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84" r:id="rId19"/>
    <p:sldId id="275" r:id="rId20"/>
    <p:sldId id="276" r:id="rId21"/>
    <p:sldId id="285" r:id="rId22"/>
    <p:sldId id="277" r:id="rId23"/>
    <p:sldId id="286" r:id="rId24"/>
    <p:sldId id="278" r:id="rId25"/>
    <p:sldId id="279" r:id="rId26"/>
    <p:sldId id="280" r:id="rId27"/>
    <p:sldId id="281" r:id="rId28"/>
    <p:sldId id="282" r:id="rId29"/>
    <p:sldId id="283" r:id="rId30"/>
    <p:sldId id="271" r:id="rId31"/>
    <p:sldId id="272" r:id="rId32"/>
    <p:sldId id="288" r:id="rId33"/>
    <p:sldId id="287" r:id="rId34"/>
    <p:sldId id="289" r:id="rId35"/>
    <p:sldId id="307" r:id="rId36"/>
    <p:sldId id="308" r:id="rId37"/>
    <p:sldId id="309" r:id="rId38"/>
    <p:sldId id="290" r:id="rId39"/>
    <p:sldId id="291" r:id="rId40"/>
    <p:sldId id="310" r:id="rId41"/>
    <p:sldId id="311" r:id="rId42"/>
    <p:sldId id="312" r:id="rId43"/>
    <p:sldId id="313" r:id="rId44"/>
    <p:sldId id="293" r:id="rId45"/>
    <p:sldId id="294" r:id="rId46"/>
    <p:sldId id="314" r:id="rId47"/>
    <p:sldId id="295" r:id="rId48"/>
    <p:sldId id="315" r:id="rId49"/>
    <p:sldId id="296" r:id="rId50"/>
    <p:sldId id="297" r:id="rId51"/>
    <p:sldId id="298" r:id="rId52"/>
    <p:sldId id="29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5:01:12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3932 2061 72,'0'0'65,"0"0"17,0 0-19,0 0-3,0 0-5,0 0-15,0-36 19,0 33-24,0 1-20,0 2 21,0-1-33,0 1-1,0 0-4,0 0-13,0 12 3,5 16-26,1 15 38,1 5-1,2 3 2,2 0-1,-4-7 0,1-6-5,0-6-10,0-4 4,-2-7-24,2-4 34,0-4-43,-2-5-9,3-5 36,-1-3-17,8 0 33,-1-19-1,0-4 4,-3-3 3,-2 0 12,-2 5 34,-2 4 24,0 2-64,-3 7 0,4 2-11,-4 2-11,3 4 6,3 0-6,0 0 7,3 12-4,5 6-10,-1 6 17,2 2-1,-2 3 2,0-4-1,1-4 1,1-6 0,-3-4 0,-2-7 8,-2-1-8,-4-3 0,-1 0 2,3-3 41,0-15 20,0-4-25,4-10-12,-4-4-19,2-6 17,-1-3-24,-4 1 6,-3 4-7,-3 5 1,0 8-5,0 7 1,0 11-62,-9 7-49,-1 2-60</inkml:trace>
  <inkml:trace contextRef="#ctx0" brushRef="#br0" timeOffset="338.579">4738 1968 286,'0'0'73,"0"0"-73,0 0-17,0 0 17,0 0 8,0 93 49,-2-52-17,1-4-37,-1 1 22,-1-5-25,2 0 3,1-4-3,0-2-6,0-3-10,-3 1-16,-1 3-40,-1-3 22,2-1-14,2-6-7,1-7-62</inkml:trace>
  <inkml:trace contextRef="#ctx0" brushRef="#br0" timeOffset="601.6232">4796 1950 334,'0'0'76,"0"0"-6,5-78-41,5 55-25,6 3 24,4 2-28,-1 5 0,-1 3 13,0 5-9,-3 3-4,0 2 0,3 0-5,0 0-7,6 0 11,-4 6-46,-1 5-5,-2 1-58,-6 1-9,-1 0-39</inkml:trace>
  <inkml:trace contextRef="#ctx0" brushRef="#br0" timeOffset="817.7964">4893 2004 23,'0'0'21,"0"0"-20,0 0 41,0 0 20,0 0-36,0 0 9,54 34-14,-38-29-15,2 3 14,-4 2-20,-3 2-22,-6 3-96</inkml:trace>
  <inkml:trace contextRef="#ctx0" brushRef="#br0" timeOffset="1102.7185">4786 2370 107,'0'0'22,"0"0"13,0 0 8,0 0-3,0 0 14,0 0-35,0 0 26,4 0-10,10 0-13,5 0 26,2 0-42,3-5-3,0 5 3,-2 0-6,-1 0-2,3 0 1,4 0-39,2 0-32,0 0-59,-5 0-41</inkml:trace>
  <inkml:trace contextRef="#ctx0" brushRef="#br0" timeOffset="2105.4613">6727 1844 237,'0'0'93,"0"0"-1,0 0 2,0 0-47,0 0-7,0 0-40,0-3-3,0 29 0,0 18 0,0 10 3,0 6 5,0-3 2,0-6-6,0-7-1,0-6 0,0-5-3,0-3 0,0-2-37,0-4-94,-3-7-50</inkml:trace>
  <inkml:trace contextRef="#ctx0" brushRef="#br0" timeOffset="2544.3033">6727 2151 256,'0'0'4,"0"0"-1,0 0-3,88-26 25,-55 19-15,0 1 18,2 0 1,-5 0-28,-4 1 7,-1 1-8,-1-3 0,-1 0 4,-3-1-1,-1-5-3,-5 2 0,-4-6 7,-5-1-7,-4-3 5,-1 0-3,0 1 63,0 7-20,0 2 27,0 5-8,0 5-36,0 1 13,0 0-35,0 0 3,0 0-15,0 0 6,0 2-3,0 23-13,0 6 0,0 8 16,-1 3 0,-2-4 1,0-2-9,1-4-17,-1-5-17,3-3-4,0-3-26,0-1 17,6-4-45,9-5-40</inkml:trace>
  <inkml:trace contextRef="#ctx0" brushRef="#br0" timeOffset="3108.1704">7599 1868 353,'0'0'96,"0"0"-67,0 0-24,0 0 23,0 0-28,0 0-22,2 67 21,-17-24 2,-6 3 50,-1-4-22,0-4-25,2-7 13,4-4-17,2-6 5,4-4-15,4-2 8,-2-3-23,2-3 6,2-3-45,3-5 25,1-1 6,0 0 33,0-7 31,13-16-25,2-8 8,7-8-7,2-9 1,0-6-8,-3-3 0,1 3 7,-4 7-1,-6 14 13,-1 14 16,-1 7 22,-6 6-39,4 4 1,1 2-19,6 0 2,1 12-11,5 12 11,-2 8-2,-4 7 0,-3 2 12,-3-1-13,-4-1 1,-1-5 0,-1-2 8,-1-4-7,2-3 0,-1 0 1,-2-4-2,-1-3-20,0-3-34,0-3-67,0-5-28,-1-3-136</inkml:trace>
  <inkml:trace contextRef="#ctx0" brushRef="#br0" timeOffset="3308.709">7482 2076 132,'0'0'7,"0"0"36,0 0 41,0 0-22,107-4-21,-75 1-23,-4-2 4,0 4-18,-4 1-8,-5 0-43,-5 0-102</inkml:trace>
  <inkml:trace contextRef="#ctx0" brushRef="#br0" timeOffset="3779.3487">7969 1885 347,'0'0'134,"0"0"-25,0 0-56,0 0-36,0 0-17,0 0-29,5 41 23,7-2 4,-2 5 1,-1-1 0,-1-5 1,-2-3 0,1-7 3,4-4-2,-2-3-2,2-4-8,0-5 7,-2-5-7,1-2 8,1-4 1,-2-1 0,6 0 7,-2-11 5,2-7-5,-3-6 0,0-6 21,-2-4-28,1-7 7,-5-3-7,4-1 2,-1 3-6,-3 9-1,-1 8-17,-2 11 11,-2 10-12,-1 4-16,0 0-104,0 0-192</inkml:trace>
  <inkml:trace contextRef="#ctx0" brushRef="#br0" timeOffset="4196.0602">8550 1885 170,'0'0'107,"0"0"-61,0 0 18,0 0 18,0 0-19,0 0-63,4-6-23,-1 35 14,0 10 9,-3 5 21,0-3-13,0-3 2,0-4 7,0-8-14,0-3 3,0-7-6,0-3-11,0-5-3,0-1-41,0-4-45,0-3 20,0 0 23,6-2-25</inkml:trace>
  <inkml:trace contextRef="#ctx0" brushRef="#br0" timeOffset="4412.215">8602 1867 359,'0'0'157,"0"0"-85,0 0-56,0 0-6,90-80-3,-54 67 0,-1 3-10,-2 5 3,-9 0 0,-3 5-7,-9 0 5,-2 0-21,-4 0-11,-4 13-58,-2 10-28,-2 3-9,-20 2-41</inkml:trace>
  <inkml:trace contextRef="#ctx0" brushRef="#br0" timeOffset="4612.7619">8617 2048 119,'0'0'70,"0"0"67,0 0-20,0 0-39,0 0-32,0 0-37,25 0 8,-2 0 14,8-3-25,-4 1-12,-3 2-8,-8 0-38,1 3-32,-7 7-54,-3 0-74</inkml:trace>
  <inkml:trace contextRef="#ctx0" brushRef="#br0" timeOffset="4813.3013">8651 2237 426,'0'0'0,"0"0"-9,0 0 5,0 0-2,0 0 6,0 0 35,48 26 15,-22-26-17,2 0 15,2 0-48,-5 0-22,5 0-49,-3-3-94,-4-5-144</inkml:trace>
  <inkml:trace contextRef="#ctx0" brushRef="#br0" timeOffset="5615.3382">10251 1810 78,'0'0'221,"0"0"-110,0 0-1,0 0-45,0 0-44,0 0-21,0 49-20,0 3 20,0 0 1,0 2 1,-2-7 12,-2-6-14,-2-3 0,3-9 0,0-1-9,0-6-38,0-5-48,0-6-75,1-6-88</inkml:trace>
  <inkml:trace contextRef="#ctx0" brushRef="#br0" timeOffset="5861.9802">10263 1903 198,'0'0'76,"0"0"-44,0 0-11,0 0 15,98-78 9,-74 69-23,3 3-15,1 1 4,-1 4-11,1 1 0,-4 0-1,-4 0-31,-6 0-31,-3 0 3,-2 2-6,-4 5-10,-5-1-74</inkml:trace>
  <inkml:trace contextRef="#ctx0" brushRef="#br0" timeOffset="6116.8985">10351 2027 1,'0'0'72,"0"0"21,0 0-27,0 0-29,95 8 11,-65-5-48,-2 0 0,-1 4-2,-6-2-12,-4 3-27,-10 3-59,-7-1-38</inkml:trace>
  <inkml:trace contextRef="#ctx0" brushRef="#br0" timeOffset="6370.8431">10303 2254 138,'0'0'80,"0"0"-67,0 0-1,0 0 13,0 0 39,0 0 19,61 15-30,-38-14 3,3 1-48,1-1 11,0-1-19,0 0 9,0 4-21,-5-3-4,1 5-38,-4-2-34,-6 1-96</inkml:trace>
  <inkml:trace contextRef="#ctx0" brushRef="#br0" timeOffset="6988.027">10998 1861 288,'0'0'91,"0"0"-38,0 0-53,0 0-31,0 0 31,-40 100 46,13-44 7,3-7-1,2-7-52,5-6 17,1-6-17,4-7 5,6-5-9,1-6 7,2-2-3,-1-4 0,4-4-20,0-1 14,0-1-20,0 0 19,0-4 6,6-13 2,6-8 10,6-7-8,3-7 4,6-5-7,1-3 0,0-3 1,-2 2 5,-7 8-4,-1 7 23,-4 10 20,-1 12-41,-3 3 7,2 8-11,2 0 2,2 12-12,2 18 12,1 7-2,-4 4 4,-3-2 6,-4-3-10,-2-5 0,-3-3 11,0-1-11,-2-3 1,-1-1 1,0-1 0,0-2-2,0 1-16,0 0-54,-7-4-73,-2-7-21</inkml:trace>
  <inkml:trace contextRef="#ctx0" brushRef="#br0" timeOffset="7204.1969">10892 2066 57,'0'0'358,"0"0"-358,0 0-17,0 0 17,0 0 26,0 0 23,109-11-27,-66 8-15,-2 2 3,-1-1-10,-4 2-75,-8 0-82</inkml:trace>
  <inkml:trace contextRef="#ctx0" brushRef="#br0" timeOffset="7774.581">11465 1849 114,'0'0'153,"0"0"-94,0 0-10,0 0 30,0 0-24,0 0 8,3-21-63,-3 40-11,0 17 8,0 11-7,0 4 10,-6-1 0,-1-9 11,-1-5-5,1-6-6,4-6 0,3-3 0,0-3-7,0-4-39,0-4-49,0-4-21,0-5 12,0-1-23</inkml:trace>
  <inkml:trace contextRef="#ctx0" brushRef="#br0" timeOffset="8222.4377">11458 2111 1,'0'0'149,"0"0"-37,0-119 1,0 69-23,4-1-54,11 4-18,3 8-18,3 8 42,0 10-14,-2 7-4,-1 6 12,0 7-29,1 1-4,2 0-3,0 3-2,2 12-5,-4 3 7,-7 6 0,-9 3-5,-3 6-2,-5 3 6,-18 2-2,-7-3 3,-2-5 2,6-9-1,0-4-1,5-9 0,5-5 5,10 0-5,4-3 0,2 0 11,0 0-13,0 0 2,0 0 0,3 0-10,11 2-8,4 6 18,7 2 0,2 5 9,-2 0-13,-4 0 4,2 4 0,-3-5 6,-3 1-2,-1 0-4,-2-1 0,-4 1-46,-4 2 14,3-3-93,-6 2 20,-1-6-128</inkml:trace>
  <inkml:trace contextRef="#ctx0" brushRef="#br0" timeOffset="8877.4676">12030 1826 301,'0'0'32,"0"0"-3,0 0-7,0 0 59,0 0 3,0 0-81,13-41 28,-13 41-18,0 0-5,0 5-16,0 22-21,0 15 29,0 8 7,0 4-2,-2-4 18,-6-7-14,2-6 5,-1-4-10,1-8-4,3-2 0,2-4 6,1-4-2,0-2-4,0-3 0,0-2-2,0-2-4,1-1 6,7-1 0,6-4 10,6 0 2,5 0-6,2 0-6,-3-2-6,0-2-5,-5 1-7,7 1-50,-1 1-85,5-2-141</inkml:trace>
  <inkml:trace contextRef="#ctx0" brushRef="#br0" timeOffset="9541.5814">12608 1767 100,'0'0'73,"0"0"-16,0 0-11,0 0 31,0 0-9,0 0 0,-7-1 26,7-1-57,0 2 9,0 0-46,0 0-4,7 0 1,11 0-15,7 6 18,3 1 21,4-1-11,-2-2-10,-1-1 0,-2 0 7,-4-1-17,-5 1-29,-5-3-60,-7 0-128</inkml:trace>
  <inkml:trace contextRef="#ctx0" brushRef="#br0" timeOffset="9796.9476">12712 1746 145,'0'0'130,"0"0"-130,0 0 2,0 0-2,-22 103 59,16-58-23,3 6-12,-2-1-14,4-5-8,-3-4 49,2-5-43,-1-3 12,2-3-20,-2-3-1,0-3 0,1-1-47,-1-4-32,-1-5-40,-1-8-114</inkml:trace>
  <inkml:trace contextRef="#ctx0" brushRef="#br0" timeOffset="9981.8609">12553 2278 94,'0'0'67,"0"0"-61,0 0 94,85 0-20,-48 0-53,2 0 26,0 0-14,-2 0-24,-4-1-8,-2-1-7,-1 0-15,-2-2-75,-2-2-108</inkml:trace>
  <inkml:trace contextRef="#ctx0" brushRef="#br0" timeOffset="10282.6765">13165 1880 379,'0'0'102,"0"0"-7,0 0-94,0 0 14,0 0-5,0 0-10,0 0-15,4 37 11,-1 5 4,-3 3 37,0 0-21,-2-3 10,-8-3-13,1-3 0,3-2-22,6-5 9,-2-1-16,2-3 1,0-4-72,0-5-14,0-9 32,2-7-159</inkml:trace>
  <inkml:trace contextRef="#ctx0" brushRef="#br0" timeOffset="10561.3364">13199 1930 149,'0'0'61,"19"-93"12,-3 58 4,1 11-23,2 6 24,7 3-39,0 3 9,6 3-38,-4 2 19,-1 2-23,2 2-3,-4 1-3,-3 2 0,-1 0-10,-7 0 3,-4 0-23,2 0 3,-6 6-43,-5 5-44,-1 3-10,0 2 1,-13 2 18</inkml:trace>
  <inkml:trace contextRef="#ctx0" brushRef="#br0" timeOffset="10784.0267">13181 1984 269,'0'0'37,"0"0"-37,0 0 0,0 0 6,0 0 31,0 0 59,39 18-2,-8-13-54,2-1-9,5-1-31,-2 3 8,-3 1-23,-6 1 14,-4 5-47,-10 0-48,-12 2-88,-1 2-76</inkml:trace>
  <inkml:trace contextRef="#ctx0" brushRef="#br0" timeOffset="10984.5598">13169 2303 306,'0'0'0,"0"0"-10,0 0 10,0 0 59,0 0 28,0 0 26,91 13-61,-58-13-10,1 0-31,-1-4 0,3 0-22,1-3-8,-1 1-70,-3-2-81,-8 1-77</inkml:trace>
  <inkml:trace contextRef="#ctx0" brushRef="#br0" timeOffset="11551.8276">13867 1720 100,'0'0'123,"0"0"14,0 0-3,0 0-34,0 0-73,0 0-27,-19-11-14,13 37-6,-2 14 18,-2 14 4,-2 5 1,-1 0 18,-1-4-17,1-8 5,2-6-9,4-10-9,3-2 8,4-7-45,0-5-70,0-2-30,0-6 1</inkml:trace>
  <inkml:trace contextRef="#ctx0" brushRef="#br0" timeOffset="12021.6062">13781 1921 117,'0'0'68,"4"-93"22,10 52-34,5 2 17,2 8-4,4 2 0,4 2-53,-1 6 1,-1 6 0,-4 7-16,-1 8 8,3 0-9,2 8 0,1 11-3,-1 4 5,-9 1-2,-6 3 0,-12 0-14,0 6 9,-21 4-10,-15 2 15,-13 3 5,-2-8-5,5-4-6,9-7 0,10-11-14,13-5 16,7-5 3,7-2 1,0 0 31,0 0-23,0 0-6,12 0-2,3 3 7,9 6-7,5 5 13,4 2-12,2 2 17,5 3-16,-2 2-1,0-2 5,-5-2 0,-3 1-11,-8-1 5,-4 1-8,-5 1-5,-4 0-40,-3 0-42,-3-3-31,-3-3 32</inkml:trace>
  <inkml:trace contextRef="#ctx0" brushRef="#br0" timeOffset="12977.4628">15960 1766 151,'0'0'53,"0"0"16,0 0-19,0 0 1,2-83 12,-11 79 0,-2 2-52,-5 2 26,-8 2-32,-4 22-4,-9 16 4,-2 16 2,1 9 9,7 1-13,6-3 5,9-7 8,5-10-12,6-8-4,5-6 0,2-4-11,17-6 11,4-1 0,5-9 0,3-8 11,4-4-4,3 0 11,4-18 15,2-8-32,-1-3 13,-4-9-14,-7-3 1,-6-6 13,-10 0-8,-6-8 5,-10 1-11,0 3-1,-11 7 1,-12 12-50,-2 11 0,-3 11 3,-2 10-65,0 0-133</inkml:trace>
  <inkml:trace contextRef="#ctx0" brushRef="#br0" timeOffset="13325.6541">16383 1769 307,'0'0'123,"0"0"-58,0 0-21,0 0-29,0 0-15,0 0-18,1 62 13,-1-11 10,-1 2 20,-6-2-13,1-5-8,1-6 8,0-4-12,5-6 0,0-4 0,0-5-37,0-6-22,-1-5-50,-1-4-23,2-4-10</inkml:trace>
  <inkml:trace contextRef="#ctx0" brushRef="#br0" timeOffset="13827.0319">16372 1999 11,'0'0'80,"-2"-98"20,2 47-34,0 5-15,0 8-16,8 10 39,6 5-32,3 7-7,2 3 10,3 4-36,2 3 3,-1 5-12,-1 1 0,-2 0 0,-1 6 0,-3 12 0,-3 1-1,-7 3-2,-5 3 2,-1-1-6,-1 2 0,-15 0 7,-7-4 0,-2 3 6,-2-7-12,2-2-10,5-7 11,8-5-10,6-2 9,5-2 5,1 0 1,0 0-4,1 0-14,13 0-34,2 0-2,4 0 37,-1 8 17,0 12-6,-4 6 6,-2 4 0,-5-1-3,0-1 12,-7-2-16,1-7 7,-2-1 0,0-1 9,-3-2 1,-13-1 20,-4-6 49,-7 0-24,-4-2-7,-4-3-25,1 0-22,1-3 6,8 0-7,2 0-23,7 0-57,4 0-132</inkml:trace>
  <inkml:trace contextRef="#ctx0" brushRef="#br0" timeOffset="14582.7948">17118 1746 159,'0'0'95,"0"0"-21,0 0 40,0 0-7,0 0-101,0 0 4,-25-65-10,-2 63 0,-6 2 2,-3 0-2,2 4 0,2 10 0,9 2 0,4 4-1,3 3-12,7 1 1,2 4 0,7 1 4,0 4 8,9 1-10,10 1 11,7-2-1,2-1 0,-3-4 1,-2-2 1,-10-3 3,-4-5-5,-6 0 0,-3-3-4,0 0 1,0-3-8,-12-2 11,-5 0 23,-6-6-19,-6 0 2,-3-1 4,-3-3-7,0 0-6,4 0-16,5 0-33,2 0-13,8 0-115,4 0-49</inkml:trace>
  <inkml:trace contextRef="#ctx0" brushRef="#br0" timeOffset="15215.3036">17378 1679 174,'0'0'163,"0"0"-34,0 0-34,0 0-49,0 0-46,0 0-19,1 54 7,-1-3 12,-4 5 11,-5-3 2,-2-6-12,1-6 13,2-8-6,1-2-10,4-4 2,0-6-7,0-2-4,3-2-12,-1-7-43,-2-1-45,1-6-80</inkml:trace>
  <inkml:trace contextRef="#ctx0" brushRef="#br0" timeOffset="15484.8461">17412 1772 188,'0'0'107,"0"0"-74,0 0 23,64-84 9,-40 70-26,1 1 9,2 2-38,2 2-3,0 1-7,0 3 0,-1 3 3,-1 1-3,-6 1 0,0 0-2,-5 0 0,-4 0-18,-3 3-67,-6 4-45,-3 2 0</inkml:trace>
  <inkml:trace contextRef="#ctx0" brushRef="#br0" timeOffset="15716.639">17376 1904 136,'0'0'95,"0"0"-45,0 0-16,0 0-6,0 0 21,0 0 4,96 22-32,-58-15-18,0 0 6,-5 4-9,-10-1-64,-11 4-38,-12 0-79</inkml:trace>
  <inkml:trace contextRef="#ctx0" brushRef="#br0" timeOffset="15937.2583">17266 2182 143,'0'0'44,"0"0"5,0 0 65,0 0-15,112 18-23,-75-15-57,2-3 4,-3 1-23,-1 1 5,3-1-15,-1 0 7,2 1-74,-6-2-60,-5 0-204</inkml:trace>
  <inkml:trace contextRef="#ctx0" brushRef="#br0" timeOffset="16265.8367">18013 1867 296,'0'0'98,"0"0"1,0 0-46,0 0-44,0 0-9,0 0-4,-3 71 4,-10-18 4,1-1 30,0-2-23,0-5 10,3-6-20,3-5-1,0-5 0,2-5-33,2-6-7,1-7-90,1-6-26,0-5 54,0 0 51</inkml:trace>
  <inkml:trace contextRef="#ctx0" brushRef="#br0" timeOffset="16689.5886">17982 2025 99,'0'0'146,"0"-98"-41,0 46-16,0 0-17,0 4-54,14 9 12,3 9-12,0 6 9,2 7 24,2 5-47,3 2 1,0 2-5,1 6 0,-1 2-6,-2 2 6,-2 18 0,-2 6-10,-9 6-4,-9 6 12,0 4-14,-24-1 16,-7-2 2,-4-8-2,2-5 0,3-8-7,5-6-5,5-6 12,7-2-5,7-4 5,3 0 24,3 0-17,0 0 18,0 0-25,0 0-15,12 8 0,11 7 12,6 5 3,3 1-1,-1 0 5,-1 0-4,-3 0 0,-4 2 4,-1-4-4,-5 3 0,1-3-27,-1 1-34,2-4-115,-2-4-73</inkml:trace>
  <inkml:trace contextRef="#ctx0" brushRef="#br0" timeOffset="17153.1879">18501 1665 391,'0'0'116,"0"0"-116,0 0-11,0 0-11,2 122 22,2-54 35,4-5-33,-1-6 3,2-12-5,0-9 4,2-7-6,2-8 2,-1-6 0,-1-4 10,0-7-3,0-2-7,2-2 0,2 0 1,3-8 29,0-7-28,-2-1 15,-4-7 28,0-2-36,-3-9 25,-2-5-34,3-6 4,1-6-10,1 0 6,1 4-7,0 8 3,-3 14-38,-3 8 0,-4 8-15,-3 7-54,0 2-43</inkml:trace>
  <inkml:trace contextRef="#ctx0" brushRef="#br0" timeOffset="18356.3392">19065 1688 148,'0'0'152,"0"0"-55,0 0-7,0 0-23,0 0 8,0 0-51,3-20-24,-3 38-2,0 16-25,0 8 27,0 6 0,-6-4 4,0-2 0,1-5-1,0-2 0,2-4-3,1-3-4,2-3-23,0-4-41,-1-4-94,-2-8-18</inkml:trace>
  <inkml:trace contextRef="#ctx0" brushRef="#br0" timeOffset="18625.9127">19095 1712 242,'0'0'91,"0"0"6,0 0-5,54-79-44,-41 72-2,2 1-31,0 3-7,6 1 6,2 2-12,0 0 1,4 0-3,1 0 5,-1 8-10,0 1 4,-3 0-36,-5 3-3,-6-1-99,-9-2-67</inkml:trace>
  <inkml:trace contextRef="#ctx0" brushRef="#br0" timeOffset="18873.3266">19073 1865 41,'0'0'78,"0"0"54,0 0-19,0 0-9,0 0-21,0 0-75,102 28 16,-70-21-24,-8 1 5,-2 2-16,-6 1 6,-7 2-75,-6 4-44,-3-2-103</inkml:trace>
  <inkml:trace contextRef="#ctx0" brushRef="#br0" timeOffset="19058.2466">19028 2123 124,'0'0'26,"0"0"-15,0 0 82,0 0 0,88 21-31,-52-19 1,1-2-48,0 0-7,-1 0-8,3 0-3,-3 0-59,-4 0-121</inkml:trace>
  <inkml:trace contextRef="#ctx0" brushRef="#br0" timeOffset="19327.7063">19675 1825 458,'0'0'54,"0"0"-41,0 0 16,0 0-14,0 0-10,0 0-5,-1 51-11,-2-8 11,-2-2 5,-2 0-3,1-7 10,1-3-8,2-4-8,3-6-17,0-3-85,0-4-9,-1-6-101</inkml:trace>
  <inkml:trace contextRef="#ctx0" brushRef="#br0" timeOffset="19697.5447">19496 1834 347,'0'0'69,"0"-101"-16,9 59-15,14 7-36,2 9 20,5 10-12,1 6-2,2 8 9,1 2-13,4 6 3,0 16-5,-2 12 0,-2 5-2,-4 11 0,-6 3 2,-4 2-2,-4-5 0,-7-8 0,-5-11 0,-4-2-4,0-5 2,-10-3-10,-11 0 12,-7-3 8,-3-1-4,-4-2 4,-1-3-8,2 0-27,1-3-20,3-3-19,-1-2-7,1-4 20,2 0-61,-2 0-81</inkml:trace>
  <inkml:trace contextRef="#ctx0" brushRef="#br0" timeOffset="20546.5796">21394 1668 134,'0'0'126,"0"0"-40,0 0-5,0 0 5,0 0-57,0 0-6,6-10-23,8 10-5,9 0 4,16 7 2,9 5 6,4 0 21,2 0-28,-4-1 9,-5 1-9,-3-3 2,-11 0-20,-10-2 2,-4 0-78,-13-1-38,-4-4-96</inkml:trace>
  <inkml:trace contextRef="#ctx0" brushRef="#br0" timeOffset="20816.0331">21577 1710 128,'0'0'133,"0"0"-133,0 0 0,0 0 27,-20 95 19,12-51-3,-2 3 49,2-1-69,2-4-7,3-2-16,2-6 16,1-4-13,0-3-2,0-3 0,-2-2-1,1-4-1,1-2-21,0-4-45,0-6-84,0-6-61</inkml:trace>
  <inkml:trace contextRef="#ctx0" brushRef="#br0" timeOffset="21116.626">21955 1762 129,'0'0'76,"0"0"42,0 0-37,0 0 35,0 0-116,0 0 21,14 48-14,-17 1 21,-8 1 7,-2-3-15,4-4-8,1-5-2,5-2-10,3-3 0,0-4-2,0-3-45,0-5-5,0-5-81,0-10-125</inkml:trace>
  <inkml:trace contextRef="#ctx0" brushRef="#br0" timeOffset="21517.7456">21942 2045 193,'0'0'86,"0"0"-83,0 0 2,0 0 36,0 0-41,0 0 0,74-14 43,-49 14-38,4 0 8,-4 0-13,2 0 5,2-1-15,-4-9 10,0-4 0,-4-4-10,-3-5 14,-2-3-4,-4-4 0,-1-3 1,-2 3 34,-2 4 4,-4 10 2,-1 7 19,-2 6-24,0 3 13,0 0-49,0 0 3,0 0-7,-3 19-16,-6 10 20,-5 4 4,5 3 3,-1-3-7,1 0 0,5-1-4,-1-2-8,2-1-4,3-7-73,0 1-19,0-8-26,15-6-3</inkml:trace>
  <inkml:trace contextRef="#ctx0" brushRef="#br0" timeOffset="22035.7528">22616 1787 536,'0'0'51,"0"0"-42,0 0-9,0 0 0,0 0 3,0 0-3,12 35-39,-12 11 39,-2 3 0,-14-6 8,-2-4 16,-1-4-16,1-6 15,3-4-10,6-5-5,0-5-11,6-5 3,2-5-35,1-2 21,0-3-30,0 0 44,3-12-17,10-9 10,0-5-31,2-4 35,-3-5 3,0-5 17,3-8 15,0-8-28,6-2 41,3 2-41,-1 9 5,2 14-9,-6 10 7,-6 11 0,-5 8 1,-7 4 5,2 0-13,5 19-15,2 19 15,2 13-1,-3 7 3,-1 1 22,0-6-8,-3-10-11,-1-6 7,-1-5-6,-1-6-6,-1-1 0,1-6-19,-1-1 9,-1-3-57,0-9-111,0-6-158</inkml:trace>
  <inkml:trace contextRef="#ctx0" brushRef="#br0" timeOffset="22247.8191">22618 2010 262,'0'0'4,"0"0"13,0 0 18,0 0 60,0 0-60,0 0-16,25-8 30,-1 7-27,2 1-9,4 0-8,5-2-5,-1 1-20,0-4-108,-4 0-143</inkml:trace>
  <inkml:trace contextRef="#ctx0" brushRef="#br0" timeOffset="22906.8469">23120 1546 243,'0'0'127,"0"0"-47,0 0-61,0 0-6,0 0-17,0 0 9,66 16-5,-29-8 42,4 0-41,2 0 14,-5-1-15,3-3 6,-3 1-21,-3-2 15,-7-3-45,-8 0-1,-10 0-71,-7 0-16</inkml:trace>
  <inkml:trace contextRef="#ctx0" brushRef="#br0" timeOffset="23154.2696">23284 1599 3,'0'0'60,"0"0"40,0 0-26,-29 107 21,21-72-21,3-1-56,2 2 5,3 0-23,0-4-5,0-3 5,3-4 0,3-4 0,-1-1-3,-2-2-14,-1 0-29,-1-3-25,-1 0-56,5-4-51</inkml:trace>
  <inkml:trace contextRef="#ctx0" brushRef="#br0" timeOffset="24203.7943">24675 1562 139,'0'0'169,"0"0"-83,0 0-86,0 0-17,0 0 17,-41 94 39,27-49-6,-3 3-9,-1-1 32,3-2-45,-4-6 19,2-5-30,3-6 17,0-2-15,-1-5-2,5-6 0,1-5-1,2-5 5,5-2-4,2 2 0,0-5 1,0 0 1,0-2 10,0-19-10,3-6-2,9-8 1,10-11-1,4-7 0,5-5-2,6 0-3,-3 7 5,-1 5 0,-3 10 1,-5 8 17,-6 7-18,-3 6 10,-3 9-4,-2 4 19,5 2-25,-2 12 1,2 17-9,-1 12 3,-6 6 5,-3 3 22,-6 3-20,0-2 23,0-6-23,0-5 3,-2-8-1,-4-4 7,2-4-11,-3-5 0,2-3-37,2-5 11,0-4-61,3-4-58,-2-3-52</inkml:trace>
  <inkml:trace contextRef="#ctx0" brushRef="#br0" timeOffset="24410.8539">24611 1831 383,'0'0'49,"0"0"-32,0 0-17,0 0 0,0 0 20,103-8-17,-69 8-2,0 5-1,-3 0-34,-2 0-97,-7-2-78</inkml:trace>
  <inkml:trace contextRef="#ctx0" brushRef="#br0" timeOffset="33184.3666">26631 1540 22,'0'0'51,"0"0"13,0 0 24,0 0-55,0 0 7,0 0 9,0 0-7,6-48 1,-6 45-23,0 2 2,0-1 0,0 1-19,-5-1-3,1 1 1,-5 1 10,0 0-11,-5 0 0,-5 0 0,-2 3-3,2 6 8,-2 3-5,2 4 0,-1 4-6,-1 5-3,-3 7 9,2 4 0,-4 5 4,4 3-1,4-1-6,5-1 2,4-1-1,6-5-2,3-3 4,0-3 0,10-5-6,13-3 17,5-5-11,8-4 0,1-4 3,2-6 9,4-3-8,1 0 23,-3-4 8,1-12-34,-5-2 21,-4-6-13,-3-3-1,-5-4 40,-7-7-31,-3 2 9,-7-3 14,-2 0-29,-5-1-13,-1 0 2,0 4 0,-1-1-8,-8 4 8,0 5-13,-3 4 5,0 7-49,-4 6-2,-6 9-51,-10 2-47,-13 0-30</inkml:trace>
  <inkml:trace contextRef="#ctx0" brushRef="#br0" timeOffset="33554.2709">26226 1778 95,'0'0'185,"0"0"-137,0 0-25,0 0-17,0 0-4,0 0 21,87-8-22,-59 36 3,4 3 12,-2 8-5,-1-1-11,0-6 0,-2-2 0,-1-3 5,0-2-3,-4 1-1,1-5 0,-4-3 5,-6-1-12,1-5-3,-4-1-47,-1-4 11,3-4-55,-1-2-46</inkml:trace>
  <inkml:trace contextRef="#ctx0" brushRef="#br0" timeOffset="34323.7065">26978 1612 156,'0'0'74,"0"0"-38,0 0 7,0 0 42,0 0-51,0 0-28,5-8-6,-2 26-43,0 10 39,0 11-2,0 2 6,0 1 13,4 2-1,2-4-4,4-2-5,0-5 1,0-6 16,2-6-19,-2-7 6,1-4 6,-5-3-3,1-4-10,5-3 27,2 0 10,5-2 27,2-12-34,1-5-15,-1-4 30,-5-2-45,1-8 25,-7-2-14,0-4-3,-3-2-4,-4 2-4,0 1-8,-3 5-4,1 5-40,-3 8 10,-1 8-41,0 5-83,-3 7-152</inkml:trace>
  <inkml:trace contextRef="#ctx0" brushRef="#br0" timeOffset="35073.8945">27698 1594 139,'0'0'167,"0"0"-63,0 0-79,0 0-25,0 0-21,0 0 11,-32 76 10,8-22 10,-6 5-5,0 1 31,1-6-12,2-7 21,3-10-40,6-9 1,5-5 5,2-6-10,4-7-1,2-2 2,4-3 2,-1-5-8,2 0 4,0 0 0,0 0 18,0-9-8,10-11 10,6-7-15,4-8 0,5-8-8,1-7 3,1-4-10,0 0-1,1 2 11,-2 7 0,-1 9-1,-4 6 2,-5 12-1,-5 6 0,-5 6 2,0 6 15,-2 0-17,4 0 0,4 12-8,6 14-7,1 8 11,-6 4-1,-2 6 5,-2 1 12,-5-2-11,1-1 5,-1-4-3,-2-5 9,1-4-15,-2-6 3,2-2 0,-1-5-9,-1-3 6,2 0-23,-2-8 11,2-2-87,2-3-46,0 0-2</inkml:trace>
  <inkml:trace contextRef="#ctx0" brushRef="#br0" timeOffset="35321.3066">27557 1865 112,'0'0'106,"0"0"-82,0 0 10,0 0 32,85 10-11,-48-9-26,5-1 18,0 0-40,1 0 0,-5 0-7,-4 0-33,-6 0-94,-8 0-175</inkml:trace>
  <inkml:trace contextRef="#ctx0" brushRef="#br0" timeOffset="36139.1755">28245 1697 139,'0'0'18,"0"0"24,0 0 61,0 0-8,0 0-51,0 0 0,-11-15-24,11 15-18,0 0-4,-3 9-14,-1 13 16,-3 11-16,-2 8 30,1 5-16,2 0 2,1-3 0,1-2 3,3-6-3,-1-3 0,2-7 5,-3-4 3,2-3-9,-1-6 1,1-3 0,1-4-11,0-4 11,0-1-19,0 0 7,0 0 7,0-1 5,0-14 16,0-9-13,4-5 13,2-4-16,5-6 0,-1-3 5,4-5 8,4-3-1,2 2-12,1 1-2,2 10-7,-4 9 9,-4 11 0,-6 8 25,-3 4-10,-3 5 5,0 0-20,3 12-29,1 17 22,4 11 4,-4 9 3,1 4 3,-2-3 5,1-3-11,-1-12 3,2-5 0,-2-8 5,0-5-1,-1-5-4,0-6 1,-1-2 2,1-4-3,1 0 0,2 0 9,3 0 48,1-4-30,3-7-4,0-2 12,0-5-32,-3-4 27,-1-9-15,0 1-10,-2-6 26,0-3-31,4 2-7,-2-3 5,-2 8-49,1 7 28,-5 8-19,-1 4-44,1 7-21,-4 3-107,-1 3-38</inkml:trace>
  <inkml:trace contextRef="#ctx0" brushRef="#br0" timeOffset="36894.5125">28821 1622 22,'0'0'126,"0"0"-83,0 0-11,0 0 20,0 0 26,0 0-22,0-8 15,0 6-6,10 1-65,13-1 14,10 1-14,13-2 0,8 0 7,4 2-7,0 1 0,-8-2 1,-3 2 2,-11 0-6,-6 0-24,-5 0-64,-4 0-27,-8-2-74</inkml:trace>
  <inkml:trace contextRef="#ctx0" brushRef="#br0" timeOffset="37226.5952">29091 1599 89,'0'0'60,"0"0"-16,0 0-40,0 0 16,-6 82 65,5-43-55,-2 1 10,1-2-12,2 1-28,0-4 17,0-4-15,0 1-2,0-6 10,-3-1-3,2-1-14,-4-3 2,2-1-25,0-1 30,0-2-19,3-4-16,0-1 9,0-4-83,0-7-40</inkml:trace>
  <inkml:trace contextRef="#ctx0" brushRef="#br0" timeOffset="37681.1324">29477 1655 275,'0'0'83,"0"0"-43,0 0 41,0 0-19,0 0-34,0 0-28,2 10-29,-13 25 25,-5 13-11,-1 0 15,3-1 28,5-5-28,4-3 4,4-6-4,1-4-2,0-2-1,1-9 3,8 0 0,3-4 0,2-5 6,5-7 1,5-2 20,6 0-14,3-5 8,1-9-21,-3-6 0,-5-1 22,-3-4-20,-2-4 5,-4-4-2,-1-6-5,-2 0 0,-3 0-41,-2 1-34,-4 7-41,-2 7-109</inkml:trace>
  <inkml:trace contextRef="#ctx0" brushRef="#br0" timeOffset="38583.6303">30007 1650 336,'0'0'54,"0"0"11,0 0-53,0 0 46,0 0-35,0 0-19,7 6-8,-7 27-17,0 13 21,-8 4 9,-3 3-7,-1-6 20,3-8-22,5-7 0,1-7 1,1 0 7,2-7-12,-1-4 4,-1-3 0,2-7-10,0-2 10,0-2-6,0 0-1,0 0 7,0-2 0,6-13 0,5-6-6,2-3-3,-2-4 0,-1-4 9,-4-5-10,-2-4 17,1-3-7,2 2 0,4 4 1,-1 8-1,4 8 4,1 4 3,-2 6-7,2 4-1,0 5-4,-2 3 3,-4 0-4,0 0-2,1 15 2,-2 9 6,0 8-3,-5 2-8,-3 3 11,0-2 0,0-6 0,0-3 14,0-8-10,0-5-2,0-5 8,0-3-1,0-5-9,0 0 0,1 0 1,2 0 28,3 0-4,3-16 26,3-10-37,4-10-12,2-2-2,2 2 0,0 1 0,3 8 2,1 3-2,0 6 0,-1 7-4,-4 8-5,-5 3 9,-2 0-14,-4 20 1,2 7 5,-5 3 8,-2 5 0,-2-1 4,-1 1 6,0-2-2,0-1-8,0-5 0,0-5 13,0-1-13,0-3 0,0-1 3,-3-3 3,2-3-12,-3-1-8,3-3-22,1 2-36,-2-3-102,1-5-37</inkml:trace>
  <inkml:trace contextRef="#ctx0" brushRef="#br0" timeOffset="41660.3967">4416 3620 5,'0'0'106,"0"0"-53,0 0 60,0 0-27,0 0-6,0 0 23,0 0-54,7 2-8,-7-4-22,0 1-3,0-4 28,0 0-38,-7-2 2,-2-2-8,-8-1-3,-5-2-2,1 0 3,-4 3 2,-2 0-7,-2 4 7,-3 4 0,-1 1-8,-1 0-1,-2 10-6,3 8-14,6 2 29,9 1-5,6 3 5,6 4-10,6 3 6,0 0-38,8 4 41,16-2-12,7 2 13,6-1 1,9 1-1,4-1 2,-1-2 1,3-3 7,-10-4-13,-6-2 3,-11-2 0,-7-3-6,-9 0 6,-6-3 0,-3-3-2,0 2-44,-19-4 46,-14 0 9,-3-5-9,-9-2 26,-4-3-26,0 0 0,1 0 0,2 0-1,4-3-3,3-2-10,6-3-18,8 0 11,7 4-47,9-4-50,5 2-81</inkml:trace>
  <inkml:trace contextRef="#ctx0" brushRef="#br0" timeOffset="42225.2648">5177 3596 39,'0'0'86,"0"0"-6,0 0 64,0 0-21,0 0-26,0 0-97,4 9 11,-17 27-11,-7 11 16,-3 4 6,-3 0 15,-1-2-32,0-6-5,-1-2 0,1-3 5,-1 1-20,-2 0-1,0 0-37,2-3 45,7-6-135,3-10 5,10-12-69</inkml:trace>
  <inkml:trace contextRef="#ctx0" brushRef="#br0" timeOffset="42494.8494">4887 3651 317,'0'0'34,"0"0"-17,0 0 13,0 0-30,0 0 0,0 0 60,94 84-38,-76-51-7,-3-1-5,-6-2-7,2 0-6,-4-3-6,-1 0-86,0-7-33,0-7-134</inkml:trace>
  <inkml:trace contextRef="#ctx0" brushRef="#br0" timeOffset="43021.9282">5826 3565 336,'0'0'109,"0"0"-32,0 0-72,-93-36 9,60 36 5,-4 0 1,-2 0-20,2 10 10,3 5 1,7 3-12,10 5 1,4 2-17,9 6 6,4 2 6,0 3 0,13-2-3,12 1 7,11-2-7,4-3 8,2-4 0,-2-2 0,-7-3 0,-9-1 0,-9-2 6,-12-3-2,-3 0-4,0-2 0,-3 2 4,-18 2 7,-7-4-9,-3-2 1,-1-2-3,-2-4-16,-5-2-30,2-2-34,-5-1 2,2 0-3,4 0-46</inkml:trace>
  <inkml:trace contextRef="#ctx0" brushRef="#br0" timeOffset="43454.2541">6048 3580 216,'0'0'110,"0"0"-76,0 0 32,0 0-66,0 0 7,0 0 32,101 0 3,-50-2-24,3-4-6,-5 0 0,-6 0-16,-7 0 4,-9 5-11,-5 1 9,-8 0-97,-4 0-122</inkml:trace>
  <inkml:trace contextRef="#ctx0" brushRef="#br0" timeOffset="43708.1874">6309 3545 73,'0'0'336,"0"0"-316,0 0-7,0 0-13,-36 92 20,33-57 12,3-4-21,0-1-11,0-4 11,0 0-8,6-2-2,-1-2 6,1-1 1,-2 0-16,1-3-3,-1 0-51,0 0 21,1-2-19,1-6-75,0-2-15</inkml:trace>
  <inkml:trace contextRef="#ctx0" brushRef="#br0" timeOffset="44040.2606">6655 3578 397,'0'0'198,"0"0"-197,0 0-2,0 0 2,2 95 24,-2-54-3,0-4-15,0 1-7,0-3 0,0-4 5,0-4-17,0-3 12,0-7-33,0-2 4,0-1-96,0-2-18,0-2-35,0-4 102</inkml:trace>
  <inkml:trace contextRef="#ctx0" brushRef="#br0" timeOffset="44309.7207">6727 3602 300,'0'0'62,"0"0"29,24-81-68,-13 66-14,3 5 37,5 2-21,4 2-21,4 0 6,-2 2-10,2 2 0,-8 2-2,4 0 4,-4 0-5,-2 10-2,2 4-26,-3-1 25,-1 0-47,-2-3-5,-5-1-7,-2 4-43,-3-5-20</inkml:trace>
  <inkml:trace contextRef="#ctx0" brushRef="#br0" timeOffset="44557.1424">6693 3765 74,'0'0'130,"0"0"-58,0 0 11,0 0-1,0 0-11,0 0-42,99 2-28,-73 0 13,2 4-14,-4 2-3,-2 2-3,-7 1-83,-3 3-14,-12-2-55</inkml:trace>
  <inkml:trace contextRef="#ctx0" brushRef="#br0" timeOffset="44773.3006">6649 4009 111,'0'0'206,"0"0"-206,0 0-8,0 0 8,0 0 101,0 0-12,75 6-48,-48-6-16,1 0-16,-1 0-7,-2 0-2,0 0-22,1 0-25,1-1-133,-2-6-144</inkml:trace>
  <inkml:trace contextRef="#ctx0" brushRef="#br0" timeOffset="45915.9143">7282 3596 156,'0'0'153,"0"0"-34,0 0-38,0 0 13,0 0-56,0 0-28,0 3-10,0 31-24,-6 8 24,0 1 0,-2 0 5,4-6 5,-2-3-10,2-2 0,-4-5 1,2-2 2,1-3-6,1-5-27,2-3-28,0-4 1,2-4-41,0-4 28,0-2 1,0 0 44,0-10 24,2-9 1,3-5 0,-2-2 3,3-2 1,-3-1 3,3-4-7,0-2 8,4-2-8,-1-4 22,6 2-7,0 3 15,3 4 15,-3 9-19,3 7 35,-5 7-26,2 6 8,0 3-43,6 5 1,3 18-1,-3 9 3,-2 4 10,-5 0-1,-6-1 0,-3-3-8,-2-9-4,-3-3 0,0-5 6,0-5-6,0-3 4,0-4 0,3-3 3,-3 0-7,3 0 6,2-3 1,5-18 24,3-11-30,5-7-1,5-3 0,-1 4 3,3 8-3,-5 7 0,-1 8-4,-3 8-6,-2 7 10,2 0-3,-1 13 1,0 13-11,-4 2 13,-4 3 0,-2 2 2,-4-3-2,-1 0 0,0-2 0,0 0 4,0-1 4,0-2-9,0 0 1,0-3-35,3-4-8,7-1-65,1-7 8,4-4-76</inkml:trace>
  <inkml:trace contextRef="#ctx0" brushRef="#br0" timeOffset="46719.0641">9151 3637 12,'0'0'0,"0"0"14,0 0 38,8-83 65,-8 65-37,-11 4-28,-8 6 40,-7 5-26,-12 3-43,-4 1 27,-6 20-46,2 9 15,4 6-17,5 2 5,13 0 16,6-2-23,10-3 0,8-2-3,0-2 1,5-3 2,16-2 0,3-2 6,9-4 0,2-3-5,3-5-1,-1-5-3,2-3-91,-2-2-48,0 0-56</inkml:trace>
  <inkml:trace contextRef="#ctx0" brushRef="#br0" timeOffset="47367.6173">9573 3595 110,'0'0'70,"0"0"16,0 0 7,0 0 67,0 0-68,0 0-75,3-24-17,-17 54-27,-8 12 27,-4 2 2,0 1 12,3-2-16,4-5 3,6-2-1,3-5 0,2-5-2,1-3 2,1-5-10,3-3-33,1-3 30,2-4-41,0-4 21,0-4 17,0 0-50,0 0 52,5-17-15,5-5-27,1-5 51,1-6 5,-1-3 0,2-5 4,0-4 0,0-4-4,1-1 0,1 4 3,-2 6 19,-1 10 10,-3 5 15,5 7 31,-1 5-55,-1 4 15,7 9-37,3 0 13,3 12-3,3 16-9,2 8 12,-5 4 14,-6-1-16,-7-2-7,-4-2 0,-4-3-2,-4-4 21,0-2-24,0-3 4,0-3 0,0-3 3,-4 1-14,-4-3-5,1-1-43,-2-3 42,-4-3-45,0-2-40,0-2-37,1-4-146</inkml:trace>
  <inkml:trace contextRef="#ctx0" brushRef="#br0" timeOffset="47568.0738">9524 3754 14,'0'0'95,"0"0"-4,85 0-53,-55 0-12,3 0-9,-2 0-17,-1 0-19,-5-3-137</inkml:trace>
  <inkml:trace contextRef="#ctx0" brushRef="#br0" timeOffset="48217.5811">9988 3596 166,'0'0'98,"0"0"-18,0 0-43,0 0-28,0 0-9,0 0 0,2 73 27,-2-39 22,0-1-1,0-2 1,-2-6-42,-4-1 13,0-3-20,2-3 10,-4-3-21,4-3 11,1-4-22,1-5 7,1-2-32,1-1 47,0 0 9,0-6-7,0-12-2,0-6-1,1-4 1,8-7-1,2-1-19,-5-2-13,0-1 15,-3 4 2,0 7 16,1 7 0,-1 9 7,-2 6 50,4 6-49,4 0-8,7 23-1,4 11 1,2 8 0,0 3 18,-6-1-2,0-4-1,-3 0-7,2-7-8,-3-3 27,0-6-12,-5-3 4,-2-4-8,1-4-7,-1-7 4,-2-3 2,-2-3-10,6 0 15,2-10 6,2-13 30,5-5-46,-2-6-5,-4 0 5,-3-2 1,-2 0-12,1 0 2,-1-1-45,-2 4 29,2 5-42,0 3-41,-2 6-34,-2 6-127</inkml:trace>
  <inkml:trace contextRef="#ctx0" brushRef="#br0" timeOffset="48941.6367">11475 3605 276,'0'0'209,"0"0"-120,0 0-32,0 0-3,0 0-50,0 0-8,0 25-14,0 9 18,0 10-3,0-1 5,0-2-2,-4-5 0,-2-4 6,3-4-23,-1-4 17,1-1-65,1-6-11,1-7-138</inkml:trace>
  <inkml:trace contextRef="#ctx0" brushRef="#br0" timeOffset="49505.503">11452 3694 63,'0'0'59,"-3"-78"-22,3 39-7,1 4 29,10 7 24,-4 5 2,3 5 11,-2 6-28,3 3-52,0 3 29,1 3-35,9 1 3,4 2-12,1 0-1,-1 0 0,-1 16 0,-3 7 1,-7 8-1,-1 5 0,-7-2-3,-5 1-7,-1-5 10,0 0 0,-11-1-15,-6-4 12,-4-2 2,5-7-12,1-5 5,4-6 2,5-5 6,-1 0 0,4 0 22,0-2-13,2-4-8,1 0 5,0 3 6,0 0-16,0 2 4,9 1-5,7 0-11,5 0 11,1 1 5,1 11-11,-4 1-8,-4 3 9,-2-1 10,-8 0 0,-4 0-10,-1 0-1,0-1 6,0-3-1,-6 0 4,-7-2-2,-5-1 8,-6-1-4,0 1 12,-3-1-5,2-1-9,4-1 2,2-1-42,4-1-36,3-1-98,1-2-18</inkml:trace>
  <inkml:trace contextRef="#ctx0" brushRef="#br0" timeOffset="50045.646">11971 3548 66,'0'0'104,"0"0"-19,0 0 16,0 0-9,0 0-28,0 0 38,-5 0-53,5 0-32,-2 2-17,0 22-17,1 12-2,-4 10 13,1 3 12,-4-7-9,5-6 3,-2-5 0,0-3 3,3-4 6,2-3-9,0-2 0,-1-2-87,-1-5-55,1-6-94</inkml:trace>
  <inkml:trace contextRef="#ctx0" brushRef="#br0" timeOffset="50293.0778">11962 3592 34,'0'0'247,"0"0"-158,0 0-27,40-83 31,-20 67-66,5 1-2,6 2-25,4 2 8,-2 3-16,-5 3 8,0 5 0,-4 0-4,-5 0 4,-2 0-20,-5 6-42,-8 11-65,-4 1-29,-4 0-52</inkml:trace>
  <inkml:trace contextRef="#ctx0" brushRef="#br0" timeOffset="50516.284">11947 3685 74,'0'0'90,"0"0"-75,0 0 37,0 0 13,0 0 11,0 0-22,94 35-45,-66-30 17,-4-1-26,-4 3-7,-6 4-5,-9 1-107,-5 4-30,0 2-25</inkml:trace>
  <inkml:trace contextRef="#ctx0" brushRef="#br0" timeOffset="50694.0789">11883 3994 20,'0'0'33,"0"0"8,0 0 60,0 0 36,0 0-42,97 10 0,-61-10-68,0-3-22,2-4 7,-5 0-10,-3 3-4,-6-2-33,0-2-93,-8 1-61</inkml:trace>
  <inkml:trace contextRef="#ctx0" brushRef="#br0" timeOffset="51734.3786">13305 3490 100,'0'0'104,"0"0"22,0 0-20,0 0-31,0 0 8,0 0-60,-8-11-17,8 12-6,0 19-19,0 12 19,0 6 9,0 2-4,0-1 2,0-3-4,0-1-3,0-4 3,0 0-3,-1-4-6,-2-4-15,0 0-49,-3 0-6,4-2-68,-1-3-20</inkml:trace>
  <inkml:trace contextRef="#ctx0" brushRef="#br0" timeOffset="52050.3113">13347 3493 300,'0'0'44,"0"0"47,0 0-73,25-77 17,-15 63 40,1 2-52,2 2 16,5 2-33,7 3 7,1 1-19,1 1 6,7 2 0,-1 1 4,-1 0 3,-2 0-14,-4 0 2,-4 0-56,-6 0 17,-3 4-78,-7 3-13,-6 1-49</inkml:trace>
  <inkml:trace contextRef="#ctx0" brushRef="#br0" timeOffset="52270.1797">13318 3583 10,'0'0'166,"0"0"-166,0 0 0,0 0 56,0 0 5,0 0-33,10 26-4,7-19 58,7-1 2,4-1-71,4-1 11,0-1-24,-2 1-8,-6 4-19,-3 2-91,-12 4-67</inkml:trace>
  <inkml:trace contextRef="#ctx0" brushRef="#br0" timeOffset="52508.4745">13327 3899 95,'0'0'159,"0"0"-48,0 0-36,97 0-26,-64 0-18,0 0-6,-2-3-15,-1 0-20,-2 1-8,0 2-90,-1 0-28,-4 0-91</inkml:trace>
  <inkml:trace contextRef="#ctx0" brushRef="#br0" timeOffset="53226.5229">14161 3449 112,'0'0'146,"0"0"-68,0 0 0,0 0 21,0 0-38,0 0-25,12-13-22,-12 21-14,0 23-29,-12 11 28,-7 9 2,-8 1 41,-3-3-42,-3-6 0,3-4 26,4-5-18,0-5-14,4-4 6,1-2-62,1-4-41,3-4-105,3-9-75</inkml:trace>
  <inkml:trace contextRef="#ctx0" brushRef="#br0" timeOffset="53511.7047">13928 3473 147,'0'0'115,"0"0"-57,0 0-46,0 0 44,81 49-1,-57-12-13,-3 2 33,3-2-56,-2 1-6,2-3-6,-3-5 0,0-1-11,-1-6 4,-6 0-1,-3-5-3,-3-1-52,-2-5-46,0-2-26,0-5-63</inkml:trace>
  <inkml:trace contextRef="#ctx0" brushRef="#br0" timeOffset="54128.4869">14553 3524 308,'0'0'113,"0"0"-72,0 0-28,0 0 30,0 0-43,0 0-22,8 69 22,-7-25 10,-1 0 10,0-5-18,0-3 4,0-4 11,0-6-14,-1-1-3,-2-7 0,3-2-19,-3-4-11,-3-4-39,5-3-10,1-4 14,0-1-5,0 0 66,0-9-40,0-8-77,0-4 99,0-4 22,0-6 29,0-1 23,0-5 9,0-5 16,0-3 0,0-3-41,0-1-8,0 6 14,1 7 1,9 6 16,2 6-25,6 6-1,0 1-24,6 7-5,3 2-8,6 5 4,0 3 0,-1 0-11,-3 13 11,-9 7 0,-6 4-5,-9 3-18,-5 0 13,-2 2 8,-19-2-19,-12 0 11,-7-1 9,0-4-9,-1 1-39,4-5-78,8-3-41</inkml:trace>
  <inkml:trace contextRef="#ctx0" brushRef="#br0" timeOffset="54513.7306">15010 3455 508,'0'0'50,"0"0"-11,0 0-39,0 0 54,0 0-40,0 0-14,3 15-14,-3 19 0,0 7 14,-1 1 6,-7 1 6,-3-4-12,2-3 0,2-5 0,0-3-11,1-4-10,-2-6-8,1 0-7,-1-5-69,4-4 49,2-3-32,2-4-34,0-2-42</inkml:trace>
  <inkml:trace contextRef="#ctx0" brushRef="#br0" timeOffset="54995.8302">15001 3518 7,'0'0'60,"28"-86"58,-11 49-3,-2 8 9,-2 7-12,1 3-32,-4 7-45,2 3 0,-3 5-34,0 1 7,1 1-6,-1 2-2,3 4 0,6 17-1,0 7-17,-2 8 18,-4 3-12,-4 0 10,-8 0-6,0-4 8,0-3 0,-15-5 0,-6-3-12,-3-5 4,-9-2 8,-1-5-8,4-4 5,6-8-32,6 0 34,6 0-12,4-3 19,5-2-11,3 1 5,0 2 0,0 2-4,0 0-16,8 0 9,9 14-5,7 4 17,2 3-1,4 0 0,-1 0 0,-3 0 14,-1-2-13,-5-1 6,-2-1-7,-4-3 5,-1 1-10,-1-5-10,-3 2-71,0-4 16,-2-4-145</inkml:trace>
  <inkml:trace contextRef="#ctx0" brushRef="#br0" timeOffset="55339.1236">15492 3536 228,'0'0'103,"0"0"31,0 0-70,0 0 6,0 0-32,0 0-38,4-11 0,-2 34-27,1 10 27,-1 5-1,-2-1 13,0 0-9,0-4-3,0-6 6,0 0 2,0-4-8,0-2-7,0-2-13,0-2-65,-2-4-65,-1-4-2,3-6 13</inkml:trace>
  <inkml:trace contextRef="#ctx0" brushRef="#br0" timeOffset="55593.23">15499 3541 358,'0'0'125,"0"0"-27,4-82-93,9 61-2,5 5 15,6 2-14,-1 5 12,4 2-16,0 2 0,1 2 7,1 3-7,-5 0 0,-2 0-2,-3 0-10,-4 0-23,-1 3-82,-8 8-77,-6-3-61</inkml:trace>
  <inkml:trace contextRef="#ctx0" brushRef="#br0" timeOffset="55830.1201">15498 3586 74,'0'0'11,"0"0"-11,0 0 76,0 0 59,0 0-50,0 0-3,19 10-18,3-10 5,8 0-57,2 2-7,-1-1-5,-4 4-16,-3 3-33,-6 2-73,-14 3-48,-4 3-17</inkml:trace>
  <inkml:trace contextRef="#ctx0" brushRef="#br0" timeOffset="56035.2949">15441 3875 62,'0'0'17,"0"0"-12,0 0 22,0 0 65,0 0 43,0 0-17,60 27-47,-35-27-32,2 0-31,1 0-2,1 0-12,-6 0-21,2 0-48,-5 0-82,-3 0-123</inkml:trace>
  <inkml:trace contextRef="#ctx0" brushRef="#br0" timeOffset="57114.7641">16380 3443 134,'0'0'124,"0"0"-6,0 0-62,0 0-10,0 0-39,0 0-1,-21-55 2,7 48-8,-7 1 15,-2 1-11,-6 5-1,-4 0-6,2 0 3,0 8-2,4 9-5,7 4 5,3 3-9,8 0 2,7 0-18,2-1 3,0-1 20,11 1 4,3-1 1,3 1 1,5-1-1,3 3-1,2-1 4,2 0-10,-7-2 6,1 1-1,-4-3-6,-7-3 7,-3-2 0,-4-4 2,-5-2-2,0-1-1,0 1 1,-19 0 3,-4-2 67,-6-1-58,-1-1-2,1-4 0,-1-1-3,2 0-6,2 0 1,0 0 2,3-4-5,0-2 1,5-3-51,1 1-77,4-2-137</inkml:trace>
  <inkml:trace contextRef="#ctx0" brushRef="#br0" timeOffset="57734.338">16773 3583 421,'0'0'58,"0"0"-37,0 0-14,0 0 40,0 0-1,0 0-32,5-54-4,-17 42-10,-4-2-4,-7 2-3,0 3 14,0 3-5,5 5-2,4 1 0,4 0-8,3 4 3,-2 14-17,7 5 4,2 2-30,0 1 38,6 2-1,8 1 11,0-3 5,2 1 1,0-3-6,-1-2 1,1-1 5,-2 0-10,-4-1 4,1-2 0,-5-1-2,-3-4 2,-3-1 0,0 1 2,0-2 2,-11 1-3,-5 2 14,-5-1 6,-6 1 1,-6-2-22,-3-2-1,-1-3 0,3-3-38,-1-4-29,3 0-105,0 0-111</inkml:trace>
  <inkml:trace contextRef="#ctx0" brushRef="#br0" timeOffset="60852.6524">16980 3514 81,'0'0'56,"0"0"20,0 0 4,0 0 5,0 0 17,0 0-56,0 0-11,4-13-35,-4 13 4,0 0-20,0 6 15,0 14 1,0 10 22,0 5-16,0 4 17,0 2-12,0-4 7,-3 0-12,3-5-6,-5-3 0,1-4 5,1-3-5,-2-6-3,1-2-20,-1-4-49,1-1-45,1-6-75</inkml:trace>
  <inkml:trace contextRef="#ctx0" brushRef="#br0" timeOffset="61173.2844">17072 3483 150,'0'0'129,"0"0"-74,0 0-25,0 0 32,0 0-38,0 0-2,80-73-15,-53 59 8,1 2-4,5 2-11,2 2 2,-2 1 4,-1-1-6,-3 2-1,-2 0-15,-5 1-40,-6 2 23,-5 2-54,-7 1-16,-4 0-65</inkml:trace>
  <inkml:trace contextRef="#ctx0" brushRef="#br0" timeOffset="61412.5376">17022 3655 49,'0'0'85,"0"0"-51,0 0-16,0 0 0,0 0 46,0 0 18,35 22-38,-13-18 18,2-1-48,3-2 2,-5 2-16,1 2 2,-4 2-17,-4 5-18,-4 3-65,-11 2-63</inkml:trace>
  <inkml:trace contextRef="#ctx0" brushRef="#br0" timeOffset="61628.7267">16969 3929 147,'0'0'59,"0"0"-35,0 0 10,0 0 38,0 0-40,0 0 36,0 0-42,109 11-15,-75-11 4,5 0-9,4 0-11,3 0 5,1 0-102,-1 0-17,-4 0-139</inkml:trace>
  <inkml:trace contextRef="#ctx0" brushRef="#br0" timeOffset="61976.5938">17643 3561 300,'0'0'53,"0"0"3,0 0 11,0 0 12,0 0-9,0 0-70,3-20-24,-3 47 22,0 7-9,0 4 11,0-1 0,0-2 12,0-3-13,0-2 1,0-1 0,0-2-2,0-2-94,2-4-58,-2-9-113</inkml:trace>
  <inkml:trace contextRef="#ctx0" brushRef="#br0" timeOffset="62379.4861">17551 3503 228,'0'0'47,"3"-83"-7,7 51 19,5 6 39,2 3-39,8 5-23,6 4-36,4 2 7,1 6-13,-3 6 6,-7 0 0,1 15-6,0 12 6,0 8 0,-2 4 0,-3 8 5,-4 2-12,-3 2 7,-7-1 0,-7-1 1,-1-6 0,0-4-1,-5-4 0,-11-5-1,-2-3 1,-4-6 7,-3-4 0,-5-2 21,-5-2-22,-7-2 33,1-1-39,1-2 14,1-2-19,4-5 5,5-1-30,1 0-31,2 0-148,3-3-54</inkml:trace>
  <inkml:trace contextRef="#ctx0" brushRef="#br0" timeOffset="86790.8016">19508 3202 24,'0'0'151,"0"0"-47,0 0-41,0 0 24,0 0-14,0 0-26,0 0-6,0 0-41,0-3-10,-3 29-1,-7 14 9,-5 8 2,-6 4 0,5-4 6,-1-2-7,1-2 4,5-4-3,-3-5 0,4-3 4,1-7-10,2-2 1,-2-4-29,2 0-21,-2-6-61,-2-4-12,7-4 5</inkml:trace>
  <inkml:trace contextRef="#ctx0" brushRef="#br0" timeOffset="87144.9942">19532 3190 35,'0'0'113,"0"0"3,0 0-21,0 0-28,0 0-1,0 0-30,39-32-33,-18 60 4,3 9-3,-4 5 23,0 5-4,-5-2-20,-6-1 4,-3-2-7,-3-6 2,0-1 8,1-7-6,-1-2-4,-2-2 2,1-3 0,-2-3-4,0-1-23,0-4-29,-6-2-54,-6-6-81</inkml:trace>
  <inkml:trace contextRef="#ctx0" brushRef="#br0" timeOffset="87345.5318">19410 3524 76,'0'0'140,"0"0"-132,0 0-6,0 0 14,0 0 9,0 0 6,92 1-25,-60-1 2,-2 0-8,-4 0-33,-6 0-143</inkml:trace>
  <inkml:trace contextRef="#ctx0" brushRef="#br0" timeOffset="87840.8966">20224 3309 162,'0'0'136,"0"0"-39,0 0-30,-18-77-5,2 60-41,-3 4 2,-2 2-22,3 4 2,1 2 7,5 2-3,2 3-4,3 0-3,-2 14-12,-2 15 8,1 5-5,5 7 5,5 1-6,0 2 5,2-2 5,7 0 0,4-3-4,-4-6 4,-3-4 0,0-7 0,-6 0-5,0-4 5,0 0 0,-6-4-4,-6 0-3,-4 0 7,-2-4 1,-5 0 2,-5-3 0,-5 0-3,-7-3-9,-6-3-34,-1-1-58,4 0-29,6 0-115</inkml:trace>
  <inkml:trace contextRef="#ctx0" brushRef="#br0" timeOffset="89398.2561">21267 3168 39,'0'0'167,"0"0"-80,0 0 9,0 0 9,0 0-46,0 0 13,0-28-41,0 28-20,0 0-11,0 5-3,0 22-24,-4 13 26,-5 12-6,-2 4 5,0-4 3,0-4-1,2-3 3,-1-4 0,4-6-6,0-4-21,1-2-61,-1-5-2,1-1-65,-3-8-105</inkml:trace>
  <inkml:trace contextRef="#ctx0" brushRef="#br0" timeOffset="89752.4666">21340 3165 167,'0'0'116,"0"0"-47,0 0-14,0 0 44,0 0-61,0 0-9,33-34-29,-21 60-6,3 11 6,0 10 8,-2 3-1,-4 0 15,-3-3-12,0-1-4,3-4-6,-4-4 3,2-5-9,2-3 6,0-5 0,-3-2-8,-3-2-24,-3-3-7,0 0-93,0-6-37,-14-6-51</inkml:trace>
  <inkml:trace contextRef="#ctx0" brushRef="#br0" timeOffset="89954.9131">21164 3488 122,'0'0'94,"0"0"-88,0 0 8,0 0-11,115-18 40,-77 16-37,-4 2 10,-6 0-20,-7 0 4,-9 0-77,-10 0-146</inkml:trace>
  <inkml:trace contextRef="#ctx0" brushRef="#br0" timeOffset="91010.9726">22938 3163 218,'0'0'126,"0"0"-87,0 0 5,0 0 7,0 0-31,0 0-20,3 0-7,14 0 7,5 0 15,5 0-9,4 5-6,7-3 3,11 0 4,6 1 9,0-3-16,-4 4 0,-11-2 0,-11 0-20,-10-1-64,-9-1-50,-5 0-115</inkml:trace>
  <inkml:trace contextRef="#ctx0" brushRef="#br0" timeOffset="91290.4554">23167 3184 14,'0'0'6,"0"0"94,0 0 24,-19 97-62,12-66 2,4 1-28,2-1 11,1-1 0,0-1-39,0-2 0,0-3 1,0-2-2,0-2-7,0-2 0,0 0-31,0-3 2,0 0-35,0 1-20,0-5-8,10-1-42,7-5 36</inkml:trace>
  <inkml:trace contextRef="#ctx0" brushRef="#br0" timeOffset="91654.6629">23611 3176 231,'0'0'137,"0"0"-65,0 0-26,0 0-46,0 0-12,0 0 1,-2 80 8,2-32 3,0 4 20,0-7-19,0-3 18,2-6-19,2-4 6,-2-5-6,-1-4 0,1-3-8,-2 0-31,0-5-107,0-6-67</inkml:trace>
  <inkml:trace contextRef="#ctx0" brushRef="#br0" timeOffset="91939.8468">23700 3158 122,'0'0'172,"0"0"-63,0 0-18,0 0 4,0 0-81,0 0 6,71-72-19,-52 67 5,7 4 10,5 1-16,7 0 0,1 0-1,-3 6 11,-5 3-15,-5 2 5,-8-1-22,-3 2-2,-5 0-58,-4 5-44,-6-1-42</inkml:trace>
  <inkml:trace contextRef="#ctx0" brushRef="#br0" timeOffset="92162.5234">23653 3339 81,'0'0'114,"0"0"-114,0 0 0,0 0 75,0 0 15,89 23-18,-47-16-35,1-1-33,-8 2 4,-9 1-8,-10 1-20,-10 7-38,-6 1-93,-3 2-14</inkml:trace>
  <inkml:trace contextRef="#ctx0" brushRef="#br0" timeOffset="92363.0623">23660 3648 54,'0'0'124,"0"0"-31,0 0-4,97 6-47,-65-6-41,-4 0 11,-1 0-12,0 0-24,-5 0-81,-5 0-162</inkml:trace>
  <inkml:trace contextRef="#ctx0" brushRef="#br0" timeOffset="93081.102">24194 3175 205,'0'0'120,"0"0"-67,0 0-28,0 0 18,0 0-43,0 0-30,0 54 29,0-7-5,0 2 6,0-2 43,-4-2-23,0-4 15,-1-3-34,0-5 2,1-5 2,-2-4-3,1-6-4,0-1-51,0-5-25,2-5 6,3-2-52,0-5-5,0 0 69</inkml:trace>
  <inkml:trace contextRef="#ctx0" brushRef="#br0" timeOffset="93498.8462">24212 3320 119,'0'0'80,"0"0"3,0 0-3,20-91-20,-14 82-15,0 3-9,-3 6-33,1 0 5,6 1-8,4 22-1,2 11 1,1 6 11,-2 2 4,-2-3-2,2-3-3,-1-1-10,2-5 0,0-3 5,1-5 3,-4 0-8,0-4 0,-2-2 4,-2-2 2,1-5-11,-2 0 5,-4-5 0,1-1 7,-2-1-5,-2-2 2,4 0 38,-1-5 17,2-13-20,0-4-39,0-10 9,2-4-2,2-5-6,-1 1-1,-3 0 2,0 6 3,0 6-10,-5 4 3,2 6-32,-1 4 12,-2 7-52,4-2-35,-1 7-125</inkml:trace>
  <inkml:trace contextRef="#ctx0" brushRef="#br0" timeOffset="95220.0978">25058 3236 39,'0'0'56,"0"0"-1,0 0 14,0 0 12,0 0-17,0 0 6,33-32 2,-33 25-15,0 0-12,0 0 5,0-1-48,-6-1-4,-4 1-5,-2-1 7,-5 3 7,2 0-7,-4 6 1,2-1-14,0 1 12,2 0 1,0 0-9,4 0-13,0 11 21,3 7-20,2 4 2,1 6 18,5 6-17,0 0 16,2 3-9,12 0 6,2 1 4,-1-4 1,0-1 0,-3-4-6,-3-5 5,-1-1 0,0-4-4,-3 1-5,-1-4 7,-1 1-1,-3-4 4,0 1-3,0-3-6,-9-3 2,-6 0 2,-4-3 5,-4-2 31,0 0-28,0-2 1,1-1 4,-1 0-7,4 0-2,-2 0-20,0 0-27,2-4-76,2-5-160</inkml:trace>
  <inkml:trace contextRef="#ctx0" brushRef="#br0" timeOffset="96409.6094">25488 3172 148,'0'0'72,"0"0"2,0 0-30,0 0 15,0 0-11,0 0-31,-23-50 8,10 50-25,-3 0-1,-4 12-6,-2 14 1,-5 10 0,2 8 4,-2 4 2,0 2 4,3 0 0,5-1-1,5-6-3,8-5-1,6-4 0,0-6-6,11-3 6,11-2 1,5-3 4,0-9 2,4 0 0,2-6 5,-2-4-5,2-1 0,-6 0 17,0-9 18,0-7-14,-5-4 4,1-4 9,-6-5-37,-5-6 27,-1-4-13,-7-4-16,-4-1 12,0 4-13,-6 5 0,-4 5 0,-2 6-42,-1 7-13,0 7-57,-1 5-50,0 5-162</inkml:trace>
  <inkml:trace contextRef="#ctx0" brushRef="#br0" timeOffset="105637.421">25917 3222 76,'0'0'108,"0"0"-66,0 0-2,0 0 17,0 0-11,0 0 21,0 0-22,0-12 9,0 10 7,0 2-48,0-1 24,0 1-20,0 0-6,0 0-19,0 0 8,0 0-6,0 3 2,0 18-43,-4 9 47,0 6-2,-1 5 2,-2-2-5,2 1 5,-1 0 0,0-4 7,5-4-7,-1-3-9,2-5-28,0-3-63,0-1 24,3-5-40,3-3-13</inkml:trace>
  <inkml:trace contextRef="#ctx0" brushRef="#br0" timeOffset="106239.0712">25931 3253 103,'0'0'101,"0"0"-20,0-78 8,0 55-22,0 4 17,0 2-53,2 2-14,7 0 5,1 3-13,6 3-9,4 1 0,3 6-10,6 2-2,0 0 12,6 19 0,-4 6-6,-1 4 5,-7 0 1,-6 0 0,-7-1-6,-10 1-5,0-4-5,-19 1 16,-18 0 0,-12-5 0,-3-3-16,4-5 1,8-5-28,13-7 41,13 1 4,8-2-1,6 0 18,0 0-14,0 0-5,0 0 0,11 7-15,10 7 9,4 5 1,1 4 5,2-1 1,-3 1 7,1-3-8,-4-2 0,-1 0 4,1 0-10,-2-3 6,-5-2 0,-5-2 4,-3-2-4,-2-3-12,-2 0-46,-3-1-51,0-4-4,0-1-49</inkml:trace>
  <inkml:trace contextRef="#ctx0" brushRef="#br0" timeOffset="107172.6402">27544 3121 57,'0'0'98,"0"0"-18,0 0 13,0 0-11,0 0-5,0 0 18,6-27-62,-6 27 18,0 0-33,0 0-14,0 4-8,0 19-24,0 13 28,0 9-3,0 2 13,0 1-10,0-3 0,0-4 6,0-4-20,0-2 14,0-7-33,-8-4 0,1-1-74,1-6-16,-2-4-63</inkml:trace>
  <inkml:trace contextRef="#ctx0" brushRef="#br0" timeOffset="107620.2457">27541 3189 100,'0'0'44,"0"0"10,30-86 40,-19 60-10,-1 5 42,-1 3-83,2 1-5,1 4 1,8-1-30,-1 3-9,4 3 0,2 3 0,-1 4-7,0 1 7,4 0 0,0 13-3,1 16 2,-4 7-3,-6 8 4,-11-1-14,-7-1 11,-1-1 3,-9-5 0,-13-4-7,-3-8 16,-4-5-9,-3-5 1,-1-2 14,0-4-19,0-3 4,6-2-7,3-3 3,6 0-45,7 0 24,3 0 9,5 0-67,1-4-64,1-2-97</inkml:trace>
  <inkml:trace contextRef="#ctx0" brushRef="#br0" timeOffset="108074.7302">28309 3149 296,'0'0'118,"0"0"-47,0 0 3,0 0-16,0 0-41,0 0 4,6 8-21,-6 19-17,0 11 0,0 7 28,-6 1-11,2-3 0,1-4 6,1-5-16,2-4 10,-1-3-13,-4-4 9,2-2-102,-2-6-36,3-6-54</inkml:trace>
  <inkml:trace contextRef="#ctx0" brushRef="#br0" timeOffset="108560.4556">28269 3231 87,'0'0'13,"33"-86"43,-11 40 13,-1 6 18,1 1 8,-1 9-55,-3 5 34,2 9-48,-4 4-19,-3 5 21,-2 3-27,1 3 3,-2 1-1,4 0-3,1 18 0,-3 9 0,-8 8-11,-4 2-2,0 6 7,-21-4 6,-4-5 9,-4-3-4,6-8-7,3-6 2,2-6-43,5-5 38,-4-5-1,10 1 6,2-2 24,4 0-19,1 0 11,0 0-16,0 0-2,0 4-6,4 7-3,10 7 11,7 6-13,1 3 23,5 0-10,-8 0 0,1-1 0,-5-1-4,-4-2 4,3-4 0,-2 0-4,0-3 0,-2-4-78,1-3-55,-2-4-77</inkml:trace>
  <inkml:trace contextRef="#ctx0" brushRef="#br0" timeOffset="108992.7078">29006 3145 331,'0'0'43,"0"0"-7,0 0-7,0 0 21,0 0 16,0 0-61,-61-23-5,26 58-4,-9 10 1,-3 6-2,10-2 6,9-3-1,10-6 0,13-2-8,5-5 8,0-6 0,12-4-3,9-8 3,4-3 3,2-6-3,5-6 26,4 0-19,-2-6 1,0-13-8,-4-8 6,-5-6-2,-1-8-1,-9-3-3,-3-3 7,-8-1-5,-4 2-4,0 4-3,-8 7-64,-9 11-14,-4 9-92</inkml:trace>
  <inkml:trace contextRef="#ctx0" brushRef="#br0" timeOffset="109363.0929">29400 3039 182,'0'0'139,"0"0"-133,0 0-6,0 0 4,0 0-4,0 0 0,7 94 6,-7-43 4,0-2 43,0-1 1,0-8-40,-3-2 4,0-2-3,-4-5-15,2-3 0,2-4-64,-1-5-27,4-5-47,0-5-70</inkml:trace>
  <inkml:trace contextRef="#ctx0" brushRef="#br0" timeOffset="109748.5536">29277 2939 263,'0'0'23,"0"0"-16,0 0-4,0 0 40,96-39-36,-60 39 26,0 5-5,1 16-27,-1 11 17,1 10-17,-7 10 2,-6 5 9,-5 0 1,-10-4-10,-2-7-3,-7-5 9,0-5-8,0-6-1,0-1 0,-13-7 5,-4-4 2,-11-2-7,1-5 34,-1 0-29,-3-4 7,-2 1-9,1-3-3,1-1 0,3-3-120,3-1-112</inkml:trace>
  <inkml:trace contextRef="#ctx0" brushRef="#br0" timeOffset="110566.2751">29825 2983 97,'0'0'113,"0"0"-49,0 0 5,0 0 4,0 0-29,0 0-44,3 45-5,-9 4 5,-1 11 14,4-1-13,3-5 15,0-2-16,0-6 7,12-7 3,1-6 3,2-4-10,-2-8-3,-1-5 2,1-5-3,0-5 2,0-5 13,5-1 43,3 0-39,1-13 9,4-8-6,-4-5-13,-3-5-3,-2-5-4,-8-5-1,-1-1 8,-3-1-3,-3 3-6,-1 5 1,-1 8-47,0 9 0,0 9-58,0 6-87</inkml:trace>
  <inkml:trace contextRef="#ctx0" brushRef="#br0" timeOffset="111022.5525">30727 3139 118,'0'0'155,"0"0"-54,0 0-12,0 0 20,0 0-93,0 0 11,-32-76-27,9 76 6,-6 0-10,-7 8 4,-2 15 0,-2 5-1,1 7 12,-1 5-11,6 3 0,5-1-6,10 0-6,12-1 4,7-2 8,0-3 5,9-3 5,13-6-10,5-3 0,1-5 5,2-3-10,-3-9 3,5-3-15,3-4 16,-1 0-93,5 0-49,-3-10-112</inkml:trace>
  <inkml:trace contextRef="#ctx0" brushRef="#br0" timeOffset="111352.4846">31045 3096 238,'0'0'111,"0"0"-7,0 0-42,0 0-2,0 0-60,0 0-9,15-2-1,11 2 10,14 4 0,0 1 18,4-2-15,-1-2-3,0-1 3,3 0 11,-2 0-26,2 0 12,-9 0-60,-6 0-106,-11 0-190</inkml:trace>
  <inkml:trace contextRef="#ctx0" brushRef="#br0" timeOffset="111584.2934">31265 3154 194,'0'0'69,"0"0"-40,-67 92 15,49-56 3,4 2 15,2-1 5,4 1-51,1-2 14,4-3-30,2-3 0,1-2 12,-2-2-3,1-2-9,-1-3 0,1-1-67,-1-3-77,1-4-51</inkml:trace>
  <inkml:trace contextRef="#ctx0" brushRef="#br0" timeOffset="113890.2595">4319 5282 100,'0'0'55,"0"0"23,0 0 0,0 0 5,0 0 2,0 0-30,-17-67-6,1 64-17,1 3-27,-3 0-10,-4 0-1,2 4 6,-5 13-2,0 8 2,1 7 0,3 7-3,0 6 7,3 3-10,2 3 3,1 3 3,9 2-5,6-4 10,0-7-5,3-11 0,19-7-17,2-6 10,6-7 5,4-7 2,2-7 9,9 0-8,4-19 4,0-11 4,-4-8-2,-11-1-7,-11-1 3,-11-1 7,-9 3 19,-3-1-16,-2 3 9,-14 1-22,-5 2-4,-3 3-4,4 3-31,-2 3-15,0 8-39,5 6-69,-5 7-120</inkml:trace>
  <inkml:trace contextRef="#ctx0" brushRef="#br0" timeOffset="114306.9632">4926 5196 371,'0'0'175,"0"0"-121,0 0-54,0 0-8,0 0 8,0 104 5,0-57 15,0-5-1,0-3-19,0-1 13,0-5-11,0-2-2,0 1 0,0 1-3,0-3-15,0 1-33,0-7-10,0-9-40,3-9-73,5-6-60</inkml:trace>
  <inkml:trace contextRef="#ctx0" brushRef="#br0" timeOffset="114523.1265">4971 5184 132,'0'0'43,"0"0"30,0 0-23,65-84 5,-42 73-16,2 4-12,5 1 6,-2 5-32,1 1 1,-4 0-2,-5 1-16,-4 12-54,-9 5-49,-7 4-32</inkml:trace>
  <inkml:trace contextRef="#ctx0" brushRef="#br0" timeOffset="114754.9134">4937 5412 69,'0'0'136,"0"0"-128,0 0-8,0 0 0,0 0 17,0 0 110,89 0-75,-53-3 6,-2-2-38,-1 2-12,-11 3-2,-1 0-6,-3 0-28,-6 0-85,-3 5-47,-3 1-39</inkml:trace>
  <inkml:trace contextRef="#ctx0" brushRef="#br0" timeOffset="115895.5626">6466 5112 166,'0'0'105,"0"0"-57,0 0 22,0 0-10,0 0-39,0 0-16,59-27-2,-38 25 5,3 2-7,0 0-1,4 0 2,1 0 1,2 0-3,-3 0 0,-1 5-4,-7 1-63,-4 0-59,-5-3-72</inkml:trace>
  <inkml:trace contextRef="#ctx0" brushRef="#br0" timeOffset="116150.1188">6630 5124 120,'0'0'52,"0"0"-52,0 0 0,0 0 32,0 0 69,0 86-17,0-53-57,0 3 25,0 2-32,0-4-17,0 0 5,0-3-7,0 2-2,0-1 1,-6 1-47,-2 0 12,1-6-49,0-4-70</inkml:trace>
  <inkml:trace contextRef="#ctx0" brushRef="#br0" timeOffset="116412.0648">6552 5639 78,'0'0'65,"0"0"-59,0 0-12,0 0 7,0 0-1,0 0 40,9 27-19,-1-22 17,2-2-6,2-2-5,6-1 8,3 0-7,4 0-4,2 0-12,-3 0-9,-6-1-6,0-1 2,-5 2-11,2 0-36,-3 0-82,0 0-45</inkml:trace>
  <inkml:trace contextRef="#ctx0" brushRef="#br0" timeOffset="117013.3573">7356 5088 242,'0'0'86,"0"0"-83,0 0 10,0 0-5,0 0-4,88-3 49,-55 3-19,0 0 9,-2 0-16,-1 0-26,-3 3 6,-4 3-7,-3 3-7,-5 0 7,0 0-78,-9-1-73</inkml:trace>
  <inkml:trace contextRef="#ctx0" brushRef="#br0" timeOffset="117298.5664">7498 5124 161,'0'0'94,"0"0"-42,0 0-1,0 0-13,0 0-30,0 0 21,-12 78 27,12-46-7,0 0-31,0-1 12,0-2-29,0-4 9,0-1-10,0 1 2,0-3 1,0 1-3,-6-1-10,2 1-24,-1 1-48,1 2 6,4-4 50,0-2-47,0-7-54,0-7-35</inkml:trace>
  <inkml:trace contextRef="#ctx0" brushRef="#br0" timeOffset="117831.6804">8098 5169 369,'0'0'110,"0"0"-83,0 0 7,0 0-14,0 0 7,-82-75 4,64 69-20,-3 4 10,6 2-16,-1 0-1,2 5-8,1 11 0,4 6-12,3 5 15,4 3-16,2 3 8,0 3 7,12-1-3,6-1 1,0-4 4,1-1 0,-3-3 4,-2-4-4,-3 0 0,-7 0 0,-4-6 6,0 2-12,0-2 5,0-1-3,-15-2 4,-7 1 0,-5-4 8,-4 2-6,-2-4-2,2-2-32,1-6-77,0 0-13,6 0-105</inkml:trace>
  <inkml:trace contextRef="#ctx0" brushRef="#br0" timeOffset="118824.7634">10522 5073 86,'0'0'105,"0"0"-45,0 0-10,0 0-7,-86-54 26,62 54-62,0 0 45,0 1-5,-1 18-47,-2 7 26,0 11-22,0 6 1,2 3 24,8 0-29,4-3 3,10-2-3,3-3-5,0-8 5,13-5 0,10 0 0,8-7-6,8-3 6,3-6-31,0-7-22,1-2-105,-6-2-74</inkml:trace>
  <inkml:trace contextRef="#ctx0" brushRef="#br0" timeOffset="119310.9985">10989 5142 137,'0'0'31,"0"0"19,0 0 15,0 0-10,0 0-30,-83-38 34,57 45-26,-2 15-15,0 9 38,4 7-37,1 1-18,9 2 5,8-3-5,6-7-2,0 0-9,4-6 10,14-4 3,6-6 0,1-5 2,8-8 5,4-2 1,10-4-11,3-20 5,-2-2-2,-8-1 14,-12-3-17,-14 0 9,-11-4 40,-3-2-31,-6-1 1,-15 1-19,-3 1-2,0 8-7,4 7-22,1 9-10,3 8-5,0 3-131,-2 0-73</inkml:trace>
  <inkml:trace contextRef="#ctx0" brushRef="#br0" timeOffset="120044.1874">11307 5102 251,'0'0'70,"0"0"-70,0 0 11,0 0 54,0 0-2,0 0-63,12 4-23,-12 28 23,0 8 46,0 2-33,0-1 11,0-4-15,0-2 2,0-4 14,0-4-25,-4-5 0,1 0-5,1-5-4,1-5 6,1-6-23,0-6-16,0 0 42,0-1 8,0-19 12,0-7-3,0-7-17,0-7 17,0-4-17,0 0 0,0 1 20,0 6-12,0 5-6,0 8-2,7 8 4,2 6-5,-2 7 1,4 4 0,8 0-10,8 19 11,6 12-1,-3 2 1,-2 3 6,-4-2-7,-5-2 0,1-4 2,-8-2-1,-1-8-1,-5-3 0,-1-5 4,0-2 4,-2-1-8,0-1 0,-2-3 3,1-2-7,-1 0 4,1-1 0,-2 0 21,0 0-19,0 0 90,0-15-33,0-4-49,0-7 16,0-4-12,0-6 7,0 0-18,0-1-2,0 3-2,2 10-23,1 5-24,0 6 42,0 6-27,-1 3-14,-1 2 14,1 2-51,2 0-41,2 0-17,-1 3 8</inkml:trace>
  <inkml:trace contextRef="#ctx0" brushRef="#br0" timeOffset="120714.8408">12202 5052 144,'0'0'98,"0"0"-10,0 0-34,0 0-2,0 0 18,0 0-62,-89-62 34,62 62-39,0 0 10,0 0-5,3 9-8,5 8 0,7 4-4,4 4-6,5 7 0,3 1-2,0 3 12,14-1 4,7-3-4,0-3 0,1-1 1,-3-4 9,-5-3-16,-5-2 6,1-3-2,-7-1-8,-3-2 7,0-2 3,0-1-6,-4-2 0,-10-1 6,-1-4 16,-5 2 5,-6-1 8,-5-4-28,-3 2 0,-1-2-1,-1-2-24,5-7-11,1-3-45,6 4-74,6-2-43</inkml:trace>
  <inkml:trace contextRef="#ctx0" brushRef="#br0" timeOffset="121370.9454">12544 5025 264,'0'0'78,"0"0"-32,0 0 22,0 0-31,0 0 1,0 0-38,70-21 3,-37 19-8,4-1 8,3 2-3,3-2 3,-1 1 3,-4 2-12,-2-2-8,-7 2-109,-8 0-82</inkml:trace>
  <inkml:trace contextRef="#ctx0" brushRef="#br0" timeOffset="121649.628">12672 5020 167,'0'0'38,"0"0"-32,0 0 94,-18 80-51,15-50-1,3-1-16,0-1-4,0 0 4,0-2-27,0 0 1,0-3-6,0-1 3,0-2-11,-3 1-23,0-3-59,3-3-31,0-1-49</inkml:trace>
  <inkml:trace contextRef="#ctx0" brushRef="#br0" timeOffset="122104.6098">13190 5005 189,'0'0'162,"0"0"-148,0 0 8,0 0 11,0 0-29,0 0 28,61 0-18,-31 0 7,3 0 14,5 0-26,0 2-9,-1-1 0,-4 0-34,-6-1-26,-8 0-93,-10 0-90</inkml:trace>
  <inkml:trace contextRef="#ctx0" brushRef="#br0" timeOffset="122352.0338">13375 4977 235,'0'0'104,"0"0"-94,0 0 4,0 0 71,-50 99-33,47-68-16,3 1-31,0 0-4,0-2 19,0-1-15,0-4-2,5 0 1,-4 0 1,-1-1-10,0 1-9,0-1-66,-3 1 40,-4-6-86,3-4-40</inkml:trace>
  <inkml:trace contextRef="#ctx0" brushRef="#br0" timeOffset="122536.9514">13211 5455 125,'0'0'137,"0"0"-66,0 0 19,0 0-37,0 0-31,0 0-4,55-15-8,-25 10-10,4 1 0,2 0 12,1-1-23,2 1 11,0 0-38,-5-1-80,-4-1-133</inkml:trace>
  <inkml:trace contextRef="#ctx0" brushRef="#br0" timeOffset="123053.8438">13855 4957 295,'0'0'92,"0"0"-44,0 0-41,0 0-7,0 0 0,103 0 4,-60 0 8,1 0-7,-1 0 4,-1 0 5,-5 0-8,-4 0-6,-3 0 0,-7 5-23,-6-1-42,-2-1-104</inkml:trace>
  <inkml:trace contextRef="#ctx0" brushRef="#br0" timeOffset="123323.4042">14092 4973 6,'0'0'101,"0"0"-86,0 0 44,0 0 20,-40 97-3,37-65-6,0-2-43,3 0 21,0-3-30,0-3-1,0-1-7,0-2-2,0-2-8,0 1 0,0-4-36,0-2 7,-3-1-44,-1-2-34,1-2-37</inkml:trace>
  <inkml:trace contextRef="#ctx0" brushRef="#br0" timeOffset="124958.988">14581 4980 148,'0'0'50,"0"0"3,0 0-8,0 0 16,0 0 31,0 0-47,0-17-30,0 17-15,0 10-27,-7 16 27,1 7 0,-3 6 12,3 2 5,-1 1-8,6 0 2,1 0-7,0-3-4,4-5 0,11-6 0,2-5 4,2-5-2,-2-5-2,-1-3 0,-2-4 6,0-5 8,4-1-14,3 0 34,6-10-22,1-8 34,0-4-39,-1-5 2,-3-4 25,-5-5-25,1-2-9,-5-3 0,-2 1 0,1-1-16,-6 3 14,-2 7-18,-3 5 10,2 8-69,-2 8-32,1 5-64</inkml:trace>
  <inkml:trace contextRef="#ctx0" brushRef="#br0" timeOffset="125397.8479">15114 5014 182,'0'0'76,"0"0"-32,0 0-14,0 0-28,0 0 38,0 0-8,-1-19-28,1 25-4,0 16-15,0 10 15,1 6 65,1 1-38,-1-3 15,1-2-27,1 0 3,-2-6-17,2-2-1,0-2 3,-1-5-3,1-2 0,-1-3-22,-2-6-50,0-5-64,2-3 3,1 0-70</inkml:trace>
  <inkml:trace contextRef="#ctx0" brushRef="#br0" timeOffset="125660.8834">15152 4999 346,'0'0'96,"0"0"-40,0 0-14,0 0-34,0 0 24,91-51-16,-60 47-8,5 1 9,-3 1-17,-2 2 0,-3 0 2,-5 0 6,-4 0-15,-2 0 7,-5 0-48,-2 0 23,-4 2-48,0 4-3,-6-1-13,0 2-98</inkml:trace>
  <inkml:trace contextRef="#ctx0" brushRef="#br0" timeOffset="125883.9268">15141 5104 51,'0'0'81,"0"0"-3,0 0 19,0 0-42,106 29-21,-79-20 13,0 0-41,-3 0 4,-5 2-10,-3-1-20,-8 3-73,-8 0-167</inkml:trace>
  <inkml:trace contextRef="#ctx0" brushRef="#br0" timeOffset="126084.1942">15131 5400 78,'0'0'123,"0"0"-11,0 0-41,110 0-38,-74-4 17,-3 0-49,1 0-1,-1-1 0,-3 0-96,-2 1-95</inkml:trace>
  <inkml:trace contextRef="#ctx0" brushRef="#br0" timeOffset="126784.4828">15705 5043 447,'0'0'74,"0"0"-53,0 0-2,0 0 12,0 0-31,0 0-3,0 40-17,0-3 20,0-1 28,0 0-24,0-1 12,-9-4-15,-1-2 10,-1-5-6,1-3-5,-2-4 0,5-4-2,0-5-40,3-3 5,4-5-20,0 0 4,0 0 51,0-7 2,0-11-59,0-8 54,0-5-3,0-7 8,0-4 13,0-5-12,6 1 18,8 4-18,-3 7-1,0 11 21,-4 10-16,-7 8 53,2 6-17,4 0-40,3 14-2,4 14-9,7 7 10,-2 4 13,2 0 0,3-1-6,-7-3-3,4-3 9,-4-4-5,-3-6-5,4-5 4,-4-2 22,1-5-19,2-2 22,-7-3-32,-1-5 8,-1 0-2,0 0 10,4-7 34,1-8 18,0-6-59,-3-4 22,-1-7-11,-2-2-4,-1-4-22,1-1 8,-3-2-2,2 2 0,0 6-40,-2 7 17,-1 11-4,-1 7-36,-1 5 9,8 2-84,1 1-156</inkml:trace>
  <inkml:trace contextRef="#ctx0" brushRef="#br0" timeOffset="127123.0753">16278 4965 466,'0'0'95,"0"0"-88,0 0 53,0 0-23,0 0-29,0 0-6,84-11 11,-40 11-13,0 0 0,-1 0 14,-4 0-17,3 0 3,-5 0 0,0 0 0,-1 0-12,-3 0-33,-4 0-30,-7 0-152,-8 0-64</inkml:trace>
  <inkml:trace contextRef="#ctx0" brushRef="#br0" timeOffset="127401.7444">16487 5039 42,'0'0'90,"0"0"-16,0 0 3,-24 103-9,21-76-6,3-1-21,0-2 7,0-2-39,0-1-4,0-1 11,3-2-4,-2-3-12,-1 2 0,0-2-33,0-2 15,0-1-51,0-6-59,0-2-140</inkml:trace>
  <inkml:trace contextRef="#ctx0" brushRef="#br0" timeOffset="127972.1798">17163 5061 397,'0'0'196,"0"0"-159,0 0 11,0 0 0,0 0-45,0 0 33,-20-86-36,6 77 6,-6 2-16,-4 0 7,-3 6 1,2 1-6,0 0-1,4 0-5,-2 14 14,6 1 0,3 4-10,6 2-11,7 3 12,1 2 6,0 1-16,12 0 5,13 2 16,4-2-2,5 0 8,0-3 3,-4-3-11,2-3 0,-9-3 1,-6-3-10,-4-4 9,-7-2 0,-3-3 0,-3 0 0,0-2 0,0 1 0,0 1-7,-12-2 7,-13 3 31,-7-3-20,-2 2 2,-4-2-13,-1 2-13,-2-1-66,1 1-92,3-2-38</inkml:trace>
  <inkml:trace contextRef="#ctx0" brushRef="#br0" timeOffset="128288.6146">17682 5451 324,'0'0'0,"0"0"25,0 0-25,0 0 64,0 0-35,0 0-17,-3 0 0,3 0 17,0 0 11,-1 0-37,-1-2 1,-4 1-4,-6-4-86,-3-6-206</inkml:trace>
  <inkml:trace contextRef="#ctx0" brushRef="#br0" timeOffset="143631.9912">4853 7535 119,'0'0'91,"0"0"14,0 0-30,0 0 0,0 0 5,0 0-56,0 0 16,0 0-26,0-12-13,0 12-2,0 12-1,0 16 2,0 8-3,0 4 13,-4 3-10,-1-6 0,-1-1 0,3 0-3,-3-4 6,1 1-3,0-3 0,0-1-29,-1-2-2,2-3-50,-4-3-27,2-5-30,2-8-40</inkml:trace>
  <inkml:trace contextRef="#ctx0" brushRef="#br0" timeOffset="144433.7507">4750 7540 11,'0'0'134,"0"0"-35,0 0 9,0 0-40,0 0-1,25-87-41,-10 71-8,6 1 6,6 1-24,7 2 0,4-1 5,3 7 8,-2 5-10,-6 1-3,-2 3 5,-4 16-4,-3 5 0,-4 5-1,-6 3 0,-8 1-4,-6 3 1,0-1 2,-7 2-2,-20 0 3,-4-1 0,-10-4 15,-2-3-15,6-8-25,7-9 24,9-5 1,12-6 0,6-1 19,3 0-14,0 0 6,0-6-6,0-2-4,11 2-2,8 5-1,3 1-11,5 0 8,2 7 1,1 7 4,-2 7-2,0 1 0,-7 2 2,0 5 0,-9-5-1,-6 0-6,-6 4 7,0-3-3,-3 4-1,-15-1 8,-6-4 1,-4-3-5,-1-6 0,-2-4 10,7-8-5,-1-3-2,4 0 6,-3-8-4,2-8-9,1 0 4,1-3-18,4 4-1,1 1-79,2 3-7,5 3-122</inkml:trace>
  <inkml:trace contextRef="#ctx0" brushRef="#br0" timeOffset="145173.8156">5411 7553 113,'0'0'109,"0"0"-33,0 0-5,0 0 33,0 0-37,0 0-20,0-26-19,0 26-28,0 10-22,-2 23 6,-1 12 9,-4 8 6,1 3 1,3-3 0,0-6 7,3-1-7,0-4 0,0-4-1,6-4 5,5-2-7,3-7 3,0-4 0,4-6-1,-1-3 2,0-6-1,7-6 17,1 0-17,5-15 35,3-13-18,-2-7-14,-3-4 23,-5-2-26,-4 1 10,-5 1-1,-2 0-1,-6-1-8,-3 3 0,-2 1-2,-1 4-13,0 6-3,0 10-23,0 7-12,0 3-90,0 4-78</inkml:trace>
  <inkml:trace contextRef="#ctx0" brushRef="#br0" timeOffset="145559.2824">6015 7519 228,'0'0'131,"0"0"-51,0 0-53,0 0 21,0 0-28,0 0-15,73-29-5,-31 23 2,0 1 19,-4 3-11,-3-3-2,-1 4-1,-1-1-1,-2 1-11,-1 1 5,-3 0-57,-5 0-66,-10 0-61</inkml:trace>
  <inkml:trace contextRef="#ctx0" brushRef="#br0" timeOffset="145875.7373">6221 7545 12,'0'0'57,"0"0"24,0 0-6,0 106 27,0-72-29,0-3-30,0-1-11,0-3 5,0 0-35,0-3 18,0-1-20,-3-2 2,0 0 7,3-1-7,-3-1-2,0 3 5,-3-3 1,2-1-12,1-3 3,-2-1-21,1-2-25,-1-6-64,2-3-20,-4-3-93</inkml:trace>
  <inkml:trace contextRef="#ctx0" brushRef="#br0" timeOffset="154684.908">4605 9146 76,'0'0'100,"0"0"-31,0 0-5,0 0 17,0 0-28,0 0 9,0 0 8,-4-32-48,4 32 8,0-1-30,19 1 0,8-3-13,13 2 20,5-1-7,0 2 0,-3 0 0,-2-2-8,-6 2 5,-7 0-15,1 0-2,-8 0-78,-1 0-46,-8 2-8,-7-2-26</inkml:trace>
  <inkml:trace contextRef="#ctx0" brushRef="#br0" timeOffset="154963.5965">4826 9119 22,'0'0'41,"0"0"-24,0 0 4,0 0 37,0 0 8,9 81-3,-6-51-32,0 2 27,2 1-33,-4-1-10,-1-2 0,2-2-5,-2-1-6,0-2-4,0-3-12,0 1-3,0-2-53,-8 0-51,-4-2 19,2-5-32</inkml:trace>
  <inkml:trace contextRef="#ctx0" brushRef="#br0" timeOffset="155179.7627">4683 9577 95,'0'0'60,"0"0"-41,0 0-19,0 0 0,0 0 43,0 0 39,92 0-12,-62 0-48,0 0-6,0 0-14,-2-3-4,-1 1-31,-2 2-100,-5 0-80</inkml:trace>
  <inkml:trace contextRef="#ctx0" brushRef="#br0" timeOffset="155587.3702">5318 9056 298,'0'0'60,"0"0"-37,0 0-2,0 0-8,0 0-13,0 0 20,93-2-10,-65 2 0,-2 0-10,2 0 0,-3 0 6,-1 0-6,-5 0-5,-5 2-79,0 1-114</inkml:trace>
  <inkml:trace contextRef="#ctx0" brushRef="#br0" timeOffset="155854.7845">5432 9069 128,'0'0'57,"0"0"-48,0 0-9,0 0 88,0 107-33,0-69 17,0-1-42,0-5-27,0-2 28,0-4-26,0-1-4,0 1 15,0 0-8,0-2-8,0-1 0,-6 0-24,1-2 4,-1-1 2,5-5-31,1-1-16,0-10-74,0-4-49</inkml:trace>
  <inkml:trace contextRef="#ctx0" brushRef="#br0" timeOffset="156552.1749">6627 9022 123,'0'0'173,"0"0"-104,0 0-18,0 0-22,0 0-14,0 0-12,95-15 27,-65 15-28,2 0 22,-3 0-18,4 0 1,-1 0 3,-1 2-5,0 1-10,1-1-21,-1-2-89,-3 0-3,-10 0-158</inkml:trace>
  <inkml:trace contextRef="#ctx0" brushRef="#br0" timeOffset="156806.133">6906 8978 210,'0'0'91,"0"0"-73,0 0-16,0 0-2,0 0 85,-11 79-41,11-41 28,0 1-36,0 1-31,0 2 26,2-4-29,-1-3-1,1 0 6,-2-4-7,0 1 0,0-3-39,0-5-64,-8-5-17,2-5-69</inkml:trace>
  <inkml:trace contextRef="#ctx0" brushRef="#br0" timeOffset="157014.1704">6754 9484 99,'0'0'111,"0"0"-102,0 0 15,0 0 46,0 0-36,94-8 34,-61 8-16,2-2-44,-1 1 19,1-1-27,-5 0-1,-4 2 0,-3 0-103,-1 0-28,-4-1-115</inkml:trace>
  <inkml:trace contextRef="#ctx0" brushRef="#br0" timeOffset="157839.8898">7553 9007 142,'0'0'129,"0"0"-22,0 0-25,0 0 14,0 0-11,0 0-84,-15-49 2,2 41-3,1 2 0,1 0 10,0 5-6,0-4 2,-2 5-6,4 0 4,-2 0-10,1 5 5,1 8-19,3 5 17,0 7-14,6 1 15,0 8-7,0 2 0,17 5 7,6-1 2,4-4 0,0-1 1,1-4-1,-8-2 0,-1-3 5,-4-3 0,-9-3-9,-5-3 4,-1-1-3,0 0 3,-16-1 3,-9-2 13,-5-1 14,-6-3-23,-1-1-8,-2-5 1,8-3-15,2 0-1,4-5-33,4-7-17,8-2-47,5 3-149</inkml:trace>
  <inkml:trace contextRef="#ctx0" brushRef="#br0" timeOffset="159011.0729">8865 8952 135,'0'0'145,"0"0"-67,0 0 24,0 0-7,0 0-37,0 0 7,4-25-65,-4 45-15,0 13 14,0 14 1,0 6 1,-1 2 3,-10-2 0,1-5 14,5-6-18,-1-9 0,3-4 3,0-5-2,0-6-2,2-4-22,-1-7-28,0-5 16,2-2-49,0 0 78,0-7-17,0-13-10,7-4-27,-3-5 40,1-1 18,-4-6-4,1-3 8,1-2-2,0-3 0,0 5-7,4 4 7,-1 4 0,2 8 1,-1 5 26,2 5-3,-3 7 22,0 1 17,2 2-54,3 3 8,4 0-17,5 16 0,2 12 10,2 13 7,-5 4 5,-2 8 15,-1-3-30,-4-2 1,4-8-8,0-7 0,0-6 5,-3-6-3,2 0-2,-4-8 0,-2-5 10,1-3-14,-1-4 4,2-1 0,0 0 25,1-14-22,-4-11 9,2 2 32,-8-2-41,-2-5 23,0-1-26,0-7 4,-3-1 5,-9-2-9,4 2 0,2 6-2,2 4-30,2 9-1,2 10-25,0 7-42,0 3-108</inkml:trace>
  <inkml:trace contextRef="#ctx0" brushRef="#br0" timeOffset="159503.5946">9642 9003 25,'0'0'31,"0"0"51,0 0 17,0 0-32,0 0-12,0 0 15,-37-66-17,19 66-14,0 10-39,-6 19 0,-1 9 8,-1 5-5,7 7 31,1-1-18,9 0-9,6-4 7,3-5-14,0-5 0,0-6 0,9-3 6,6-10-12,0-4 4,0-4 2,6-5 13,4-3-7,5 0 13,3-18 7,1-5-17,-3-5 1,-2-4 3,-7-1 4,-10-5 15,-6-1-32,-6-2 1,0 1-1,-15 4 0,-4 4-7,-1 8-40,-1 4-37,5 6 6,4 9-85,1 0-125</inkml:trace>
  <inkml:trace contextRef="#ctx0" brushRef="#br0" timeOffset="159867.8728">9897 8976 255,'0'0'53,"0"0"-1,0 0-18,0 0 9,0 0 7,0 0-38,21-24 15,4 24-19,5 0 23,3 0 1,6 0-22,4 0-3,3 0-3,2 0-4,-6 0 0,-6 0-17,-11 0-10,-4 0 16,-9 0-45,-6 0-59,-6 0-72</inkml:trace>
  <inkml:trace contextRef="#ctx0" brushRef="#br0" timeOffset="160120.1535">10075 9014 84,'0'0'104,"0"0"-11,-8 78-9,8-45-35,0 3-3,0-3-6,0-2-38,0-6-1,0-6 8,2 0-5,-1-3-4,1-2 0,-1-3-5,-1-1-6,2-3-56,-2-4-47,3-3-79</inkml:trace>
  <inkml:trace contextRef="#ctx0" brushRef="#br0" timeOffset="161045.6927">11280 8929 119,'0'0'93,"0"0"-24,0 0 5,0 0 4,0 0 28,0 0-58,0-18-26,0 18-22,0 14-23,0 13 22,0 6-1,-6 6 2,-1 0 11,-5 2-8,4-2-3,1 0 11,-1-3-6,1-4-5,1-2 0,0-4-18,0-5 8,1-5-44,1-4-14,2-7-1,2-4-24,0-1 24,0 0 23,8-12-90</inkml:trace>
  <inkml:trace contextRef="#ctx0" brushRef="#br0" timeOffset="161320.5108">11316 8961 79,'0'0'118,"0"0"0,57-94-20,-41 78-11,1 4-19,-3 9-29,1 3-9,8 0-29,-1 20 0,-1 9 15,-2 8-13,-4 2 8,-3 3-11,-6-2 11,0 1 13,-3 0-22,-3-3 6,0-4-3,0-2 6,0-7-15,0-5 4,0-4-24,0-3 9,-1-3-68,-5-5-18,-2-4-93,2-1-53</inkml:trace>
  <inkml:trace contextRef="#ctx0" brushRef="#br0" timeOffset="161524.8696">11313 9125 198,'0'0'78,"0"0"-78,0 0 4,0 0 3,106-8 18,-76 7-7,-5 1-1,-2 0-12,-3 0-5,-6 0 0,2 0-86,-8 1-101</inkml:trace>
  <inkml:trace contextRef="#ctx0" brushRef="#br0" timeOffset="162155.8252">11859 8931 223,'0'0'78,"0"0"-13,0 0-22,0 0 27,0 0 25,0 0-72,21-50 33,-21 50-39,0 0-17,0 18-3,0 9-22,1 8 25,-1 4 16,0-1-5,0 1-16,-7 1 5,-6 4 0,2-3 16,-1-5-15,0-5 3,8-8-3,1-5 5,3-4-12,0-7 4,0-1 2,0-1-7,12-2 14,10-3-6,11 0 22,7 0-21,3-3 4,-2-7-6,-4 0 0,-6 1-10,-2 2-15,-7-1-35,-5 2-70,-6-1-149</inkml:trace>
  <inkml:trace contextRef="#ctx0" brushRef="#br0" timeOffset="163164.0158">12338 8849 112,'0'0'99,"0"0"-8,0 0-4,0 0-11,0 0 4,0 0-39,-10-21-28,10 21-13,0 21-12,0 11 12,0 6-2,0 0 4,8-1-2,1-1 6,0-5 0,3 0 13,-1-3-19,-1-3 0,3-1 3,-2-6 5,0-3-14,2-5 6,-1-2-5,4-7-2,4-1 7,4 0 0,1-19-2,-1-9 9,-6-1-8,-5-3 1,-4 3 0,-3 6 13,-3 7-11,-1 7 11,-1 5 1,-1 4-5,0 0-17,6 3 8,1 16-26,4 8 15,4 5 15,-2 3-4,3-3 0,-2 0 2,2-6-2,-2-5 0,-2-3 1,1-6 3,-4-3 1,-3-6 4,-3-3 9,0 0-18,3 0 59,0-16-1,8-10-54,0-4 6,-2-4-4,3 0-6,-3 0 0,0-1-14,0 0-6,0 5-30,0 3-10,-2 6 19,1 4-73,2 5-99</inkml:trace>
  <inkml:trace contextRef="#ctx0" brushRef="#br0" timeOffset="163781.2965">13187 8890 427,'0'0'100,"0"0"-42,0 0-57,0 0 20,0 0-21,0 0-14,-3 9 10,-6 23 8,-6 7-3,0 3 18,2-3-12,1-1 9,3-2-16,0-3 3,3-3 2,1-4-1,2-7-4,0-5 0,2-5-26,-1-5 13,2-2-4,0-2 14,0 0-11,0-5 16,0-9-2,8-9 0,1-6-10,6-3 10,0-2 0,-2-4 1,1-1 0,2-3 6,0-3-7,2 0 17,0 4-16,0 8 11,-6 12-12,0 9 2,-5 7 10,1 5-4,4 0-8,3 8 0,4 16 4,-1 9-4,-3 3 3,-2 2 6,-4-2 25,-3-4-31,-1-1 5,-4-4-8,-1-1 10,0-1-17,0-2 7,0 0 0,0-5-5,0-4-32,0-4 2,0-6 7,0-2-65,0-2-73,0 0-77</inkml:trace>
  <inkml:trace contextRef="#ctx0" brushRef="#br0" timeOffset="163997.4619">13143 9047 68,'0'0'108,"0"0"-93,0 0 13,0 0 33,104-11-7,-67 10 20,0-1-42,-4 2 22,-3 0-41,-1 0-2,-3-1-22,-1 1-30,-2-3-98,-7-1-106</inkml:trace>
  <inkml:trace contextRef="#ctx0" brushRef="#br0" timeOffset="164652.5296">13888 8770 126,'0'0'0,"0"0"0,0 0 15,0 0-5,0 0 53,0 0-10,60-12-31,-59 28 36,-1 7 3,0 5 29,0 4 4,-7 4-72,-10 0 24,-5 2-40,-4-4 10,-3 1-11,-4 0-3,-1-2-2,1-2 4,6-2-4,1-5-6,4-3-8,1-4-45,6-4 40,2-4-18,3-1-46,3-5-34,6-3-60</inkml:trace>
  <inkml:trace contextRef="#ctx0" brushRef="#br0" timeOffset="164953.3484">13705 8772 223,'0'0'124,"0"0"-25,0 0-70,0 0-22,0 0-7,0 0 6,55 59 11,-40-33-6,-2 0-5,-2-4-6,-1-1 0,3 0-30,1-1 5,4 1-45,0-5-42,0 1-110</inkml:trace>
  <inkml:trace contextRef="#ctx0" brushRef="#br0" timeOffset="165670.9027">14349 8841 118,'0'0'136,"0"0"-51,0 0-15,0 0 17,0 0-49,0 0-26,-33-64 34,17 59-44,-1 5 10,3 0-12,3 0 1,2 0-14,3 14 13,0 3 0,2 5-17,1 5 16,3 2 1,0 3 0,3 1-11,16-1 8,5-1 3,6-5 0,-3 0 8,-2-3-1,-6-3-7,-7-1 0,-7-5 8,-5 1-13,0 0 10,-14 0-2,-12 0 44,-6 0-45,-2-2 12,-2-3-14,3-4-9,2-3-1,-2-3-18,3 0-11,2 0 19,1-3-83,3-6-58</inkml:trace>
  <inkml:trace contextRef="#ctx0" brushRef="#br0" timeOffset="169500.5718">15359 8740 124,'0'0'125,"0"0"-31,0 0-1,0 0-38,0 0-12,0 0-10,0 0-32,0-8 4,4 8-5,12 0 0,7 0 3,9 0 11,4 4-2,4 0 4,2 0-10,3-1 1,-1 0-7,-2-2 0,-9 2-8,-8 1-25,-9 0-50,-7 1-66,-7-2-128</inkml:trace>
  <inkml:trace contextRef="#ctx0" brushRef="#br0" timeOffset="169770.1513">15572 8758 145,'0'0'110,"0"0"-105,0 0-1,0 0 83,0 0-17,-5 101-23,5-67 5,0-2-45,0-3 21,0-3-28,0-3 5,0-1-6,0 0 1,0-1 0,-3 0-12,-3-3-66,0 0 5,4-5 7,2-2-32,0-4-90</inkml:trace>
  <inkml:trace contextRef="#ctx0" brushRef="#br0" timeOffset="170103.6102">16054 8772 76,'0'0'138,"0"0"-66,0 0-39,0 0-33,0 0 44,0 0 35,5 79-36,-5-46 6,0 0-32,0-1-13,0-3-4,0-4 5,0-3-10,0 1 2,0-3-22,-1-2 20,-4-2-11,3-8-50,2-1-51,0-2-28</inkml:trace>
  <inkml:trace contextRef="#ctx0" brushRef="#br0" timeOffset="170607.018">16094 8836 32,'0'0'31,"0"0"-12,29-108 13,-14 74 21,1 5 23,1 4 23,0 4-34,0 6 28,1 5-46,-2 1-18,4 5 12,0 4-36,3 0 0,1 5-5,1 15 3,-6 5-6,-6 10 3,-12 4 0,-1 2-5,-24-1 11,-10-1-3,-3-4 8,-2-7-7,6-5-2,6-9-2,9-7-3,9-5 0,6-2 6,3 0 1,0 0 25,0 0-26,0 0-2,0 0 1,0 0 4,3 0-12,9 0-8,9 12 14,4 1 0,-2 3 5,1-2-9,-3 1 4,-2-1 0,-4 3-6,-4-1 6,-6 2-2,-3 0-10,-1 2-39,-1-2 40,0-2-46,0-1-71,0-4 5,0-5-130</inkml:trace>
  <inkml:trace contextRef="#ctx0" brushRef="#br0" timeOffset="172242.5235">16672 8683 93,'0'0'89,"0"0"-45,0 0 22,0 0-1,0 0-58,0 0-7,0 7-24,0 17 24,0 6 26,0 8-2,-4 1-1,-1 0 1,2-1-16,3-4 3,0-5-11,0-4 0,6-4 7,3-4-3,4-2-2,-1-1 8,3-6-1,0-1-2,8-6 16,-3-1 0,6 0 18,1-1-28,-2-13 5,0-2 20,-1-4-38,-7-1 36,2-3-20,-7-5-13,-2-2 17,-1-5-17,-3 2-3,-1 1 0,-3 5-5,-1 2 4,-1 5-36,6 6-27,0 7 9,1 3-130,-1 0-159</inkml:trace>
  <inkml:trace contextRef="#ctx0" brushRef="#br0" timeOffset="172644.1287">17176 8726 275,'0'0'76,"0"0"-20,0 0-11,0 0 17,0 0-24,0 0-38,0 20 0,3 10 1,-3 4 6,0 2 25,0-1-16,0-2-11,0 0 18,0-2-22,0-3-1,0-1 0,0 0-29,-1-3-18,-2-3-78,3-3-42,0-7-40</inkml:trace>
  <inkml:trace contextRef="#ctx0" brushRef="#br0" timeOffset="172929.3462">17275 8699 219,'0'0'166,"0"0"-82,0 0-6,0 0-23,52-90-15,-29 77-5,6 2-30,3 3-5,-2 5 0,-1 3-4,-2 0 0,-2 0-1,-1 11-21,-4 2 6,-4 1-62,-7 4-19,-4 0-16,-5 2-56,-3 0 23</inkml:trace>
  <inkml:trace contextRef="#ctx0" brushRef="#br0" timeOffset="173176.6766">17252 8864 57,'0'0'107,"0"0"40,0 0-35,0 0-6,0 0-35,0 0-62,62-15 13,-39 11-22,3 1 5,0 3 1,0 0-3,1 0-6,-6 0-3,-5 12-74,-9 3-49,-7 3-55</inkml:trace>
  <inkml:trace contextRef="#ctx0" brushRef="#br0" timeOffset="173416.4916">17193 9069 68,'0'0'12,"0"0"21,0 0 49,0 0 29,0 0-20,0 0 1,91 18-23,-57-18-35,1 0 4,0 0-38,-5 0 0,-3 0 1,-2 0-1,-4 0-29,-2 4-20,-4-2-72,-2 1-2,-5-1-125</inkml:trace>
  <inkml:trace contextRef="#ctx0" brushRef="#br0" timeOffset="184803.7147">19037 8526 76,'0'0'108,"0"0"-29,0 0-2,0 0-14,0 0-18,0 0 6,0 0-32,0-16 12,0 16 8,0 0-38,0 0-1,0 0-1,-3 19-8,-5 9 3,-3 11 9,-3 3-3,-2 3 7,1 0 6,-3-3-17,3-3 4,-3 0 0,4-4 7,1-1-7,1-4 0,0-1-6,-1-2-18,2-3-49,2-4-29,4-6-35,3-4-31</inkml:trace>
  <inkml:trace contextRef="#ctx0" brushRef="#br0" timeOffset="185189.1939">19071 8571 92,'0'0'130,"0"0"-47,0 0 8,0 0 7,0 0-46,0 0-42,33-9-7,-18 32-3,-2 7 34,0 0-28,-2 3 17,-3 1-14,2-2-8,-3 1 16,2-4-16,-1-1-1,1 0 3,-3-3 4,-2 1-12,-1-3 5,-3-1-18,0-1 4,0-2-53,0-3-72,0-5-16,0-4-50</inkml:trace>
  <inkml:trace contextRef="#ctx0" brushRef="#br0" timeOffset="185436.6158">18977 8943 68,'0'0'87,"0"0"32,0 0-25,0 0 20,0 0-31,0 0-60,36-30-18,-9 22 19,1 2-21,2 2 5,-3 4-8,-3-2-7,1 2 4,-2 0-55,0 0-73,-4 0-107</inkml:trace>
  <inkml:trace contextRef="#ctx0" brushRef="#br0" timeOffset="185743.8765">19468 8714 187,'0'0'83,"0"0"-11,0 0-24,0 0 16,0 0-59,0 0-5,5 19-3,-2 10 3,-3 3 18,0 1 17,0-1-33,0-3 3,0 0-5,0-5 4,0 0-9,0-4-10,-2-1-35,2-5-17,0-7-48,0-3 19,2-4-40</inkml:trace>
  <inkml:trace contextRef="#ctx0" brushRef="#br0" timeOffset="186145.0033">19520 8802 34,'0'0'66,"0"0"34,0-77 31,0 60-62,0 5 1,0 4-9,2 6-19,-1 0-7,4 2-32,5 0-1,8 17-4,6 10 8,-1 3-8,0 1 2,-2 4 0,0-5 7,-3-1-7,0-4 0,0-6 2,-1-2 2,-1-3-7,-2-2 3,-5-4 0,-3-4 5,1-3-5,-3-1 0,-1 0 11,0 0-8,3-3 31,7-7 3,3-11-21,4-8 15,-2-6-29,-2-7 3,-5-1-5,-7-3 7,-1 7-11,-3 7 4,0 6-26,0 7 11,0 8-47,-6 3-24,0 6-84,0 2-121</inkml:trace>
  <inkml:trace contextRef="#ctx0" brushRef="#br0" timeOffset="186445.8428">20092 8663 333,'0'0'123,"0"0"-52,0 0-32,0 0 31,0 0-70,0 0-1,25 28 1,-12 3 0,-5 5 10,-5-2-2,-3-1-10,0 1 2,0-5-5,0-1-23,0-3-64,-3-5-60,1-5-46</inkml:trace>
  <inkml:trace contextRef="#ctx0" brushRef="#br0" timeOffset="186824.8166">19981 8634 149,'0'0'120,"0"0"-90,24-89-30,0 68 2,3 7 29,0 4 8,1 10-8,2 0 13,3 0-25,-1 18 7,4 8-18,4 8-6,-1 3 18,-3 2-13,-8-3-6,-5-3 8,-10-2-1,-8 1-12,-5-3 4,0-1 0,-3-1 10,-12-2-1,-9-1 13,-4-3 13,-8-2-30,1-2-1,-2-4-4,5-1 0,2-2-4,2-4-2,2-4-31,-3-2-52,3 0-82,-1-5-44</inkml:trace>
  <inkml:trace contextRef="#ctx0" brushRef="#br0" timeOffset="187664.8165">21671 8604 226,'0'0'117,"0"0"-23,0 0-37,0 0 15,0 0-35,0 0-29,2-5-8,1 27-17,-2 9 17,2 5 5,-1 2 17,-2-2 1,0-3-16,0 0-3,0-2-4,0-5 0,0 2-12,0-5-4,0-4-28,0-2-54,0-7-78,0-7-89</inkml:trace>
  <inkml:trace contextRef="#ctx0" brushRef="#br0" timeOffset="187927.8682">21734 8557 192,'0'0'82,"0"0"-28,0 0-26,0 0 17,94-79 46,-74 74-58,4 2 3,4 0-23,-1 3-10,-1 0 10,0 0-13,-4 0 0,1 0-1,-3 9-12,-3 3-43,-5 2-88,-9 2 1,-3 1-58</inkml:trace>
  <inkml:trace contextRef="#ctx0" brushRef="#br0" timeOffset="188150.579">21706 8696 29,'0'0'57,"0"0"52,0 0-22,0 0-6,88 5-36,-55-4-33,-2 2 10,-7 1-22,-6 5-6,-5 3 3,-8 7-90,-5 0-27,-5 4-52</inkml:trace>
  <inkml:trace contextRef="#ctx0" brushRef="#br0" timeOffset="188366.7721">21651 9018 16,'0'0'63,"0"0"38,0 0 24,0 0-33,101 1-35,-61-5-22,1-4-12,1 4-15,1-1-12,-3 4 4,-4 0-7,-3 1-6,-5 0-82,-4 0-38,-4-3-48</inkml:trace>
  <inkml:trace contextRef="#ctx0" brushRef="#br0" timeOffset="189251.3908">22370 8563 141,'0'0'133,"0"0"-26,0 0-12,0 0-49,0 0-5,0 0-12,0 0-29,0 20-4,-2 10-21,-1 9 25,-1 2 45,-2-2-45,1-3 5,2-6 0,0-3 6,-1-1-17,1-3 6,0-4 0,0-3-8,1-5 1,-2-4-33,4-3-25,0-4-41,0 0 53,0-8 49,0-11-43,0-10 10,1-3 33,6 1 4,-4-7 29,0 4-28,0-1 43,1 2-12,0 4 7,1 7 37,-1 5-28,1 8 1,-1 3-15,-1 3-23,3 3-22,3 0 8,6 15-1,8 11 3,0 8 2,-1 2 4,-3 2 6,0 1-1,-2-4-10,-1-3 0,-3-6 0,1-6 4,-5-5-4,-2-3 0,-2-6 0,0-3 7,-3-1-11,-1-1 4,2-1 0,0 0 25,4-1 19,-1-15-24,1-3 24,-4-4-34,-2-5 8,-1-2-12,0-3 1,0 0 15,0-1-22,0 6-6,0 4-8,3 4-46,0 8 29,0 6-24,2 3-49,1 3-70,-2-1-185</inkml:trace>
  <inkml:trace contextRef="#ctx0" brushRef="#br0" timeOffset="189658.9178">22780 8574 150,'0'0'253,"0"0"-161,0 0-24,0 0-24,0 0-24,0 0 8,42-1-28,-6-1 0,1 2 4,0 0 2,-6 0-6,1 0 0,-1 0 2,0 0-11,2 0 9,-6 0-40,-6 0-4,-2 0-82,-6 0-14,-9 0-63</inkml:trace>
  <inkml:trace contextRef="#ctx0" brushRef="#br0" timeOffset="189875.6346">23011 8573 56,'0'0'63,"0"0"13,0 0-11,0 0-11,0 0-9,-43 82-2,40-56-4,1 1-27,2 0 5,0-1-1,0 1-15,0-3 10,0 2-11,0-4 0,0-1-5,0-1 4,0-2-57,0-5-39,0-2-64,0-5-15</inkml:trace>
  <inkml:trace contextRef="#ctx0" brushRef="#br0" timeOffset="190878.3601">23465 8536 167,'0'0'46,"0"0"-10,0 0 47,0 0-11,0 0-41,0 0-31,-2 37 0,-12-4 64,1 4-18,0 1-18,-3-4 2,4 0-23,-3-4-3,3-3-4,0 0-1,0-3-16,1-6 4,3-3-23,3-7-2,4-5-22,1-3 32,0 0 23,0 0 5,0-18 42,6-5-39,7-9-3,2-2 35,1-4-17,1-3 20,2-2-18,2-4-20,3 0 35,1 4-33,4 7 11,-4 12-7,-4 9 9,-8 10-1,0 5-14,1 3 12,4 22-22,-1 12 20,0 5-8,-3 3 23,-5 0-12,0-1-10,-6-2 3,-2-4-2,-1-4 11,0-3-13,0-5-2,0-1 0,-3-6-13,-1-4-20,-1-5-42,2-8-67,2-2 41,-4 0-1,-4-6-154</inkml:trace>
  <inkml:trace contextRef="#ctx0" brushRef="#br0" timeOffset="191090.7924">23387 8736 212,'0'0'116,"0"0"-29,0 0-78,0 0 2,0 0-7,0 0-3,112-10 4,-71 10 6,3 0-17,-2 0 6,1 0-88,-4 0-86</inkml:trace>
  <inkml:trace contextRef="#ctx0" brushRef="#br0" timeOffset="191678.3106">23926 8598 111,'0'0'113,"0"0"-6,0 0-16,0 0-32,0 0-59,0 0-3,20 70 3,-20-29 62,0 1-29,0 1-3,-13-4 30,0-5-60,1-3 15,0-7-15,3-5 14,2-3-21,1-9 7,3-3-15,3-4 14,0 0-8,0 0 9,0-18 0,3-10-1,10-7-5,1-6 6,0-5 0,0-3 0,-2 0 7,1 2-7,-1 5 0,0 10 3,-2 11-10,0 10 14,0 4-7,-3 7 0,4 0-5,4 21-4,1 15-3,2 8 11,-3 4 0,-2 1 2,1-6 11,-2-2-10,3-2 10,0-6-12,-1-6 0,0-6 3,-2-7 11,-6-7-14,-3-4 0,-2-3 9,2 0 4,3 0 10,6-18 64,2-9-82,2-6 10,-4-5-13,-3-2 2,-2-2 5,-4 0-2,-1 1-8,-2 5 1,0 6-44,0 7 34,0 10-39,0 6-7,0 7-17,-5 0-182</inkml:trace>
  <inkml:trace contextRef="#ctx0" brushRef="#br0" timeOffset="193144.7065">24849 8601 30,'0'0'67,"0"0"-36,0 0 48,0 0 13,0 0-35,18-86 33,-18 73-37,-3 3 2,-7 1 8,-1 4-50,-5 0-1,-5 4-12,-1 1-6,-4 0 1,-4 7 5,2 11 0,-5 6-8,2 7 3,-3 5 5,5 3 0,3 2-16,3 0 4,11-1 10,2-4 2,4-1-7,6-4-1,0-5 5,0-1-5,16-4 5,1-1-1,2-1 4,3-3 0,4-6 6,-2-4 6,4-4-12,-4-2 0,-2 0 9,-4-5-3,-5-7-5,-5-2-1,-6-2 11,-2-2-11,0-5-17,-10 0 0,-6 1-11,1 2 22,2 4 6,2 4 0,5 4 10,3 4 3,2 1-13,1-2 0,3 4 8,16-1-17,11 2 9,4 0 0,-1 0-6,-2 0 12,-2 5-6,-5 5 0,-2 3-5,-4 0 0,-1 0 5,-6 3 0,-5-3-5,-3 0 7,-3 1-2,0-3 0,0 1-28,-1-3 17,-5-3-28,2-2-27,2 1-14,2-4-96</inkml:trace>
  <inkml:trace contextRef="#ctx0" brushRef="#br0" timeOffset="193561.3463">25318 8560 415,'0'0'38,"0"0"-21,0 0 49,0 0-22,0 0-6,0 0-38,12 21-35,-17 14 35,-7 9 26,-5 1 4,0-1-4,1-2-17,4-3-9,3-3 0,1-6 6,5-6-14,0-4 8,3-5 0,0-6-8,0-5 7,0 0 1,0-4 0,0 0 3,14 0 5,7 0 12,7 0 12,5 0-19,3-2-12,-2-3-2,-1 1-11,-5 0-51,-7 1 12,-5-1-80,-5 3-93</inkml:trace>
  <inkml:trace contextRef="#ctx0" brushRef="#br0" timeOffset="194131.7381">25788 8472 257,'0'0'50,"0"0"-32,0 0 7,0 0 54,0 0-49,0 0-30,3 34 0,-12 5 0,-3 7 67,-1-3-62,-1-2 38,5-2-34,0-3 9,3-4-22,6-2 4,0-4 0,0-5-5,0-3-45,0-5-32,0-7-41,11-4-117</inkml:trace>
  <inkml:trace contextRef="#ctx0" brushRef="#br0" timeOffset="194401.3084">25798 8538 330,'0'0'34,"0"0"17,0 0 0,0 0-22,64-84 16,-38 77 8,5 3-51,2 1 25,4 3-26,-1-1 12,0-1-8,-6 2-5,-7-1 0,-3 1 1,-8 0-1,0 0-14,-5 0-39,-1 0-47,-4 7-13,-2 2-29,0-1-11</inkml:trace>
  <inkml:trace contextRef="#ctx0" brushRef="#br0" timeOffset="194633.11">25867 8565 67,'0'0'43,"0"0"34,0 0 47,0 0-20,0 0-19,0 0-37,56 47-34,-34-35 7,3 1-14,-1-1-7,-1 2 0,0-1-79,-8 1-17,-11 0-87</inkml:trace>
  <inkml:trace contextRef="#ctx0" brushRef="#br0" timeOffset="194833.6579">25774 8880 101,'0'0'147,"0"0"-11,0 0-65,99 3-10,-63-3-21,4 0-36,3 0-6,2 0 2,-2 0-45,-5-2-29,-7-2-132</inkml:trace>
  <inkml:trace contextRef="#ctx0" brushRef="#br0" timeOffset="195187.8589">26516 8524 293,'0'0'79,"0"0"-73,0 0-6,0 0-29,0 0 29,-36 104 87,20-63-58,1-2 18,0-3-33,3-3-14,6-4 0,1-5 0,5-6-14,0-3 0,0-4-38,0-5 2,0-2-18,0-4-30,0 0-52</inkml:trace>
  <inkml:trace contextRef="#ctx0" brushRef="#br0" timeOffset="195697.915">26477 8633 54,'0'0'52,"0"0"-23,54-89 27,-36 72 35,-5 7 4,-3 4-20,0 3-15,-6 3-12,1 0-48,5 2 1,3 14-1,5 8 0,-1 4 5,-4 4-1,-2-2 1,-7-1 5,-2-2-9,-2-5-1,0-2 0,0-5 0,0-6 7,0-3-5,0-3-1,0-2 4,0-1 2,0 0-7,0 0 2,4 0 1,8-13 34,3-10-31,1-5 0,2-2-6,3-3 12,-2 1-13,-4 7 1,5 4 0,-4 6 1,2 5-1,1 4 0,-7 6-3,2 0-6,-2 8 6,-2 16-11,-4 9 5,-6 0-2,0-1 13,0-2-2,0-6 5,-4-1 4,2-5-15,-2-2 6,-1-2 0,-1-2-6,-4-3-5,-1 0-24,2-2-12,-1-2-120,6-4-86</inkml:trace>
  <inkml:trace contextRef="#ctx0" brushRef="#br0" timeOffset="195998.7298">27144 8573 358,'0'0'189,"0"0"-181,0 0-8,0 0 7,0 0-7,0 0 26,0 105-7,0-72 22,-1-1-33,-5-3 8,3 1-10,0-5 3,-1-1-15,3-3 6,-2-3-9,0-2-5,-1-3-49,-1-3-53,4-2-50,1-8 6</inkml:trace>
  <inkml:trace contextRef="#ctx0" brushRef="#br0" timeOffset="196267.883">27147 8574 319,'0'0'162,"0"0"-130,0 0-5,48-82-18,-36 72 27,1 4 10,2 0-31,4 3 3,5 0-18,1 0 8,0 0-11,0 2 3,-3-1 0,0 1-3,-3 1 10,1 0-7,-1 0 0,-2 0-25,1 0-9,-4 1-51,-4 5-55,-1-3-60</inkml:trace>
  <inkml:trace contextRef="#ctx0" brushRef="#br0" timeOffset="196537.4464">27127 8649 164,'0'0'79,"0"0"-56,0 0-23,0 0 97,0 0 21,0 0-12,81 38-55,-44-35-19,-2 0-12,-6-2-10,0 2-16,-6 2 6,-6 0-10,-3 0 7,-4 1-67,-6 2-17,-4 4-11,-3 1-65,-22 0-30</inkml:trace>
  <inkml:trace contextRef="#ctx0" brushRef="#br0" timeOffset="196753.5328">27080 8926 43,'0'0'33,"0"0"72,0 0 23,0 0-18,0 0-10,85 8-29,-55-8-50,1 0-11,2 0-2,-2 0-1,4 0-14,1 0-1,0 0-53,5 0-49,1 0-153</inkml:trace>
  <inkml:trace contextRef="#ctx0" brushRef="#br0" timeOffset="197888.9103">27703 8493 63,'0'0'116,"0"0"-54,0 0 17,0 0 5,0 0-36,0 0-48,11 25-4,-11 9 4,0 5 46,0 3-28,0-2 10,-6-2-13,-1-3-10,2-5 12,2-2-15,2-4-1,-2-4 1,-4-4-2,3-2-9,-2-4-45,0-3-32,5-6 50,1-1 13,0 0 23,0 0 5,0-12 8,0-6-20,3-5 7,2-4 0,1-3-1,2-5 1,1-1-7,7-3-5,3-1 12,3 0-6,0 3 6,-1 7 0,-5 7 30,-5 10 30,-4 5 6,-2 5-1,-5 3-57,4 0-8,4 17-13,3 13 4,3 8 5,2 5 5,-4 4-1,-1 0 6,-1-4 7,-1-2-13,-3-6 0,0-4 0,1-4 8,-2-4-8,1-4 0,0-5 3,-1-7 7,-2-2-11,1-5 2,-1 0 7,3 0 63,1-3-5,6-11-16,6-5 2,0-7-49,1-5 19,-3-4-22,2-4 7,-3 0-6,-4 0-1,-2 1 0,-2-1-3,1 1-26,-5 6-17,3 4-33,-1 12 16,0 5-51,5 6-224</inkml:trace>
  <inkml:trace contextRef="#ctx0" brushRef="#br0" timeOffset="198278.639">28412 8547 429,'0'0'98,"0"0"-79,0 0-5,0 0-4,0 0-10,0 0 9,21-3-9,9 3 7,9 1 11,2 4 3,3-3-17,2-1 6,0-1-10,6 0 6,-1 0-14,-3 0-16,-4 0-63,-9 0-45,-14-4-98</inkml:trace>
  <inkml:trace contextRef="#ctx0" brushRef="#br0" timeOffset="198548.2301">28570 8545 80,'0'0'98,"0"0"-98,0 0 2,0 0 21,0 0 25,-37 77 21,30-45 27,-2 1-31,2-2-17,3 1-22,0-1-23,4-3 27,0-1-26,0-3-3,0 0 3,8-2-4,5 3-32,-3 2-88,3-5-65,-5-2 101,-4-5-60</inkml:trace>
  <inkml:trace contextRef="#ctx0" brushRef="#br0" timeOffset="199202.9072">29295 8415 319,'0'0'88,"0"0"-42,0 0-13,0 0-23,0 0 19,0 0-29,5-2-3,-5 5-3,0 6-14,0 5 20,-3 2-10,-8 4-9,-3 4-22,-1 0-59,-5-2-8,2-4-110</inkml:trace>
  <inkml:trace contextRef="#ctx0" brushRef="#br0" timeOffset="200518.9995">21497 8320 167,'0'0'102,"0"0"-13,0 0 6,0 0-33,0 0 13,0 0-40,0-13-14,0 13-9,0 0-12,0 3-7,0 14-9,0 6 16,5 3 0,1-1 0,1 0 0,0 0-1,-1-3-10,2-1-30,0-1-45,5-5-57,0-5-29</inkml:trace>
  <inkml:trace contextRef="#ctx0" brushRef="#br0" timeOffset="206819.8736">21418 8306 59,'0'0'119,"0"0"-22,0 0-41,0 0 10,0 0-39,0 0-27,0 0-4,0 33-10,0-7 14,0 3 4,0-1 5,0-1-9,0-1 0,4-2 4,4-3-12,-1-2 8,1-1-11,0-1-17,2-3-94,-3-7-88</inkml:trace>
  <inkml:trace contextRef="#ctx0" brushRef="#br0" timeOffset="208577.8079">29480 8458 1,'0'0'97,"0"0"-40,0 0-1,0 0-1,0 0-29,0 0 12,0 0-30,4 0-1,-3 0 11,-1 0-3,0 0 16,0 0 16,0 0-23,0 0 21,2 0-14,-2 0-15,0 0 12,0 0-27,0 0 5,0 0-4,0 0 0,0 0-4,0 0-5,0 0-3,0 2-1,0 2 7,0 2 4,-3 6-8,-4 2 19,1 1-17,-6 1 6,1 1-6,-3 1 1,-2 0-5,4 1-60,-8-1-3,1-2-115</inkml:trace>
  <inkml:trace contextRef="#ctx0" brushRef="#br0" timeOffset="224776.1348">30095 8783 7,'0'0'111,"0"0"-104,0 0-6,0 0 11,0 0 44,0 0-33,0 0 11,0 0 13,0 0-15,0 0 26,0 0-10,0 0-15,0 0 27,0 0-49,0 0 2,0 0-8,0 0-4,0 0-2,2 0-5,4 0 6,4-4 6,2-4 2,1 1-8,1-4 6,-4 2 4,0-2-19,3 3 9,-6 0 0,2 2 8,-3 2-4,-3-2-4,1 2 4,1-2 3,0 3-10,-4 1 3,2-1 0,-2 1-3,-1 2 14,0 0-11,0 0 0,0 0 3,0 0-8,0 0 1,0 0-4,0 0 1,0 12-27,0 10 34,0 6-4,-7-1 14,4-2-6,1 0-1,2-3-3,0-2 23,0-4-22,11-2-1,1-2 4,3-3 9,6-2-13,4-2 8,5-5-5,1 0 14,0 0-17,1-11 0,-6-5 0,-2-4 7,-1-2-10,-2-4 3,-1-1 0,0 0-1,-1 4 1,-2 3 0,-4 9 1,-2 1 5,-7 6-8,2 3 2,-5 1 0,-1 0 5,2 0-5,-2 0-10,4 10 4,4 6-2,0 5 2,3 2 6,-3 0 0,-2-2 11,2 0-6,8-1-5,-3-2 14,5 0-10,-1-3 21,-10-2-25,0-1 1,-2-3 3,-2 1-4,-3 0 0,0 1-1,0-1-3,-3 3-3,-12 0-1,-3-3-13,-4-1 12,-3-3-44,2-6-27,-10 0-94</inkml:trace>
  <inkml:trace contextRef="#ctx0" brushRef="#br0" timeOffset="225039.0827">30198 8470 172,'0'0'133,"0"0"-115,0 0-18,0 0-15,0 0-48,0 0-62</inkml:trace>
  <inkml:trace contextRef="#ctx0" brushRef="#br0" timeOffset="227050.7744">31433 8957 155,'0'0'201,"0"0"-124,0 0-69,0 0-3,0 0-5,0 0-9,0 10 9,0 2 9,0-2 0,0 1 10,0-2-14,0-1 10,0-3-14,6 0 6,3-2 16,6 0-12,5-3 7,2 0 29,5 0-38,1-6 9,0-9-18,2-1 0,0-7 13,-4-1-11,-2-5-1,-4-4-1,-1-3 12,-3-5-15,-3-1 3,-1 0 0,-5 2 6,0 1-5,-4 2-1,-2 4 6,2 1 7,-3 7-13,0 2 3,0 5 0,0 6 14,0 6-13,0 3 2,0 2-6,0 1 0,0 0 0,0 0-12,-4 15-26,-7 15 36,-4 10-2,-3 7 4,-1 4 10,1-1-1,5 0-10,3-7 1,9-3 0,1-6-3,0-4 3,1-6 0,12-3-4,4-3 11,5-4-7,5-3 0,8-8 1,1-3-5,6 0 4,3-11-2,-1-10-7,-5-8-13,-4-4 19,-9-6-5,-5-3 8,-2-2-2,-4 0 7,-2 4-5,-5 3 12,-4 8-8,-1 6 8,-1 4-11,-1 9 5,-1 6 10,0 3-15,0 1 9,0 0-10,0 16-32,0 14 18,-7 10 13,-4 9 2,0-1-3,3 0 8,1-4-6,2-8 1,-1-3 6,5-7-7,-1-4 0,2-5 0,0-5-3,-1-6 6,1-5-3,0-1 0,0 0 7,0 0-7,1 0 12,13-18-10,4-6-2,4-5-20,-3 3 14,-1 3-3,-1 8 6,-5 4 0,-2 7 3,-7 2 0,0 2-9,3 0-3,3 17-4,7 8 12,-2 4 0,2 1 3,1 0 1,0-3 0,-1-1-3,0-3 8,-6-8-5,2-4 13,-1-3-6,-4-3-3,5-5-2,1 0 0,7-2 18,2-16-18,4-3-2,-1-6 0,-6-4 6,-4-1-14,-4 0 8,-3 4 0,-1 7 17,-4 5-13,-2 9 10,-1 6 17,0 1-31,0 0-7,0 14-29,0 9 29,0 3 4,0 0 3,8-1 0,6-2 0,3-2 5,10-3-10,3-5 5,6-2 0,3-7-2,-1-4-70,-5 0-81,-11-2-119</inkml:trace>
  <inkml:trace contextRef="#ctx0" brushRef="#br0" timeOffset="227567.7777">31274 8678 123,'0'0'198,"0"0"-162,0 0-17,80 3 68,-32-1-44,6-1-3,9-1-11,3 2-21,5-1 13,-1-1-21,-3 0-2,-3 0-23,-9 0-132,-12 0-18,-17 0-56</inkml:trace>
  <inkml:trace contextRef="#ctx0" brushRef="#br0" timeOffset="230105.7493">4799 10991 225,'0'0'166,"0"0"-10,0 0-109,0 0-6,0 0-21,0 0-8,-3-6-20,3 6 8,0 8 0,0 2-1,3 1 9,6-1-8,2-2 0,2-3-1,5-1 0,3-4 1,1 0 0,5-1 16,4-16-4,-1-4-11,1-1-1,-7-3 2,-6-2-7,-3-3 5,-4-4 0,-2-4 7,-3-6-1,-1-1-6,0-3 0,-2-2 3,0 2-14,-3 1 12,0 5-1,0 9 7,0 6-2,0 10-5,0 10 0,0 4 8,0 3 15,0 0-23,-3 3-7,-3 27-8,-3 15 14,2 20 1,-2 9 0,4 7 8,-2 6 0,7 2-3,-3-2 6,3-7 4,0-8-5,0-7-10,7-5 0,2-4 6,2-3-17,0-4 11,0-2 0,0-6 8,-3-5 0,3-6-8,-5-6 0,0-5-3,1-8-1,-7-7 4,3-2 0,0-2 3,0-18 2,-1-15 14,-2-10-19,0 0-36,0-2 31,-11-1-11,-1 0-1,-3 3 11,-1 3-28,7 6 34,0 5 0,2 5 5,5 4-7,2 4 2,0 4 0,0 0 10,15 1-7,10 1-3,5-3 0,7 0-5,4-3-4,2 1 9,0-1 0,-5 6-4,-10 4-26,-7 3-11,-9 3-22,-9 0-58,-3 0 2,0 6-50</inkml:trace>
  <inkml:trace contextRef="#ctx0" brushRef="#br0" timeOffset="230691.7466">5739 10886 180,'0'0'81,"0"0"-61,0 0 83,0 0-21,0 0-30,0 0-11,-91-32-30,70 52-9,-3 7 22,-4 3-19,7 2 7,5-5-12,4-2 0,9-2-9,3-5 4,0-1 5,7-4-4,7-2 11,-2-4-7,4-4 0,5-3-1,-2 0-4,4-3-2,-1-14 7,-7-2 4,1-2 3,-2-2-7,-8 4 1,1 2 11,-7 7-8,0 5 39,0 2-11,0 3 14,0 0-46,0 0-7,0 3-5,0 9-27,11 6 36,-4 3-2,5-2 5,0-1-6,3-2-4,1-2-33,-2-2-54,4-7-120,1-5-63</inkml:trace>
  <inkml:trace contextRef="#ctx0" brushRef="#br0" timeOffset="231293.2557">6161 10885 76,'0'0'225,"0"0"-200,0 0-14,0 0 49,0 0-15,0 0 18,-20-57 2,12 57-43,-6 2-11,-2 16-11,-9 6 0,5 4 1,4-1 2,4-2-3,7 1 0,5-3-11,0-2 7,0-2-1,8-4 5,10-2 0,0-3 5,-2-4-5,4-4 1,-3-2 12,2 0-13,1 0 0,1-4 2,-1-13 10,-1-2-10,0-6-2,-2-7 0,-4-6 7,-2-4-12,-5-8 5,-2-2 0,-1-4 12,-3 2-11,0-1 19,0 5 39,0 4-33,0 12 17,0 11-9,0 13-14,0 8 38,0 2-57,0 0-1,0 21-8,0 18-40,12 16 43,0 5 2,3 0 3,-5-4 1,-1-5 7,0-4-8,3-8 0,0-6 4,3-5-7,0-5 3,1-5-24,-2-6 7,2-3-38,2-6 1,0-3-3,-3-2-112,-2-17-168</inkml:trace>
  <inkml:trace contextRef="#ctx0" brushRef="#br0" timeOffset="231562.7981">6061 10680 304,'0'0'0,"0"0"-57,0 0 57,0 0 65,0 0 14,118 0-12,-70-6-7,3 0-18,-5-2-16,0 4-20,-4 2 4,-3 1-20,-8 1-16,-7 0-71,-6 0-45,-11 4-55</inkml:trace>
  <inkml:trace contextRef="#ctx0" brushRef="#br0" timeOffset="232781.7527">6894 10767 266,'0'0'67,"0"0"-16,0 0 34,0 0-35,0 0-22,0 0-23,-55-24 3,37 43-3,1 12 2,0 5-6,3 2 26,6-2-25,5-4 4,2-3-6,1-3-2,0-2-5,1-5 7,13-1 0,2-5 0,-1-4 14,3-6-16,0-3 2,6 0 0,1 0-4,-1-10-8,0-6-11,-6-7 19,-7-2-32,-3-2 19,-3 0 2,-5 3 15,0 4 6,-3 5 22,-9 4 6,3 5-5,4 3-24,2 3 3,0 0-8,2 2-11,1 12 1,0 1 9,0-1 0,0 0-6,9 0 0,5-5 7,2-2 1,2-3 2,3-4 12,-1 0-15,0 0 4,-1-11 10,-1-5-11,-1-5 6,-1-4-9,-7-5 0,-6-1 9,-3-3-9,0 4 0,-12 0 7,-4 5-1,-1 2 13,1 3-11,2 5-6,1 3 20,4 6-20,0 0 4,5 6 14,4-2-13,0 2-14,0 0-1,2 0-20,12 0 7,7 10 15,7 1 6,9 2 3,4-3 3,1 1-6,-4 2 0,-3 3 1,-9 0-6,-3 5 5,-4-1 0,-4 2-1,-4 1 10,-4-2-9,-2 0 2,-2-3 1,0 0 9,1-3-7,0-3-5,1 0 1,-2-1 9,5-4-14,2 0 4,2 0-7,3-4 5,7-3-33,2 0-37,4 0-146</inkml:trace>
  <inkml:trace contextRef="#ctx0" brushRef="#br0" timeOffset="235908.3085">8756 10478 113,'0'0'67,"0"0"-2,0 0 17,0 0-6,0 0 23,0 0-25,10-58-39,-10 58 20,0 0-49,0 0 0,0 0-6,5 22-33,-1 9 32,4 12 0,-4 2 1,3 0 6,-4 0-5,0-4 5,2-2 7,-2-3-7,-3-3-6,3-3 0,-3-4 2,0-4 0,0-2-2,0-4 0,0-3 2,0-5 2,-3-4-4,3-3 0,0-1 2,0 0 10,0 0-9,0 0 2,0 0 7,0 0-2,0 0-18,0-3 8,0-4 0,0-4 4,0 1-4,0-9 0,8 1-4,0-4 10,4-5-12,-1-2 2,5 4 4,-2 4-2,-1 4 2,-4 5 0,3 6-6,0 0 5,1 4-4,5 2 1,0 0-2,0 5-6,3 10 12,-8 4 0,-2 3-4,-2 0 1,-5 2 1,-4-3-5,0 2 4,0-1-15,-16 0 22,-1-1-4,-8 0 0,-2-5-13,2-2 9,5-6-26,1-5 11,8-3 19,0 0-9,3 0 9,4-8-1,1-4 14,1 2-15,2 2 2,0 2 0,0 1 33,0 2-3,0 2-26,0 1 2,0 0-6,0 0-1,14 0-8,8 0 7,3 0-4,2 0 10,3 4-4,-3 1 0,3-4 2,-2 2-5,1-3 3,0 0-11,1 0 2,0-1 4,3-7 5,-3-1-9,-2-2 9,-6 0 0,-5-2 0,-4 0 2,-5 0-4,-4-3 4,-4 1-2,0-3 0,0 0-8,-7 1 8,-4 4-13,-1 2-9,3 3 17,-1 1-16,0 4 3,-1 3 1,-1 0-8,0 11 19,3 10 0,-1-1 4,7 1-5,3 0 2,0-2 5,0-1 0,3-2 5,12-3-11,-2-1 6,5-3 0,6-1 7,-3-3-5,10 0 2,3-3 13,2-2-14,0 0 20,0 0-23,-3-7 4,-5-6-6,3-6 7,-4-7-5,-2-6 0,-2-7-4,-2-6-2,-2-6-14,-7-5-34,-3-2 23,-5-3 9,-4 4 22,0 5 10,-4 11-3,-5 12 13,5 12 1,-1 12 15,4 5 15,1 4-51,0 26-9,0 18 6,0 9 3,6 5 12,0 0 6,-2-11-14,-4-1 30,0-7-19,0-2 0,0-3-9,-1-4 6,-7-3-12,-1-7 0,-1-6 13,7-7-16,-2-4 3,5-6 0,0-1 18,0 0-9,0 0 7,0-16 0,0-10-10,0-3-12,0 1-1,12 2 7,2 5-9,3 3-5,3 3 10,2 3-4,4 6-25,-1 6 27,2 0 1,-2 0 5,-1 12-3,-2 5 2,-5-1 0,-2-1 1,-3 2-2,-2-2-5,2-2 7,-3 1 0,1-5 0,-2-1 9,4-4-9,0-2 0,1-1 4,-2-1 15,1 0-18,-5 0 5,-1-1 30,0-10-34,1-2 8,-2-1-10,-4-6 1,-1-2-14,0-1 5,0 5 8,0 3-11,0 4 24,-3 7-13,0 2 0,-1 2-11,3 0 2,1 13-13,-2 6 22,2 5-3,0 2 6,0-1-3,0 0 0,7-6 1,4-1-4,1-3 3,0-3 0,0-4 3,-3-4 10,7-4-13,-1 0 0,3 0 3,3-9-7,-3-8 4,6-4 0,-2-1-1,-4-2 8,0 0-7,-6 4 3,-2 4 1,-4 5 17,-1 2-20,-4 5 0,1 2 15,2 2-16,1 0-2,3 0 0,3 0-13,1 8 4,-2 5 9,-1 5 2,-3 2-8,-1-1 12,-2 3-4,-3-3 0,0-1 5,0 0 9,0-5-13,0-2 6,0-3 2,0-6-3,0 0-6,0-2 0,0 0 9,0 0 4,0-4 0,0-15-9,0-2-4,6-4 0,7 1-7,6 0-4,1 4-26,2 4 32,1 4 2,-1 4 3,-2 6-5,0 2 2,0 0 3,-4 7 0,0 6-17,-5 2 6,1 2 12,0-2-1,-2 0 14,1-2-6,2 1-8,1-2 0,0-3-3,-3-3-11,-2-3-6,3-3-86,-5 0-17,4-9-210</inkml:trace>
  <inkml:trace contextRef="#ctx0" brushRef="#br0" timeOffset="236190.9909">10274 10544 566,'0'0'0,"0"0"-28,0 0 14,0 0 14,0 0 12,0 0-12,-7 0-16,7 0-4,7 0-13,4 2-58,-2 1-93</inkml:trace>
  <inkml:trace contextRef="#ctx0" brushRef="#br0" timeOffset="237327.0476">11196 10720 235,'0'0'77,"0"0"-38,0 0-2,0 0-9,0 0-12,0 0 12,-92-37-5,68 35-14,-3 2 14,4 0-23,-4 0 0,0 14 7,4 3-1,-2 5-8,9 2 2,4 2-7,4-1 0,5-2 7,3-2 0,0-3-5,0-1 7,8-4-2,7-3 0,4-2 3,6-5-1,7-3 2,-1 0-3,5 0 12,-2-12-4,-2-3-9,-6-2 0,-3-2 11,-5-4 2,-2-4 10,1-7-11,-3-4 2,-3-6-3,-2-1-6,4-4-5,-5-4 2,-2 0-11,-2 1 18,-4 6-9,0 10 47,0 13-46,0 12 28,0 6 9,0 5-37,0 0-2,0 20-17,0 25 7,0 16-8,0 9 27,0-4-8,4-7 0,4-7-5,3-7-2,2-4 7,0-6 0,2-7 6,-1-5-6,1-5-6,4-3-34,3-7-39,4-8-60,3 0-197</inkml:trace>
  <inkml:trace contextRef="#ctx0" brushRef="#br0" timeOffset="238361.0199">12135 10740 236,'0'0'232,"0"0"-209,0 0-23,0 0 0,0 0-2,0 0 2,16 3 0,-1-3 14,8 0 41,5 0-39,2-8 6,-3-2-14,-5-2-8,-1-3 0,-6 1 16,-3 1-18,-3 1 2,-6 6 0,-3 3 5,0 1 0,0 2-6,0 0 1,0 0-42,0 5 5,-5 11 37,-1 8 0,-1 5 11,5 1-9,1-2-2,1 0 0,0-4 0,3-5-5,7-3 5,1-5 0,2-1-1,2-6 2,4-3-1,4-1 7,-1 0-3,5-8 1,2-9-3,-3-3-1,-2-4 34,-4-2-29,-4-2 26,-1-4 0,-3-4-28,-3 2 21,-5-5-8,-2-1-12,-1-2 41,-1-3-44,0 0 22,0 3-13,0 7-3,0 11-16,0 11 6,0 5 2,0 8 4,0 0-4,0 0-4,0 5 2,0 22-41,2 15 41,5 14-3,-2 2 5,-4 1 8,-1-3 0,0-8-3,3-6 0,2-3 2,1-8-14,4-3 7,2-4 0,3-5 6,7-2 0,5-7-12,5-6 1,2-4-55,3-4 10,-4-12-51,-6-7-120</inkml:trace>
  <inkml:trace contextRef="#ctx0" brushRef="#br0" timeOffset="238683.972">12326 10604 200,'0'0'62,"0"0"-57,0 0-5,0 0 90,107 16-26,-59-14 1,6 0-5,1-2-39,2 0-9,-5 0-12,-1 0-3,-4 0 0,-9-2-63,-7-2-50,-11-2-52</inkml:trace>
  <inkml:trace contextRef="#ctx0" brushRef="#br0" timeOffset="238915.7191">12275 10449 395,'0'0'103,"0"0"-52,0 0-6,0 0-45,0 0-6,0 0 6,-4-34-94,4 34-149</inkml:trace>
  <inkml:trace contextRef="#ctx0" brushRef="#br0" timeOffset="239301.079">13355 10847 267,'0'0'142,"0"0"-49,0 0-9,0 0-29,0 0-55,0 0-42,-14 9-19,1-6-92,0-2-97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43:10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11007 2939,'-24'0,"1"0,-1 0,1 0,-1 24,1-24,-1 0,24 24,-23-1,-1-23,24 24,-24-24,1 0,23 23,-24-23,1 24,-1-1,1 1,-1-1,24 1,0-1,-23 24,-1-23,1-1,23 1,-24 23,1-24,23 1,-24 23,1-24,23 1,-47 23,47 0,-24-23,24-1,0 1,0 23,0-24,0 1,0-1,0 1,0 23,0-24,0 1,0 23,0-24,0 1,0-1,0 1,0-1,0 1,0-1,0 1,24-1,-24 1,0-1,23-23,-23 24,24 0,-24-1,0 1,23-1,-23 1,24-1,-24 1,23-1,1-23,-24 24,23-1,1 1,-1-1,-23 1,24-24,-1 23,1 1,23-24,-47 23,47 1,-23-24,-1 23,24-23,-23 0,23 24,-24-24,1 23,23-23,-24 0,24 0,0 24,0-24,-23 0,23 0,0 0,0 0,-24 0,25 0,22 23,-23-23,-23 0,23 0,0 0,0 24,0-24,0 0,0 0,0 0,0 0,0 0,24 0,-1 0,1-24,-24 24,23-23,1 23,-1 0,1-24,-1 1,1 23,0-24,-1 24,1-23,-24-1,23 1,-23-1,0 24,0-23,0-1,0 1,0 23,1-24,-1 1,0 23,-24-24,24 1,-23 23,-1-24,1 24,23-23,-47-1,23 24,1-23,-1 23,1-24,-24 1,23 23,1-24,-1 0,1 1,-1-1,-23 1,24 23,-1-24,1 1,-24-1,0 1,23-1,-23 1,24-1,-24 1,0-1,0-23,0 0,24 24,-24-1,0 1,0-1,0 1,23-1,-23 1,0-1,0 1,0-1,0 0,0 1,0-1,0 1,0-24,0 23,0-23,0 24,0-1,-23-23,23 24,-24-1,24-23,-24 24,1-1,23-23,-24 47,-23-47,47 24,-47-1,24 1,-24-25,23 48,1-47,-24 24,0-1,23 24,-23-23,0-1,24 1,-24 23,0-24,23 1,-23-1,0 1,23 23,-23-24,0 24,0-23,0-1,0 24,0-23,0 23,0 0,0-24,-23 24,-1 0,0-23,24 23,-23 0,23 0,-24 0,24-24,-23 24,-1 0,24 0,-24 0,24 0,-23 0,23 0,-24 0,24 0,0 0,-23 0,23 24,-24-24,24 0,-24 23,24 1,-23-24,23 23,-24-23,24 24,0-1,0 1,0-1,24 1,-24 23,0-24,0 24,23-23,-23 23</inkml:trace>
  <inkml:trace contextRef="#ctx0" brushRef="#br0" timeOffset="4016.1741">16134 2540,'0'23,"-24"-23,1 0,-1 0,1 24,-1-24,1 0,23 23,-24 1,1-1,-1 1,1-1,-1 24,0-23,1-1,-1 1,1-1,-1 24,1 0,-1-23,1 23,-1 24,24-48,-23 24,23 0,0-23,-24 23,24-24,-23 1,23 23,0-24,0 1,0 23,0-24,0 1,23-1,-23 24,24 1,-24-1,0 0,23-24,-23 24,24-23,-24 23,23-24,1 24,-24-23,23 23,-23-24,47 1,-47-1,24 24,-1-23,1-1,23 1,-23-1,-1 1,24 0,-23-1,23 1,-24-1,1 1,23-1,-24 1,24-1,-23 1,-1-1,48-23,-48 24,24-1,0 1,1-1,-1-23,23 0,-23 24,0-1,71 1,-48-24,-23 23,24-23,23 0,-47 0,47 0,-23 0,-1 0,24 0,-23 0,46 0,-46 0,23 0,0-23,-23 23,46-24,-46 24,23-23,0-1,0 24,0-47,0 24,0-1,0 24,0-47,24 24,-47-1,23 1,0-24,-24 47,-23-47,24 23,-1 0,-23-23,1 24,-1-24,23 23,-46-23,-1 0,24 24,-23-24,-1 0,1 0,-24 23,0-23,0 0,0 0,0 0,-24 0,1 23,-1-23,24 0,-47 0,47 0,-47-23,24 46,-24-23,23-23,-23 46,0-23,0 0,0 0,-24 23,24-23,0 0,-47 24,24-24,-1 47,-23-47,23 23,-23 1,24-1,-24 1,0-1,0 1,0-1,23 1,-47-1,48 24,-24-23,-24-1,24 1,0 23,0-24,0 24,-24 0,1 0,23-23,0 23,-1 0,1 0,-23 0,23 0,0 0,0 23,-1-23,1 0,0 24,0-1,-23 24,23-23,-24 23,0-24</inkml:trace>
  <inkml:trace contextRef="#ctx0" brushRef="#br0" timeOffset="84041.7511">6891 3151,'0'0,"0"-23,0-1,0 1,0-1,0 1,0 46,0 1,0-1,0 24,0 71,23-48,-23 1,24-1,-24 24,0-23,0 23,0 0,0 0,-24 0,24 0,-23 0,23-23,0 0</inkml:trace>
  <inkml:trace contextRef="#ctx0" brushRef="#br0" timeOffset="85113.5223">6891 3081,'23'0,"1"0,23-24,-23 24,-1 0,24-23,0 23,0 0,24-24,-1 24,1-23,-1-1,24 24,-23-24,47 1,-24 23,23-24,1 1,-1-1,1 1,23 23,-23-24,46 1,-46 23,47-24,-24 1,0 23,23-24,1 1,-24 23,24-24,-1 24,1-23,23-1,0 1,-23-1,23 1,0 23,0-24,-23 24,23-23,0-1,-23 24,23-23,24 23,-48-24,48 24,-24 0,-23 0,23 0,0 0,-23 0,46 0,-22 0,-1 0,23 0,1 0,0-23,-1 23,1 0,0-24,-1 24,25-23,-48 23,23 0,1 0,-24-24,0 24,1 0,22-24,-46 24,23 0,0-23,0 23,-23 0,-24 0,24 0,-24-24,0 24,0 0,-23 0,-1 0,-23 0,0 24,0-24,-23 23,0 1,-24 0,23-24,-23 47,0-24,0 1,-23 23,23 0,0 0,0 0,-24 0,24 0,-23 23,-1-23,1 24,-1 0,1-1,0 1,-1-1,-23 1,47-1,-23-23,-24 24,0-1,23-23,1 1,-24 22,0 1,0-24,0 23,0 1,0-24,0 0,0 0</inkml:trace>
  <inkml:trace contextRef="#ctx0" brushRef="#br0" timeOffset="86670.8728">6867 4209,'0'24,"-23"0,23-1,-24 1,24-1,-23 1,23-1,0 1,0-1,0 1,0-1,0 24,0 0,0-23,23-1,1 1,-24-1,47 1,-24-1,1 1,47-24,-24 0,0 23,23-23,-23 0,24 0,-1 0,1 0,-1 0,24 0,-23 0,47 0,46 0,-70 0,0 0,0 0,24 0,-24 0,24 0,-1-23,1 23,0 0,23 0,-24 0,1 0,-1 0,25 0,-25 0,1 0,-24 0,23 0,1 0,-24 0,0 0,0 0,24 23,-1-23,1 0,-24 0,24 24,-1-24,1 0,23 0,-23 0,-1-24,24 24,0 0,-23 0,23 0,-23 0,23 0,0 0,-24 0,1 0,23 0,0 0,-23-23,23 23,0 0,0 0,0-24,0 24,24-23,-24 23,0-24,24 24,-24 0,0 0,24 0,-1-23,1 23,0 0,-1-24,-23 24,24-23,0 23,-1-24,1 24,0-23,-1-1,1 1,-1-1,1 24,23-23,0-1,0 1,-23-1,0 1,-1-1,25 1,-25-1,1 1,-1-1,1 0,0 24,-1-23,-23-1,1 1,-1-1,0 24,-47-23,23 23,1-24,-24 24,-23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5:53:35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5487 1369 4,'0'0'40,"0"0"22,0 0 23,0 0-43,0 0 45,0 0 6,22-3-43,-22 3 7,0 0-21,0 0-11,0 0-2,0 0-14,0-2 10,0-1 20,0-1-31,0-2 24,0-2-29,0-1-3,0-3 8,-6-2-3,-1 0-5,-2-2 0,-3 1 5,4-2-7,-2 3 2,0 0 0,-2 1-3,0-1 7,-2 2-4,-5 1 0,4 4-6,-6 3-1,-3 4 7,-1 0 0,-5 0-14,-1 13 17,-2 3-3,3 4 0,2 1-5,4 5-1,3-1 6,6 5 0,5 2-1,4 3-2,6 0 3,0-1 0,0 0-8,15 0 3,4-1 5,12-5 0,5 0 2,7-6 5,5-1-7,4 2 0,-1 1 0,-2 0-7,-1 3 7,-8 0 0,-5 0-1,-10 2 7,-10 0-6,-5-4 0,-5-3-1,-5 4-7,0-2 9,-21 0-1,-7 3 8,-8-4 1,-3-2-9,-1-3 0,1-9 6,3-6-6,0-3 0,-1-2 0,0-16 8,3-6-2,5-2-6,5-2 0,6 3 0,5 2-5,3 4 5,2 2-31,8 2-32,0 1-153</inkml:trace>
  <inkml:trace contextRef="#ctx0" brushRef="#br0" timeOffset="1854.1496">5754 1796 365,'0'0'39,"0"0"-39,0 0-14,0 0 8,0 0-1,0 0 2,0 14 10,6-11-3,5-1 7,3-2-7,0 0 23,2 0-3,-1 0-19,0 0 18,-3-4-19,7-5 5,-5-1 14,2-2-16,-4-2-5,-3-1 0,-2 2 3,-4 0 4,-1 1-7,-2 6 10,0 2-2,0 1 0,0 3 1,0-1-9,0 1-6,-2 0 2,-5 4-7,-2 14 11,-1 3-7,5 3 9,5 0-5,0-1 3,0-2-5,6-3-4,5-2 14,0-1-5,0-2 0,5-6 0,-4 1 0,6-4 0,-1-4 4,3 0-5,-1 0 1,0-9 0,-4-4 2,3-3 4,-2 1-8,-1-1 2,1 1 0,-2 3 7,-2 1-5,3 2 6,-5 3 2,2 1-10,-3 2-3,0 3-2,4 0-2,-1 0 2,-1 16 0,-1 2 5,-1 6-2,-4-2 8,-4 3-6,-1-3 0,0-2 3,0-4 8,0-4-1,-1-2 4,-1-6 0,1-3-10,1-1 1,0 0-2,0 0 2,0-10 32,0-16-15,10-5-12,5-1-13,3 3 3,1 5 0,-1 5-4,-1 5 4,-1 4 0,-1 2 0,1 0 1,-1 6-8,2 2 5,-1 0 0,2 0-1,-4 8 2,-3 9-7,-2 4 8,-3 2 0,-4 1-6,-2-2 10,0-1-4,0 0 3,-2-7 1,-2-3-7,2-7 3,1-2 0,1-2 1,0 0 7,0 0-4,0-15-1,10-11 0,8-7-6,6 0-17,-4 6 6,-1 4 13,-4 5-12,1 5 13,-2 4 0,-1 1 0,-1 4-7,-3 4 5,0 0 2,-2 0-5,2 0-6,3 7 11,0 4-3,-1 2-1,-1 0-5,-4 1 9,5-2 0,-3-1 0,0 0 5,1-3-5,0 1 0,9-4 1,1-5 0,2 0 1,3 0 0,-2-1 3,-1-10 4,-3-1-10,-2-4 1,-2-1 0,-2-1 8,1-3-8,-2-2 0,-4 2 15,0 3-9,-4 4 23,-3 7 13,0 2-27,0 4 16,0 1-19,0 0-9,0 7-6,0 17-20,0 6 23,0 1 0,0-1 1,2-6-3,4-2 5,3-1-3,3-1 7,-2-3-7,1-5-7,1-5-45,-3-7-85,-2 0-136</inkml:trace>
  <inkml:trace contextRef="#ctx0" brushRef="#br0" timeOffset="2085.949">7101 1519 347,'0'0'102,"0"0"-5,0 0-40,0 0-51,0 0 20,0 0-26,0 0-5,-19-16-30,17 16-119,1 1-32,-2 4 30</inkml:trace>
  <inkml:trace contextRef="#ctx0" brushRef="#br0" timeOffset="2533.9111">5887 1498 581,'0'0'69,"0"0"-68,0 0-2,0 0-5,0 0-23,0 0-12,16 0-163,-8 3-52</inkml:trace>
  <inkml:trace contextRef="#ctx0" brushRef="#br0" timeOffset="3774.9606">7082 1888 261,'0'0'71,"0"0"-70,0 0-1,0 0 0,0 0 5,0 0-5,43 16 8,-25-16 12,3 0 44,0 0-35,4 0-13,-4 0 12,6 0-20,-6-3 5,6-4-10,-2-2 6,2-1 2,1-3-6,-1-2-4,0-1 2,-6 0 7,1-4-10,-3-1 0,-2-5 2,-2-2 11,-2-7-9,-2-3 21,2-2-8,-5-2-13,-2-2 9,-2-3-13,0 2 5,1-2 2,1 4-5,0 2-2,-1 3 0,-2 8 5,-3 5-5,0 5 0,0 8 0,0 4-4,0 7 8,0 0-2,-2 1-2,-4 0-23,-3 18 23,-6 10 0,-1 9 1,-4 14-9,4 4 9,-2 7-1,9 2 0,4-3 13,5-6-18,0-6 5,5-6 0,9-7 2,0-5-2,1-6 0,3-4 0,3-1 11,3-6-13,3-1 2,0-5 0,-2-6-9,0-2 2,-2 0-66,4 0-64,-5-12-200</inkml:trace>
  <inkml:trace contextRef="#ctx0" brushRef="#br0" timeOffset="5510.5743">8131 1641 182,'0'0'53,"0"0"-51,0 0 5,0 0 5,0 0 5,0 0 23,-38-68 15,16 67-31,-5 1 17,-1 0-33,3 12-8,-1 9 0,4 4 12,2 4-12,7-2 7,4 0-4,5-4 16,4-2-19,0-4 0,0-4 0,7 1 0,3-4 3,4-2-2,1-5 2,1-3 6,2 0-7,-2 0 5,-2-9 2,-2-2-7,1-3 9,-1 3-11,1-7 3,-2-2-1,0 3 0,-3 1-2,-5 7 10,-3 3-2,0 3 38,0 0-23,0 3-23,0 0 5,0 0-5,0 0-8,2 0 6,2 0-27,2 0 28,5 7-1,7 1 4,1-1-5,2 1 7,1-2-1,-1-2-3,0 1 2,0-5-2,3 0 0,-2 0 3,1 0 0,-4-5-2,-1-7 2,-6-1 7,-5-4-6,-2-2 5,-5-5-9,0-2 3,0-2-3,0-1 2,-5 3-2,-4 4 0,-1 2-1,-5 6 1,3 6 0,-1 3-6,4 3-3,-2 2 9,7 0 0,4 0-7,0 0 4,0 0-22,0 0-3,13 2 27,5 4-6,5 0 7,0 0 0,4 0 3,0 0-2,0 1-1,-3 1 0,1 2 4,-6 4-12,-2 4 10,-4 2-2,-2 4 0,-5 2 5,1-1-5,-1-1 1,-1-1 12,-1-2-6,1-6-6,1-1 4,2-7-3,0-2 7,1-4-9,-1-1 0,5 0 6,2-8 18,9-14-9,-2-10-14,6-7 7,1-6-3,-1-5-5,-2-5 0,-1 1 8,-6-2-10,-5 3 2,-4 0 0,-4 1 19,-3 1-16,3 6-1,-3 7-2,-1 12 0,-2 11 0,0 7 0,0 8 15,0 0-12,0 0-3,0 31-10,-11 20 7,-1 17 1,-3 6 2,3-1 0,5-10 3,1-5-7,6-12 9,0-7-5,0-7 0,3-7-7,7-4 7,2-4 0,0-8 2,3-4 4,0-5-1,7 0-5,7-15 0,2-9 5,3-2-18,-4 3 9,-6 4-5,-6 4-4,-9 4 17,-3 6-4,-5 1 0,-1 4 0,0 0 41,0 0-33,0 0 0,0 0-16,0 2-15,0 10 22,0 0-2,5-2 5,-2-1-7,4-4 5,-1-2 0,2-2 0,1-1 5,4 0-5,-1-3 0,-1-7-19,-4-1 15,-4-1 4,-3 2 0,0 1 1,0 1 13,0 5-3,0 3-1,0 0-5,0 9-10,0 17-10,0 8 15,0 10-3,0 4 9,-3 1-6,0 0 0,-1 1 12,-4-5-5,-4 0-2,-4-4 11,1-7 18,-5-4-31,2-9 9,2-7-11,7-10 6,0-4 21,5 0-4,1-10-5,3-16-14,0-8-4,7-7-2,17 2 1,7 4-38,2 5 20,-1 7-34,-7 4-7,-3 7-19,-7 2-255</inkml:trace>
  <inkml:trace contextRef="#ctx0" brushRef="#br0" timeOffset="14551.6649">9623 1668 63,'0'0'169,"0"0"-99,0 0-7,0 0 27,0 0-43,0 0 3,0 0-22,0-3-23,0 3 7,2 0-12,0 0 0,-1 0-11,-1 12 21,0 5-19,0 2 9,-16 7-47,-6 1 7,-1 3-70,-7 0-93,-1 2 16</inkml:trace>
  <inkml:trace contextRef="#ctx0" brushRef="#br0" timeOffset="16510.2202">10142 1546 89,'0'0'46,"0"0"-31,0 0 23,0 0-25,0 0 0,0 0-1,0 2-10,0-2 7,0 0-8,0 1-1,0-1 14,0 0-12,0 0 25,7 0 20,4 0-6,1 0 0,-1 0-34,0-4 0,5-4-1,-4-1 3,2 0-9,-2-3 0,-3 0 7,0 2 1,-2-1-8,-3 7 0,-1 1 9,-3 3 2,0 0-11,0 0 7,0 0 3,0 0-6,0 0-4,0 0 0,0 0-6,0 0 3,0 3 3,-1 4 0,-2 4 1,1 0-6,1 5 5,-3 0 0,2 1 0,1 0 9,1-4-13,0-1 4,0-3-4,0-1-3,3-4 7,4-1 0,-1-2 2,8-1 2,-3 0-4,3 0 0,2 0 13,-2-6-12,2-6-1,-4-2 0,6-3 3,-2-4 5,1-2-8,-1-4 0,2 0 6,-1-2-6,2 0 0,-4 0 3,-2-1-5,-2-1 9,-1 0-7,-3-3 0,-2 0 1,1 1-2,-3 2 2,0 5-1,-3 5 39,0 6-30,0 4 11,0 4-10,0 3-1,0 3 13,0 1-10,0 0-7,0 0 0,0 0-5,0 0-7,0 14-1,-3 14 5,-6 13-1,0 9 4,0 7 0,3 6 0,0 6 5,0 5-5,0 0 0,2 1 13,1-3 1,3-4-7,0-2-5,0-3 4,9-2 0,3-2-6,-5-4 0,2-5 4,-3-10-7,-5-4 3,4-12 0,-2-7 2,0-8 5,2-9-7,-2 0 7,4-18-5,2-15 27,3-12-29,0-6 0,0-5 0,-5 0 4,0 0-4,-2 7 0,-5 9 4,0 6-13,0 5 9,0 7 0,-3 5 5,-3 6 1,5 4-6,-1 4 0,2 3 4,0 0-16,0-4 11,21-1 1,13-2-14,14-4 13,6-1-11,6-1-17,-5 1-58,-9 1-48,-16 4-107</inkml:trace>
  <inkml:trace contextRef="#ctx0" brushRef="#br0" timeOffset="16926.7573">10279 1351 580,'0'0'33,"0"0"-18,0 0-15,0 0 3,0 0 7,0 0-8,0-28-2,0 28 0,0 0-121,0 0-173</inkml:trace>
  <inkml:trace contextRef="#ctx0" brushRef="#br0" timeOffset="18098.6548">12302 1010 139,'0'0'137,"0"0"-49,0 0-28,0 0-12,0 0 9,0 0-5,0 0 1,3-34-29,-3 34 10,0 0-34,0 0 0,0 8-5,0 21-16,0 13 21,0 10 8,0 5-5,0-1-3,0-3 0,0-7 3,0-5-3,0-7 0,0-2 1,0-5 2,0-3-2,0-5-2,0-2-5,0-4-57,0-8-69,0-5-121</inkml:trace>
  <inkml:trace contextRef="#ctx0" brushRef="#br0" timeOffset="19533.5147">12536 1460 5,'0'0'340,"0"0"-325,0 0-1,0 0-25,0 0 16,0 0-5,21 11 13,-10-9-12,-1-1 46,5-1-24,2 0-2,0 0 13,6 0-28,-2-4 13,1-9-19,-1-2 7,1-1-1,-5-5-6,-7 0 0,-1-1 15,-9 1-6,0 3-9,0 3 0,0 4 7,0 1 9,0 3-11,-3 1-1,1 3 3,2 1 5,0 2-12,0 0 0,0 0-30,0 0 30,0 8-10,6 4 10,5 3 0,4 4 2,-3 2-2,0 4 0,4 0-1,-2-1 1,0-1 0,-4 0 4,-4-5-9,-3-2 5,-3-4-1,0-1-3,-2-2 8,-13-3 2,-3-2-5,2-4 0,-1 0 13,5 0-2,1 0-10,3-3-2,4-3 6,-1 3 19,2 2-12,3 0-6,0 1-1,0-4-6,0 3-7,18-4 7,7-1-1,4 0-5,1-2 6,-1 3 0,-2-4 4,0 0 0,-2-2-4,-2-4 0,1 0 4,-7-3-10,-3-2 7,-2-2-1,-6-6 4,-2-4 4,2-4-8,-3-4 0,0 0 2,-1-1-7,-2 3 5,0 2 0,0 3 3,0 3 2,0 3-5,0 6 0,0 7 4,0 7-4,0 5 2,0 2-2,0 0 0,0 20-15,3 16 8,7 13 6,-4 10 0,3-2 0,0-1 2,-2-6 0,3-8 8,0-7-3,5-5-6,-3-6 0,4-3 2,-2-5-2,-3-2 0,3-5 0,-2-4 8,6-5-8,4 0-18,2-2-25,0-14-94,-5-4-74</inkml:trace>
  <inkml:trace contextRef="#ctx0" brushRef="#br0" timeOffset="19803.0687">12853 1221 360,'0'0'21,"0"0"-15,0 0-6,0 0 29,0 0 2,0 0 17,95-30 9,-53 27-7,7 0 10,6-3-59,4 3 7,-4-2-8,-3 2-5,-9 2-4,-4 1-38,-11 0-60,-8 0-47,-13 0-86</inkml:trace>
  <inkml:trace contextRef="#ctx0" brushRef="#br0" timeOffset="20968.4956">14300 1364 379,'0'0'126,"0"0"-106,0 0-20,0 0-6,0 0 0,0 0-6,0 0 12,13 8 8,-4-7-3,2-1 7,5 0 30,1 0-29,5 0 8,2-4-17,-2-8 5,1-1-3,-3-1-3,0-8-2,-4 0 4,-3-5 6,0 0-11,-6-5 0,0 2 0,-4-1 4,-3 0-1,0 3-1,0 0 3,0 3-2,0 3-5,0 2 2,0 5 0,0 2 4,0 8-1,0-1 3,0 6 19,0 0-23,0 0 8,0 0-10,0 9-12,0 21 2,0 19 5,0 17 5,5 5 6,-1 3 2,-1-6-8,2-5 0,1-6 4,3-7 20,-2-5-20,4-6-2,-3-2 1,1-4 3,-2-5-6,-4 1 0,-2-6 1,-1-4-1,0-4-7,0-6-26,0-6 2,0-3-82,-4-3-78</inkml:trace>
  <inkml:trace contextRef="#ctx0" brushRef="#br0" timeOffset="21454.24">14610 1207 286,'0'0'97,"0"0"-41,0 0-21,0 0 4,0 0 1,0 0-8,67-79-30,-44 76 12,4 3-14,2 0 0,1 0-2,-4 12 5,-6 4-6,-3 4 3,-5 3-5,-6-1 0,-5 2 6,-1-3-1,-1 0 0,-20 0 4,-4-4 1,-2 0 2,-3-5-4,0-2-6,3-2-2,0-2-45,3-2-19,8-2-17,6-2-39,7 0-114</inkml:trace>
  <inkml:trace contextRef="#ctx0" brushRef="#br0" timeOffset="23011.6993">15213 1255 148,'0'0'85,"0"0"13,0 0-27,0 0 15,0 0-13,0 0-55,-42-52 4,24 52-22,-4 0 0,-2 2-4,-5 14 9,0 4-5,3-2 0,4 3-2,7 0-8,3 1 9,6 3 1,3 0-7,3-2 5,0-1-2,6-2 4,9-5-8,0-4 6,3-4 4,0-3 0,1-4 5,3 0-2,-2 0-5,1-7 0,-4-5 5,-1-2 0,-3-4-5,0-1 0,-2-2 15,-3 1-12,-1 2 2,-3 5-5,-1 2-1,-3 7 1,0 2 0,0 2 7,0 0-7,0 0-13,0 7-1,3 9 13,2-1 0,3-2-3,2-2 4,2 1 0,2-5 0,2-2 11,0-2-14,2-3 3,1 0 0,-2 0 3,1-2 0,-1-10 2,0-6-2,1-1 1,0-2-4,-2-4 0,-2 3 4,-8 1-12,-2-2 8,-4 2 0,0 2 3,-6 2 0,-3 2-3,0 5 0,-3 0 1,5 4-8,-1 2 7,2-1-9,-1 4 1,4-1-54,0 1 29,3 1 21,0 0 7,0 0-4,0 0 5,0 0-12,0 0 14,9 0-14,9 3 16,7 3 8,5 1-8,4-1 23,1 5-20,-3 1-1,-5 3 3,-6 5-1,-6 1-4,-5 3 0,-5 0 4,-4-2 1,-1-1-5,5-3 0,-1 1 8,2-6-1,5 1-7,-2-5 0,1-2 3,2-2 9,2-3 10,0-2 6,1 0 13,-1 0-40,-2-4 19,0-6-1,-1-2-13,3-6 25,2-4-31,2-3 0,2-5 2,-4-4 3,4-6-5,-5-5 0,2 0 1,-2-3-7,-4 2 6,-4 3 0,-4 1 2,-3 4 3,0 6-5,0 7 0,0 10 6,-1 6-6,-1 6 9,-2 3-4,-2 18-5,-4 18-26,-3 17 26,4 4 0,3 5 0,6-4-3,0-3 3,0-6 0,8-8 4,5-7 5,7-6-9,-5-9 0,4-4-3,3-4 1,7-7 2,5-4 0,2 0 10,-2-4-5,-4-13-5,-5-3 0,-2-5 8,-7-2-11,-1-2 4,-6 4-1,-3 5 6,-4 4 10,-2 6-8,0 7 16,0 2-17,0 1-7,0 8 0,0 13-3,0 7-10,1 1 17,8-4-4,4-4 0,1-2-3,2-4-2,2-4 5,0-3-8,0-6-9,-2-2-92,-6 0-155</inkml:trace>
  <inkml:trace contextRef="#ctx0" brushRef="#br0" timeOffset="23243.492">16345 985 544,'0'0'41,"0"0"-36,0 0-5,0 0-41,0 0-7,0 0-13,-24-32 45,24 32-16,0 0-20,-1 0-60,-2 0-116</inkml:trace>
  <inkml:trace contextRef="#ctx0" brushRef="#br0" timeOffset="23565.4394">15571 1132 286,'0'0'0,"0"0"8,0 0 19,0 0 71,0 0-55,97-11-17,-48 0 18,6 2-9,2-2-13,3 1-3,5 1-11,6-2-4,-2 2-4,-4 0-16,-11 1-6,-14 4-55,-15 3-30,-13 1 24,-12 0-16,0 0-14,-5 2 52</inkml:trace>
  <inkml:trace contextRef="#ctx0" brushRef="#br0" timeOffset="24932.5353">16732 1062 67,'0'0'118,"0"0"-89,0 0-4,0 0-12,0 0 23,-81-2 13,68 4-36,1 13 0,-3 6-13,1 4 0,2 5 27,1 1-25,8-1 2,3-3-3,0-2 2,0-2-3,4-4 0,9-2 2,1-3 6,1-4-2,-2-2 5,-1-4 20,1-1-24,-2-3 22,4 0 1,0 0-20,1 0 18,5 0-13,0-7-3,4-4-4,-1-1 3,-3-3-10,2-2-1,-1-4 2,-4-4 18,3-3-17,-1-3 0,-4-3-2,0-1 16,-6-2-24,0 0 7,-3 1-2,-4 0 2,-2 0 4,-1 0-3,0-3-1,0 1 13,0 2-20,0 4 7,-4 8 0,-2 6-4,-2 8 4,4 2 0,-4 6-3,2 2-1,-4 0 3,-4 23 1,-2 14-10,0 16 7,-2 6-7,6 1 10,2-3-2,4-5 10,3-6-15,0-4 7,3-3 0,0-7-4,7-3 4,8-6 0,0-7 0,4-1 3,-1-6-6,6-5-1,1-2 4,4-2 10,2 0-6,0-15-3,2-6-1,-4-3-28,-6-2 5,-4 2-22,-8 0 19,-6 3 21,-4 3-7,-1 4 12,0 8 25,0 5 0,-3 1 6,-6 7-31,-4 18-4,2 3-1,5 2 3,4-1-3,2-5 0,7-3 1,8-5 4,7-5 1,3-4-1,1-4-44,-3-3-35,-6 0-132</inkml:trace>
  <inkml:trace contextRef="#ctx0" brushRef="#br0" timeOffset="26051.5515">18042 1143 206,'0'0'106,"0"0"-106,0 0-6,0 0 6,0 0 9,0 0-4,19 15 28,-10-13 9,1-2-3,4 0 5,-1 0-43,6 0 6,1-10-7,1-1 12,4-3-17,-4-3 8,0-1-3,-3 3 0,-6 2 5,-6 3-5,-4 8 0,-2-1 5,0 3-8,0 0 3,-7 7-2,-8 14-13,-2 4 20,3 0-5,4-1 0,5-3-2,5-2-5,0-3 7,0-3 0,0-4-10,3-1 16,10-5-6,3-2 0,4-1 7,6 0-10,2-9 3,3-6-8,-5-1 0,-2-1 2,-5 2 6,-5 3 0,-4 1 5,-4 1 15,-2 4-12,1 0-3,-2 0 8,-2 4-4,1-1-5,4 3-4,3 0-8,3 0-2,1 0 10,2 8 0,-1 4 15,-1-3-8,-1 3 6,0 0 13,0-1-24,0 0 32,1 2-33,-1-1 4,0 0 14,-3 1-19,-2-3 0,-3 3 0,-3-1 3,-1 0-3,0 0 3,-18 1 9,-6-1-12,-7-2-12,-2-4-57,0-3-99</inkml:trace>
  <inkml:trace contextRef="#ctx0" brushRef="#br0" timeOffset="26283.3399">18327 938 556,'0'0'73,"0"0"-73,0 0-18,0 0 0,0 0-19,0 0-39,-6-4-134</inkml:trace>
  <inkml:trace contextRef="#ctx0" brushRef="#br0" timeOffset="27687.0736">19700 1144 134,'0'0'104,"0"0"-104,0 0 0,0 0 0,0 0 7,0 0-4,-1 21 12,1-21-1,0 0 27,0 0-13,3 0 3,12 0 38,6 0-56,-2 0 8,4-8-20,-2-7 7,-2-1-4,-3-2-4,-2 0 0,-4-3 15,1 2-5,-4 2-10,0 4 0,-3 3 0,-4 3 0,0 4 1,0 3 0,0 0 0,0 5-1,-4 17-14,-9 6 8,3 4 12,1 0-8,2-5 2,7 0 0,0-6-10,0-3 18,8-3-8,4-3 0,3-5-1,0-2 1,6-5 4,2 0-3,5 0 10,0-13-4,-1-2-1,-5-2-5,-5-1 6,-2-2-6,-2 1 1,3-2-2,0 4 0,0 4 0,-4 4 0,-2 4 0,-1 4-1,0 1-2,1 0-19,-1 12 22,-1 4-11,-2 2 17,3-1-6,-6 1 0,-2-3 0,1 0 0,-2 0 3,0-3 5,0-3 14,0-1-22,0-5 0,0-2 11,0-1-4,0 0 8,0 0-3,0 0-5,1-12 36,5-9-43,5-6-8,4-5 5,1 4-26,5 2 10,6 3 13,1 7-7,2 3 8,0 6-39,-4 7 44,-4 0-9,-3 10-5,-5 8 8,-6 0-2,1 3 8,-1 0 5,-1-2 2,0 2-7,-2-2 16,-2-3-10,-1-2-6,-1-2 0,-1-3 3,2-2 4,-1-1-5,-1-1-4,2-5-31,1 0-72,1 0-54,3-3-63</inkml:trace>
  <inkml:trace contextRef="#ctx0" brushRef="#br0" timeOffset="27987.8846">20012 816 675,'0'0'37,"0"0"-37,0 0-54,0 0 18,0 0 31,0 0-8,0 2-156,3 4-102</inkml:trace>
  <inkml:trace contextRef="#ctx0" brushRef="#br0" timeOffset="44463.2162">21904 821 206,'0'0'95,"0"0"-37,0 0 37,0 0-31,0 0-30,0 0-25,-6-8-9,2 29-9,-1 13 9,-2 8 0,1 0 22,2 3-19,2-5 3,2 1 1,0-3 0,0-4-7,0 0 0,0-4 4,0-3-5,0-2 1,0 0 0,-3-4-1,-5-5-33,7-4-20,1-4-91,0-8-96</inkml:trace>
  <inkml:trace contextRef="#ctx0" brushRef="#br0" timeOffset="45033.5809">21842 837 136,'0'0'71,"0"0"-4,0 0-20,0 0-29,0 0 2,0 0-20,67-79 24,-43 65 30,-2 2-50,-1 4 15,1 3-13,4 5-2,-3 0 5,1 0-9,-3 19 0,0 4-1,0 5-3,-3-1 4,-5-1 0,-5-4 2,-7 0-3,-1-3 4,0 1-3,-16 1 3,-10 0 11,-7-1-13,-9 1-1,-3 0-28,0-2-20,0-1-45,6-4-37,9-5-50</inkml:trace>
  <inkml:trace contextRef="#ctx0" brushRef="#br0" timeOffset="45622.6161">22456 878 63,'0'0'169,"0"0"-118,0 0-29,0 0 13,0 0-1,0 0-32,-53-38-1,30 43 0,-2 16 5,-4 9-9,0 6 3,2 3 0,3 6 11,7-1-6,6 0-5,6-4 0,5-5-7,0-7 6,13-3 0,9-4 2,3-5 8,2-1-9,2-4 21,4-8 7,6-3-19,3 0 20,0-9-21,-5-11 0,-6-4 26,-4-6 6,-6-4-12,-7-3-9,-4 0-17,-6-1 16,-4 2-11,0 1 0,0 4-4,-11 0-3,-3 6-2,-4 7-19,0 7-40,-3 8-55,1 3-91</inkml:trace>
  <inkml:trace contextRef="#ctx0" brushRef="#br0" timeOffset="46221.2319">23183 833 232,'0'0'101,"0"0"-43,0 0-3,0 0-38,0 0 7,0 0-19,-79-52 6,65 51 32,-3 1-43,-9 0 0,-1 15-1,3 3 4,-1 3-5,6-2 2,5 3-11,5 0 2,3 3 9,5 3-2,1-1-2,3 2-7,18-2 8,10 0 3,2-1 0,4-1 6,3-1-4,-8-1 0,0 0-2,-5-4 6,-9-1-9,-4-4 3,-8-2 0,-6-1-4,0-3 4,0 2 0,-6-2 24,-14 0-17,-8 1 17,-5-3-24,-1-2 16,-2 0-14,3-4-2,3 0-33,0 0 9,2 0-18,0-4-10,-2-2-71,2-2-143</inkml:trace>
  <inkml:trace contextRef="#ctx0" brushRef="#br0" timeOffset="46807.5491">23429 777 274,'0'0'155,"0"0"-106,0 0-33,0 0-5,0 0-11,100-15 3,-55 15 5,2 0-4,3 0-4,-7 0 1,-6 0-1,-7 0 0,-8 0-6,-8 3-36,-4 2-54,-8-5-100</inkml:trace>
  <inkml:trace contextRef="#ctx0" brushRef="#br0" timeOffset="47077.5983">23675 774 137,'0'0'194,"0"0"-156,0 0-38,0 0-1,0 0 1,0 0 35,0 97 28,0-64-36,0-3-7,0-2-15,0-1 1,0-3-5,0 0-1,0 2 1,0 1 1,0 2 1,-1-2-3,-2 0 0,1-3-33,-2 0 7,1-1-44,0-5-51,1-3-7</inkml:trace>
  <inkml:trace contextRef="#ctx0" brushRef="#br0" timeOffset="47278.1626">23583 1294 268,'0'0'158,"0"0"-52,0 0-45,0 0-5,0 0-42,0 0-12,4-5-2,18 5 9,10 0-9,10 0 0,3 0 0,2 0-4,1 3 4,-2-1-55,0-2-71,-7 0-88</inkml:trace>
  <inkml:trace contextRef="#ctx0" brushRef="#br0" timeOffset="47710.5103">24166 742 155,'0'0'75,"0"0"-64,0 0-11,0 0 97,0 0-22,0 0-25,48-44-40,-20 41-1,7 3 22,6 0-29,3 0 11,-1 0-13,1 0 16,-2-2-20,-2 0 4,-5-2-28,-11 4-103,-9-2-200</inkml:trace>
  <inkml:trace contextRef="#ctx0" brushRef="#br0" timeOffset="47980.0627">24348 726 250,'0'0'147,"0"0"-147,0 0-13,0 0 13,0 0 5,-2 108 41,2-76-25,0-3 12,0-1-8,5-1-13,-2 0-12,0-1 0,2 1 10,-4 0-12,-1 0 4,0 0 2,0-1 12,0-2-7,-5-4-18,-2-4-38,-2-2-84,5-8-91</inkml:trace>
  <inkml:trace contextRef="#ctx0" brushRef="#br0" timeOffset="48564.3398">24887 711 237,'0'0'154,"0"0"-100,0 0-3,0 0-26,0 0-11,0 0-2,65-34-1,-32 34-9,3 0-2,6 0 7,1 0-18,-1 0 11,-8 1 0,-11 3 0,-10 2-54,-12 1-64,-1-2-119</inkml:trace>
  <inkml:trace contextRef="#ctx0" brushRef="#br0" timeOffset="48798.057">25046 706 184,'0'0'141,"0"0"-128,0 0-13,0 0-23,0 0 23,-1 82 42,1-41 35,0 1-26,0-5-51,0-1 10,0-3-10,0-1 8,0-2-9,0 2 4,0-2-3,0-2 9,0-2-9,0-3-73,0-5-45,-2-3-38</inkml:trace>
  <inkml:trace contextRef="#ctx0" brushRef="#br0" timeOffset="48998.5931">24923 1235 374,'0'0'118,"0"0"-104,0 0 22,0 0-6,0 0-29,0 0 29,52 0-3,-23 0-13,4 0 7,2 0-12,-2-2-9,2-1 0,4 1-21,-3 0-49,-2-1-157</inkml:trace>
  <inkml:trace contextRef="#ctx0" brushRef="#br0" timeOffset="49515.5708">25818 595 424,'0'0'50,"0"0"-32,0 0-18,-109 30 0,71 6-5,1 9 1,6 8 4,3 4 6,8-2 11,1-3 19,7-5-36,1-5 14,7-4 29,4-7-43,0-4 0,4-3-3,16-7 3,3-5 21,4-6-6,6-5 3,6-1 28,1-3-41,2-15 15,-5-7-20,-7-4 1,-6-1 25,-10-3-17,-5 0 13,-9 0-17,0-3 3,0-2-16,-5 1 4,-4-1-43,1 0 7,4 5-35,-6 3-89,1 7-230</inkml:trace>
  <inkml:trace contextRef="#ctx0" brushRef="#br0" timeOffset="50233.0797">26216 629 301,'0'0'145,"0"0"-55,0 0-27,0 0-53,0 0-10,0 0-3,2 76-11,-2-18 14,0 4 11,0-1-10,0-7 9,0-5-3,0-2-7,1-2 1,5-4 7,-2-5-9,2-6 1,-1-4-8,-4-8 1,2-5-82,-3-8-89,3-5-102</inkml:trace>
  <inkml:trace contextRef="#ctx0" brushRef="#br0" timeOffset="50718.6927">26301 698 219,'0'0'107,"0"0"-56,0 0-11,0 0-7,0 0-20,0 0 7,-3-29-20,3 29-9,9 21 5,12 13 4,6 8 6,2 10 16,1 1-20,3-4 7,0 1-9,0-8 6,-3-4-8,-7-7 3,-1-5-1,-6-5 2,-3-5 7,-1-3-9,-4-6 2,-4-3 6,-1-4 2,-1 0 0,2 0 62,6-3 31,0-16-48,3-6-26,0-7-7,-2-7-21,-2-2 17,-2-2-14,-2-5 7,-1 2-9,-4 1 3,0-1-10,0 7 5,-1 10-19,-7 6 17,1 12-36,-1 9-34,-4 2-47,-5 0-215</inkml:trace>
  <inkml:trace contextRef="#ctx0" brushRef="#br0" timeOffset="54512.9524">28075 931 1,'0'0'88,"0"0"-33,0 0 14,0 0-6,0 0-9,0 0-5,0 0-6,1-57-25,4 49 9,2 3-15,2 2-6,3-1-4,3 1 0,3 2-2,-1 1 0,3 0 2,1 0-11,-1 0 10,1 4-2,-1 10 1,-3 2-14,-1 4 14,-2-1-1,-7 4 0,2-2-4,-5 0 10,-4 1-5,0-1 0,0 2 6,0-2-6,0 0 0,-4-1 3,-5-2 2,0-2-3,-1-1-1,-4-2-1,-2-5 3,-5 0-3,-3 0 7,5-4 0,1-1 2,10-3-9,4 0 0,2 0 20,2 0-15,0 0 13,0 0 11,5 0-25,7-10-1,10-3-3,5-3 0,7-2-1,2-2 13,2-4-12,2-1 0,-1-3 1,-7 0 2,0 1 2,-7-2-3,-5 4 32,-3 2-28,-4 2 23,-6 5-19,-3 2-9,-1 6 20,-3 2-11,0 5 5,0 1 6,0 0-20,0 0-2,0 0-8,-10 3 5,-11 15-3,-6 8 7,2 6 0,3 3-7,5 2 14,2-1-7,6-2 0,3-2-7,5-3-7,1-4 14,0-3 0,16-3-8,9-3 11,8-4-3,7-1 0,4-5-8,-1-3-1,0-3-47,-7 0-162</inkml:trace>
  <inkml:trace contextRef="#ctx0" brushRef="#br0" timeOffset="55084.316">28891 1129 186,'0'0'383,"0"0"-336,0 0-31,0 0-16,0 0 0,0 0-11,15 32 0,-8-4 8,-2 1 3,-2-1 0,-3-1 4,0-3 2,0-2-6,0-1 1,0 1-1,-6 1-49,-5-3-42,-2-7-169</inkml:trace>
  <inkml:trace contextRef="#ctx0" brushRef="#br0" timeOffset="89336.0017">29571 1186 14,'0'0'112,"0"0"-33,0 0 10,0 0-5,0 0-28,0 0 1,0 0-22,0 0-15,0 0-1,0 0-18,0 0 2,0 0-3,0 0-2,0 3-4,0 11-14,0 4 20,-4 2-5,-5 1 9,-1 0-4,2-2 5,-2 1-5,-4-1-65,-4-3-96,-12-4-138</inkml:trace>
  <inkml:trace contextRef="#ctx0" brushRef="#br0" timeOffset="95083.6809">5376 3056 186,'0'0'44,"0"0"-10,0 0 14,0 0 46,0 0-17,0 0-11,0 0 1,0-14-49,0 14 14,0 0-21,0 0 0,0 0-13,0 0 2,0 0 0,0 0-4,0 17-7,0 12 11,-8 10 0,0 7 2,1 4-6,-1 3 4,1-1 0,4 0 0,0-5 11,3 1-11,-2-5 0,1-2-5,-1-4 1,2-2 4,0-3 0,0-2 2,0-5 4,3-4-7,3-4 1,3-4-5,0-5 2,-3-2-3,2-3 6,2-3 5,2 0 4,6-1-6,9-20 11,10-8-6,5-8-5,1-5-3,0-1 0,-2-2 4,-7 1 1,-4 2-5,-6-2 2,-4-2 4,-3-4-12,-4-6 4,-1-2 2,-1-1-5,-1 3 6,-2 10-1,-5 7 3,-2 8-1,-1 7-4,0 6-3,0 7 5,0 6-1,0 3 5,0 2-4,-3 0 0,-4 2-28,-5 24 23,0 17-1,-6 12 6,3 10 6,0 4-6,5-1 0,2-5-4,-1-4 13,5-8-12,1-7 3,3-5-1,0-7-5,0-4 9,0-4-3,3-2 0,-3-8 1,4-3-1,-4-4 0,0-3 1,0-4 0,0 0 1,0 0 12,3-11-13,2-13-1,2-5-7,8 0 4,0-2-18,3 7 20,-5 5-9,-2 3 10,-4 9 0,-2 1-4,-2 6 4,-3 0 0,0 0-9,1 0-1,2 12-13,0 8 23,0-1-1,0 4 3,-3-1-5,0-2 3,0 1 0,0 0 2,0 0 5,0 0-5,-4-1 17,-4 1-18,-1-4 5,2-4-6,4-3 1,3-7 4,-2 0-4,2-1-1,0-2 16,0 0-11,0 0 25,0 0-5,0 0-20,-1 0 26,-1 0-31,-1 0 0,-1 0-1,1 0 3,0 0-2,-3-2 0,0-4 4,0 1-15,0-2 11,3 3 0,0-1-4,0 3 11,1 0-10,2-1 3,0-1-1,-1 3-8,-2-3 3,2 0 3,-2-5-4,1-4 2,1-3 0,1-1-9,0 0 2,0 4 9,0 1 5,0 1-2,0 3 1,0 1 3,0 3-4,0-2 0,0 6 2,0 0-10,0 0 8,0 0-1,0 0 1,0 0-21,3 7-19,5 8 39,-2 2-7,-1 4 3,-2 0 5,0 0 0,-3-1 1,0-4 9,0-3-11,0-5 1,0 0 0,0-5 0,0-3 3,0 2-3,0-2 8,0 0-4,0-14 4,0-6-8,-3 1-5,3 3-1,-3 3 12,0 3-3,3 1-3,-2 1 0,2 2-2,0 6 2,0-1 0,0 1-5,0 0 5,0 0-4,0 0 2,0 15-27,0 6 29,0 4-5,0-1 7,0-3-6,0-4 8,2-5-4,-2-3 0,0-5 3,3 0-3,-3-3 0,0-1 7,3 0 3,-3-1-4,3-16 1,-3-4-7,5-2 8,-1 0-8,2 2 0,-3 2 4,1-2-11,2 1 7,2-1 0,5 2-3,1-1-11,2 2 5,-1 1 1,0 6-4,-3 4 6,0 4 6,3 3-7,-2 0 2,0 2-25,1 15 19,-2 5 3,-3 4 8,0-1-4,-3-1 4,1-1 0,1-2-6,1-1 14,0-4-8,4-1 0,2-4-4,4-2 3,5-6 2,3-3 2,3 0 12,1-12-13,2-8-2,-5-1 0,-2-2 9,1-1-8,-5 3-1,-1 0 0,-6 0-4,-5 2 2,-2-2-20,-7 0-10,-1 1 5,0 4 11,0 3 0,-6 6 11,-4 4 3,1 3-17,0 0 19,0 5 0,0 11-3,3 7 1,1 3 2,4 4 0,1-1 0,0-1 6,0-2-6,3-5 0,9-2-12,3-6 12,3-5 6,4-4-6,2-4 7,4 0 10,-1-3-17,3-13 0,-3-6 2,0-4-14,1 0 12,-4 2 0,-5 1 11,-7 8-3,-4 6-2,-5 3 74,0 5-34,-3 1-7,4 0-39,4 0-13,1 1-8,0 16 8,-1 4 13,-3-2 0,1 4 4,-3-3-4,2-2 0,-4-3 0,-1-3 4,0-5 6,0-2-10,0-4 0,0-1 11,0 0 7,0-12-1,3-13-6,7-9-11,2 0-58,3 3 45,3 1 2,-2 11 0,-2 7 11,-2 4 4,1 8 3,1 0-7,7 0-8,-2 13 8,5 0 0,-6 0-4,-2 3 3,-4-1 1,-3 0 0,0 0 2,-3 0 11,-3 0-13,0-1 0,0-7-104,2-6-214</inkml:trace>
  <inkml:trace contextRef="#ctx0" brushRef="#br0" timeOffset="95807.7124">5095 3427 264,'0'0'91,"0"0"-18,0 0-10,0 0-14,0 0-3,0 0-28,-3-1-15,3 1-6,16 0-7,17 0 10,17 0 15,13 0-14,12-13 17,2-4-18,1-1 0,-1 3-5,-11 3 5,-9 5-30,-20 7-76,-19 0-114</inkml:trace>
  <inkml:trace contextRef="#ctx0" brushRef="#br0" timeOffset="97876.2568">8131 3137 32,'0'0'67,"0"0"-17,0 0 2,0 0-2,-3-81 19,3 63-21,3 0-19,4 3 22,2 2-14,3 3-17,-1 1-9,2 1-6,2 3-5,6 0 0,2 2 1,7 3 5,3 0-5,0 5 9,4 17-8,2 7-2,-1 7 0,-3 6-1,-9 8 5,-10 4-12,-7 0 17,-9-1-8,0-4 13,-21-2-6,-13-3 5,-3-2-9,-7-6 3,-2-3 7,4-6-9,8-9-1,7-6 8,13-4-5,7-7-5,6-1 0,1 0 16,0 2 3,0-2-21,6 1 0,13-1-10,12 0 20,2 0-10,3 0 0,6 0 1,-5 0 2,3 0 1,-2 0-4,-7 0 0,-4 0-44,-5 0-56,-8 0-154</inkml:trace>
  <inkml:trace contextRef="#ctx0" brushRef="#br0" timeOffset="98847.3529">8780 3408 153,'0'0'63,"0"0"-5,0 0 25,0 0-56,0 0 13,0 0-17,6-67-1,0 60 8,1 3-20,-1 4 13,6 0-14,4 0-5,1 4-4,4 14 0,-2 8 0,-4 2-7,-6 2 7,-3-2 0,-6-2 1,0-4 7,0-4-8,-3-1 0,-4-7 4,2-4 1,2-4-5,3-2 0,0 0 5,0 0-5,0-9-1,5-14-1,8-4-8,-1-4 8,0-1 4,6 2 2,-5 1 6,2 5-4,2 6 1,-3 6-7,-3 7-5,2 5-6,-4 0 7,2 13 4,2 6-10,-1 2 12,1 3-2,-1 1 0,-3 2 0,0-5-2,0 2 2,-6-3 0,0 1 3,-1 0-3,-2-4-2,0-5-102,1-7-97</inkml:trace>
  <inkml:trace contextRef="#ctx0" brushRef="#br0" timeOffset="99549.2981">9473 3323 117,'0'0'65,"0"0"33,0 0-7,-80-2-14,56 4-1,-4 13-71,1 7 7,3 4-12,0 4 10,9-2-13,6 1 3,8-3 0,1-3-13,0-2 2,13-3 2,5-2 9,3-7-6,4-4 6,1-5 7,2 0 9,2-11 22,-2-12-36,-1-2 9,-2-7-6,-4-1 1,-6-3 14,-4-5-13,-6 0 1,-5-1 23,0-6-20,0 3 3,-10-1 3,1 6-9,-3 8 15,5 10-17,2 8 5,2 6 18,3 5-27,0 3 1,0 0-3,0 11-32,0 24 22,3 15 2,9 7 8,-1 0 6,5-3 3,5-7-9,3-8 0,6-7-1,1-9 0,3-7 1,1-6-16,-2-4-15,-2-6-54,-6 0-107</inkml:trace>
  <inkml:trace contextRef="#ctx0" brushRef="#br0" timeOffset="100968.644">10706 3365 402,'0'0'13,"0"0"-13,0 0-6,0 0 6,0 0 5,0 0 2,15 33-7,-8-32 19,5 1-18,-1-1 21,3-1-15,4 0-3,2 0 23,5-10-26,1-7 8,0-1-9,0-5 1,-4-2 9,-8-5-8,-4-5 6,-6 1-2,-4-1 8,0 2-12,0 4 24,-3-1-9,-7 2 24,1 2-26,1 3-10,4 5 7,1 6-2,-1 5-8,4 2 16,-2 3-18,2 2 17,0 0-17,0 3-14,0 24 11,0 15-8,0 16 11,0 11 0,2 2 7,5-3 0,-1-6-3,3-8 0,-1-3 8,3-4-6,-5-5-6,0-6 0,-3-3 5,-1-6-8,-2-6 5,3-4-2,1-5 0,-4-6-3,2-5-25,-1-1-4,1 0 28,-1-4-16,1-13 20,-1-4-30,-1 0-4,0-6-48,0-1 14,0-3-28,0 0-64</inkml:trace>
  <inkml:trace contextRef="#ctx0" brushRef="#br0" timeOffset="101554.6307">10925 3190 59,'0'0'98,"0"0"-3,0 0 16,0 0-39,64-84 7,-52 76-51,4 4-5,3 4-23,3 0 11,3 9-14,0 13 3,-2 7 0,-2 4 13,-5 0-6,-7-2 1,-6-3-8,-3-5 1,0-5-3,0-2 3,-4-3-1,-11-2 20,3-1-11,-3-2-2,-6-3-7,2-5-2,2 0-3,-1 0-50,2-2-41,-2-2-57,2 4-76</inkml:trace>
  <inkml:trace contextRef="#ctx0" brushRef="#br0" timeOffset="103190.1463">11522 3131 247,'0'0'97,"0"0"-32,0 0-22,0 0-33,0 0 23,-85-15-6,65 18-24,-5 15 10,3 5-13,-2 7 0,3 3-2,5-3 2,5 0 0,8-4-1,3-4-14,0-1 14,11-3-3,6-2 4,3-6 0,4-2 3,-2-7-1,3-1 2,-2 0 8,-2-1-12,-4-11 4,-6-3-2,1-2 15,-3-2-10,-2-2-5,-2 1 9,-1 3-4,-2 5-8,-1 5 1,-1 2 0,0 5 17,0 0-9,0 0-5,0 0-6,0 12-34,2 6 37,7 3-5,0 0 5,3-4-5,2-3 7,0-6-2,4-1 1,-2-6 7,5-1-8,1 0 0,0-3 1,1-12 13,0-6-14,-3-2 3,-3-4 5,-6-3 2,-3-1-10,-6-3 4,-2 5 7,0 3 9,-6 8 4,-9 4-6,1 5 4,-2 3-20,0 3-4,-1 3 2,4 0-5,3 0 0,5 0 5,4 0-5,1 2-16,0 2-31,1 4 51,12-4-2,7 1 0,7-1 3,6-4 1,1 1 0,6-1 0,-3 0 7,-4 4-12,-5 0 4,-4 5-1,-7 2-3,-8 4 5,4 1-1,-7 2 0,0 5 4,-1 1-4,-2-3 0,1 0 0,-3-4-4,1-4 4,2 1 0,1-7 1,0-2 8,-1-2-12,2-3 3,6 0 0,0 0 12,1-3 0,-1-3-7,-4-2 6,3-4-4,0-1-6,0-2-1,0-6 0,-3-3 7,-4-4-2,-4 0-4,2-1 9,-2 2-6,0 2 1,0 5-5,1 2 5,1 3 8,1 1-5,-3 2 6,4 2-14,-2 1 12,-1 0-12,2 0 0,-1-3-1,-1-3-7,2-1 10,0-2-2,-1-3 5,1-3-3,-2-3-2,-1-1 0,0-1 8,0 0-15,0 3 10,0 1-3,0 7 0,0 6 3,0 8-3,0 4 0,0 0-10,0 10 6,-6 26-15,0 17 19,2 13-5,4 2 6,0-3-1,0-7 0,10-2 4,-1-8-12,1-4 8,1-8 0,-2-9 4,1-5 6,2-5-10,2-2 0,2-6 3,3-6-3,3-3 0,3 0 3,2-17 13,-1-10-9,-2-2-7,-6-6 0,-3 2 7,-6 3-14,-3 4 10,-6 10-3,0 5 7,0 7-1,0 4-6,0 0 0,0 1-23,0 19 22,0 4-8,0 6 9,0-2 4,2-2 0,5-3-4,5-2 0,3-5 6,3-2-5,3-6-1,1-8-10,5 0-24,-5-14-216</inkml:trace>
  <inkml:trace contextRef="#ctx0" brushRef="#br0" timeOffset="103428.4508">12541 2907 423,'0'0'102,"0"0"-57,0 0-45,0 0 15,0 0-8,0 0-7,-8-5 0,8 5-26,0 0 8,-3 0-41,-3 0-54,-2 0 0</inkml:trace>
  <inkml:trace contextRef="#ctx0" brushRef="#br0" timeOffset="103744.5545">11740 3021 30,'0'0'76,"0"0"47,92-19 18,-44 13-57,3 3 14,2-2-35,4 0-57,-3 1 14,2-2-20,-3 0 0,0 3-3,-8 1-10,-11 2-85,-11 0-123</inkml:trace>
  <inkml:trace contextRef="#ctx0" brushRef="#br0" timeOffset="105248.5202">12985 3013 118,'0'0'75,"0"0"-24,0 0 10,0 0-20,0 0-9,0 0 4,-47-14-29,36 14 0,-2 0 6,1 6-7,-4 7 6,-1 7-12,-4 9 0,2 3 2,-1 8 6,6-1-7,5 0-1,1-6 4,8-4-8,0-5 4,0-6 0,6-1 0,7-4 0,2-4 0,8 0 2,2-6 7,8-3 37,3 0-10,1 0-22,2-12 2,-5 1-12,-2-2 0,-4 1 6,2-5 6,-2-5 5,2-4-20,-3-8 9,-2-5-4,0-4-2,-5-4-4,1 0 0,-2-3 8,-5-1-7,-4 1-1,-4 3 0,-6 3 12,0 4-10,0 4 12,-4 3-14,-4 6 3,4 7 5,1 6-8,-2 6 1,3 5-1,1 3-11,-5 0 6,-7 16-5,-8 19 10,-5 13-12,-4 12 12,2 5 0,3-3 1,7-1-1,11-2 0,7-5-1,0-1-2,10-6-7,11-7 10,3-5 0,1-10 2,3-7 9,1-4-11,-1-8 0,1-6 4,2 0 2,6-12-6,-3-12 0,-1-2 0,-6-5 0,-6-4 0,-5 0 0,-5-1 2,-8 6-5,-3 8 6,0 4-3,0 8 34,0 7-21,0 3 16,0 0-29,0 17-32,0 12 32,0 4 0,0 0 2,5-1-13,9-6 16,0-2-5,2-7 0,1 0 4,0-4-19,3-7 15,-2-1-55,-1-5-69,-3 0-267</inkml:trace>
  <inkml:trace contextRef="#ctx0" brushRef="#br0" timeOffset="106366.8131">14556 3088 429,'0'0'5,"0"0"-5,0 0-1,0 0-6,0 0 7,0 0 0,5 1 22,5-1-21,4-3 38,2-7-27,6-6-9,4-5 5,-2 0-5,1-1-2,-4 2 12,-7 4-1,-4 2-12,-7 7 0,-3 2 4,0 4 14,0 1-18,0 0-6,0 0-2,0 8-4,-3 11 12,-3 0 0,-1 4-9,1 1 8,-2 0 1,6 0 0,2-2-1,0 1 1,0-3 0,0-2-1,10-3-1,6-4 2,3-7 0,7-4 3,2 0 39,2-6-35,-2-10 5,2-4-9,-3-3 7,-2-1-16,-1 0 6,-4-1-18,-4 2 13,-4 2-4,-6 3 9,-3 3 6,-3 4-1,0 4 11,0 4-4,0 3 12,1 0-19,2 0-5,8 7-9,1 10-3,5 1 12,0 2 0,1 1 7,-3-3-6,-2 3 28,-1-2-23,-6-2 10,-1 1-4,-4-2-6,-1 1-6,0 1 0,-6-2 4,-9-2 9,-6-3-7,-4-4-6,-2-2-30,2-5-97,-5 0-162</inkml:trace>
  <inkml:trace contextRef="#ctx0" brushRef="#br0" timeOffset="106567.3488">14703 2838 685,'0'0'0,"0"0"-60,0 0-222,0 0 63</inkml:trace>
  <inkml:trace contextRef="#ctx0" brushRef="#br0" timeOffset="108103.011">16194 2965 17,'0'0'117,"0"0"-117,0 0 5,0 0 3,0 0 1,0 0 19,0 10 0,0-10-24,0 1 27,2-1 21,6 0-12,5 0 27,2 0-32,4 0-20,-1-1 4,3-7-13,0-1-2,-5-1-4,-1-2 4,-4-2-2,-4-1 7,-2-2-4,-2 1 8,-1 4-12,0 1-1,-2 7 6,0 1-3,0 3 25,0 0-28,0 0 0,0 0 0,0 0-34,0 10 31,0 8-4,0 4 8,-4 2-3,1 1 2,3-1 0,0 1-3,0-6 7,0-1-4,7-5 0,4 0-1,2-6-8,8-1 10,1-3-1,3-3 2,4 0-2,-7 0-10,2-9-3,-5-1-6,-5-1 19,-1 1 0,-4-1 4,-3 2 40,2 1-30,-2 2 24,1 2-38,-1-1 7,2 4-12,2 1 5,2 0 0,0 0-5,-2 6-10,-1 9 9,-4 1 6,-2 1 0,-3 1-1,0-1 5,0-1-2,0-4 10,0-3 4,0-5-16,0 1 0,0-5 7,0 0-5,0 0 2,0 0 7,0-7 23,4-14-28,7-6-3,2-4-3,2 5 4,-1 3-9,1 5 5,-1 4 0,6 7-7,-2 2 10,4 5-6,3 0 3,1 0-13,1 12 10,1 2 3,-6 0 0,-4 2-9,-4-2 13,-8 1-4,0-1 0,-1 1-2,-5-1-12,3-2 14,-1-1-36,1-6-1,2 0-122,-1-3-12,1-2-20</inkml:trace>
  <inkml:trace contextRef="#ctx0" brushRef="#br0" timeOffset="108457.2321">16402 2742 480,'0'0'0,"0"0"-20,0 0-204,0 0-12</inkml:trace>
  <inkml:trace contextRef="#ctx0" brushRef="#br0" timeOffset="110347.2054">18367 2525 128,'0'0'196,"0"0"-128,0 0-7,0 0-29,0 0-31,0 0-2,0 0 1,0-4 0,0 18-9,0 10 18,0 5-8,0 7 32,0 2-27,0-1 14,0-1-20,0-1 4,0-2-2,0 1 2,0-2-4,0-3 0,0-4 6,0-2-6,0-5 0,0-1-6,0-6-29,-1-4-91,-1-7-102</inkml:trace>
  <inkml:trace contextRef="#ctx0" brushRef="#br0" timeOffset="110779.5977">18297 2493 173,'0'0'93,"0"0"-40,0 0-7,0 0 11,0 0-55,0 0 9,50-66-6,-33 60 2,5 4 18,4 2-22,8 0 2,3 9-5,1 9-1,-5 4-4,-10 3 0,-5 2 3,-10 2-6,-8-2 16,0-3-7,-13 0 6,-10-1-4,-7-2-3,-6-3 7,0-1 0,2-4-12,3-1 5,7-3-84,3-3-82</inkml:trace>
  <inkml:trace contextRef="#ctx0" brushRef="#br0" timeOffset="111349.9608">18895 2508 156,'0'0'106,"0"0"-49,0 0-40,0 0-6,0 0-8,-97 42 5,81-10-8,-4 5 2,1 4 19,1 3-17,4-1 12,4-4-13,7-1 6,3-4-13,0-3 5,6-7-1,13-3 13,5-7-10,4-4 24,2-4 32,5-6-44,-1 0 20,0 0-15,-1-12-5,-4-1 11,-7-5 0,-6-2 9,-4-1 19,-6-3-32,0-4 3,-3-3-15,-3 0-3,0-4-4,0-2-3,-3 2 0,-7 2-4,-5 4-32,1 8 2,-2 6-56,1 10-66,-3 5-82</inkml:trace>
  <inkml:trace contextRef="#ctx0" brushRef="#br0" timeOffset="111951.6196">19537 2546 266,'0'0'156,"0"0"-40,0 0-75,0 0-4,0 0-14,0 0-9,-64-75-14,47 73 2,-5 2-2,-7 0 0,1 9-2,1 8-10,6 4 12,3 2 0,9 7-3,6 2-8,3 3 11,0 1-2,18-3-12,12-1 6,5-2 8,0 0 0,-1 0 3,-8-1 0,-2-2-3,-8-3 0,-4-1 5,-4-4-2,-5-3-3,-3-2 0,0-3-1,0-2 17,-14-3-16,-7-1 0,-3-4 12,-6-1-1,-4 0-10,-1 0 2,-4 0-3,1-5 5,2 2-12,3 0-26,5 2-65,6-4-59,6 1-144</inkml:trace>
  <inkml:trace contextRef="#ctx0" brushRef="#br0" timeOffset="112468.6089">19680 2496 330,'0'0'106,"0"0"-48,0 0-43,0 0 22,0 0-37,0 0 0,101-24-4,-53 20 17,-5 0-13,0 1 0,-4 0 3,-6 3-13,-6 0 10,-6 0-1,-8 0-48,-7 0-104,-6 0-58</inkml:trace>
  <inkml:trace contextRef="#ctx0" brushRef="#br0" timeOffset="112716.0308">19874 2475 276,'0'0'112,"0"0"-80,0 0-32,0 0-17,0 0 15,0 0 2,-2 94 26,2-63-18,3 2 4,4-1 15,0-1-22,2 1 7,0-3 2,2 0 3,-2 0 3,-1 0-20,-3-4 0,-3 0-1,-2-3-13,0-2-60,-4-4-43,-8-1-77</inkml:trace>
  <inkml:trace contextRef="#ctx0" brushRef="#br0" timeOffset="112947.8142">19762 2964 130,'0'0'125,"0"0"-97,0 0-28,0 0 3,0 0 38,0 0 36,61 0-11,-19 0 19,8 0-45,8 0-25,-2 0-5,-5 0-6,-8 0-8,-10 0-17,-9 0-78,-8 0-20,-12 0-130</inkml:trace>
  <inkml:trace contextRef="#ctx0" brushRef="#br0" timeOffset="113587.2132">20287 2469 154,'0'0'180,"0"0"-120,0 0-53,0 0-2,0 0 3,103-9 2,-63 7-8,5 0 26,-3 0-17,-1 2-10,0-1-1,-4 1-1,-1 0-21,-8 0-95,-7 0-116</inkml:trace>
  <inkml:trace contextRef="#ctx0" brushRef="#br0" timeOffset="113856.7614">20502 2446 22,'0'0'41,"0"0"-38,0 0 3,0 0 65,0 0 36,-12 102-32,8-70-13,0 3-9,4-3-40,0-2 19,0-3-26,0 0 10,4-3-2,2 0-4,-1 0-7,-2 1-3,-3 1 5,0-1 2,0-4-7,0-2-58,0-2-33,-1-7-96</inkml:trace>
  <inkml:trace contextRef="#ctx0" brushRef="#br0" timeOffset="114258.8601">20943 2457 193,'0'0'52,"0"0"-45,0 0 71,0 0 19,0 0-76,0 0-11,72-29 15,-39 25-9,2 1 43,-3 1-44,-1 1-12,-3 1 4,-2 0 0,-4 0-14,-4 0-41,-7 0-113,-10 0-60</inkml:trace>
  <inkml:trace contextRef="#ctx0" brushRef="#br0" timeOffset="114490.6808">21133 2432 250,'0'0'170,"0"0"-170,0 0-7,0 0 7,0 0 3,0 0 42,-5 97-33,5-70 9,0 0-19,7 2 9,-4-2-6,-3 2-1,0-3 5,0 2 15,-2-4-24,-9-2 0,-2-1 0,0-4-104,1-5-94</inkml:trace>
  <inkml:trace contextRef="#ctx0" brushRef="#br0" timeOffset="114691.2204">20933 2892 351,'0'0'201,"0"0"-179,0 0-22,0 0-12,0 0 12,0 0 33,73 0-1,-31 0 12,3 0-42,-5 0 6,4 0-8,-5 0 1,-1 0-3,-5 0-49,-5 0-108,-4 0-114</inkml:trace>
  <inkml:trace contextRef="#ctx0" brushRef="#br0" timeOffset="115192.4747">21703 2428 224,'0'0'90,"0"0"-35,0 0 35,0 0-50,0 0-40,-88-13-4,49 38 3,-1 10 2,6 8-2,5 6 2,11 0-1,5 1 20,8-2-16,5-4-2,0-3-2,15-7-9,11-7 9,7-7 10,2-6 7,1-8 17,-2-6-19,1 0 28,-1-10 0,-1-11-27,0-4 16,-2-7-23,-1-4 2,-5-3-4,-6-2-7,-8-1-2,-11 0-13,0 1-9,-18 4-10,-8 3-48,-5 8-50,1 3-17</inkml:trace>
  <inkml:trace contextRef="#ctx0" brushRef="#br0" timeOffset="115794.1095">22151 2445 76,'0'0'69,"0"0"18,0 0-40,0 0-47,0 0 0,0 0 0,-3 87 60,-1-43-42,1-1 21,0 1-3,0-2-31,2-2 11,1-4-13,0-8-1,0-2 8,0-5-10,0-6-9,0-5-55,0-4-30,0-6-23,0 0-55</inkml:trace>
  <inkml:trace contextRef="#ctx0" brushRef="#br0" timeOffset="116242.5875">22180 2484 226,'0'0'134,"0"0"-19,0 0-45,0 0-57,0 0-5,0 0 7,6-54-15,5 54 0,1 3-4,7 22-6,1 10 10,3 7 0,0 2 3,0-2 6,4-1-8,-3-5 4,2-5 18,-4-2-15,-4-5-8,1-6 0,-1-3 8,-3-6-8,-2-3 3,-1-6-3,-1 0 16,-1 0-14,-2-4 27,-1-12 6,-4 0-7,-1-5 10,-2-3-27,0-3-1,0-2 2,-5-2-1,-1-4-11,2-2 0,2-4-14,2-1 7,0 6-42,0 7 4,6 11 18,-3 9-56,-1 6-30,-2 3-192</inkml:trace>
  <inkml:trace contextRef="#ctx0" brushRef="#br0" timeOffset="117969.1685">23580 2511 99,'0'0'131,"0"0"-59,0 0-37,0 0-21,0 0-14,0 0-1,0 26 0,0-4 1,0 6 22,0-3-4,7 0-6,5 1 10,6-5-17,0-2 1,3-5 0,1-2-4,2-4 37,0-3 0,4-5-6,4 0-16,-1-2-17,2-12 11,-2-4-5,-5-1-6,-7-4 13,-7-1-9,-6-2 8,-2 1-1,-2 3-9,-1 2 11,-1 6-13,0 7 6,0 5 2,0 2-8,0 6-10,0 21-2,0 12-8,0 11 20,0 5 0,0-1 3,0-1 9,-1-1-10,-7-7 2,-1-3-1,-3-4 1,-7-2-4,-6-3 2,-4-4 4,-2-5 8,1-6-12,6-11-1,3-4 22,4-3-21,6 0 40,2-7-12,0-14-22,8-3 25,1-5-22,0-4-9,24 0-4,10 0-11,12 1-14,6 7-12,7-1-56,-4 5-39,-8 3-144</inkml:trace>
  <inkml:trace contextRef="#ctx0" brushRef="#br0" timeOffset="118432.7719">24312 2613 113,'0'0'28,"0"0"37,0 0-7,0 0 78,0 0-67,0 0-69,20 16-14,-20 15 14,0 2 6,-5-1 35,-1 0-37,0-3 2,-1 0 7,2-2-4,1-3-18,-1-4-35,1-8-95,-5-6-129</inkml:trace>
  <inkml:trace contextRef="#ctx0" brushRef="#br0" timeOffset="118934.3478">24718 2731 732,'0'0'0,"0"0"-20,0 0-115,0 0 98,0 0 3,0 0-287</inkml:trace>
  <inkml:trace contextRef="#ctx0" brushRef="#br0" timeOffset="142381.3206">3546 6429 29,'0'0'64,"0"0"-32,0 0 23,0 0-6,0 0 8,0 0 17,0 0-27,0 0 2,-6-24-2,6 24-44,0-1-6,0 1 0,6-2-12,13-1 15,8 0 4,6 0-1,4-1 19,4 1-16,3-1 1,1 1-5,4-3 8,2 2-2,3-1-6,-4 1-2,-5 1 0,-6 1 6,-5 1-8,-8 1 2,-2 0-7,-7 0 5,-6 0-50,-3 0-69,-7 4-47,-1 1-23</inkml:trace>
  <inkml:trace contextRef="#ctx0" brushRef="#br0" timeOffset="142782.4116">3816 6410 186,'0'0'119,"0"0"-72,0 0 3,0 0-50,0 0 1,0 0-1,-3 70 53,3-35 10,0 4-51,0 2 9,0 1-1,3-1-11,0-1-9,-3 1 0,3-2 8,0-1-8,-3-4 3,0 1-3,0-8 3,0-6-3,0-4-26,0-7-47,0-7-84,5-3-106</inkml:trace>
  <inkml:trace contextRef="#ctx0" brushRef="#br0" timeOffset="144856.7247">4150 6697 210,'0'0'53,"0"0"-53,0 0 0,0 0 0,0 0 0,0 0 5,0 0 10,31 3 0,-20-3 0,5 0 30,1 0-35,4 0 22,2-1-25,2-9 5,0-1-10,0-3-1,-1-3-1,-2-4 13,-2-1-6,1-7-7,-6 1 0,-2-4 7,-1 1-9,-3 2 2,0 2 0,-5 3 8,-1 4 0,-1 2-8,-2 4 20,0 4-3,0 2 25,0 6-26,0 0 0,0 2 19,0 0-29,-2 0-4,-1 0-2,0 12-28,-1 14 22,2 10 6,1 7 0,1 4 9,0 0-4,0-2-5,0-2 0,0-5 10,0 1-11,0-1 1,0-1 0,0 1 4,1-5 4,1-1-8,-2-4 0,0-4 5,0-4-10,0-8 5,0-6 0,1-3-1,-1-3 16,0 0-15,0 0 13,2 0-12,-2-9 54,0-5-54,3-1 7,0-1-10,0-7 6,1-1-4,1-1 0,2-6-6,2 6 1,-1-1 5,2 5 0,0 3-15,1 3 8,4 4 7,-3 3 0,0 3-21,-2 2 14,-1 3 6,3 0 1,0 3-11,5 13 6,-4 4 5,0 4-5,-1 2 5,3-1-7,-3-1 7,0-2 0,-3-4-1,3-5 9,-3-1-8,-2-3 0,1-1-1,2-4 0,2-4 1,2 0 0,2 0 10,5-12-3,-3-6-7,0-2 0,-6-1 4,-2 0-4,-4 0 0,0 0 0,-3 3 0,-3 3 8,0 2-8,0 5 0,0 2-3,0 2-4,0 2 7,0 2 0,0 0 0,3 0-8,0 6-10,0 11 9,3 3-10,-2 2 12,1-1 7,-1 1 0,1-1 1,1-5 2,1 0-3,-1-4 0,6-4-2,-1-2-3,-1-5 8,2-1-3,4 0 26,1-9-24,2-10 3,-2-1-5,-7-1 9,-1 3-9,-6-1 0,2 3 0,-4 4 24,1 1-1,3 0-1,0 2-22,-1 1 0,4 2-9,-2 5 9,1 1 0,7 0-13,-2 0 12,4 10 1,1 4 0,0-1-3,-3 1-2,-1 1 5,-5-4 0,-4 0 1,-2 0 8,-2 0-9,0-1 0,0 4 11,-20-2-11,-4 1 0,-7-4-30,4-7-73,-1-2-176</inkml:trace>
  <inkml:trace contextRef="#ctx0" brushRef="#br0" timeOffset="145072.9027">4968 6531 706,'0'0'24,"0"0"-24,0 0-6,0 0 1,0 0 5,0 0 0,-2-1-40,2 1-44,0 3-146,0 9 1</inkml:trace>
  <inkml:trace contextRef="#ctx0" brushRef="#br0" timeOffset="146608.1974">6825 6435 203,'0'0'84,"0"0"-16,0 0-21,0 0 9,0 0-28,0 0 6,-13-78-15,7 69-6,-2 1 37,-2 2-31,1 4-9,0-2-5,0 4-2,-4 0-4,-4 0 1,4 0 0,-1 8-3,1 6 3,4 4 0,1 6-4,4 2 1,1 8 2,3 1 1,0 2-3,0-2-1,12-3 4,6-1 0,6-3-6,4 1 10,2 1-5,4-3 1,-2 3 0,-4-2-1,-4-2 1,-9-2 0,-5-2-2,-5-6 6,-5-2-6,0 2 4,-8-2 3,-16-4 25,-4 0-23,-3-6 0,-1-4 4,7 0-4,1 0-7,3-8 0,5-5-4,1-2 2,-3 1-57,7 2-22,0 0-37,3 2-137</inkml:trace>
  <inkml:trace contextRef="#ctx0" brushRef="#br0" timeOffset="147695.5193">7106 6351 129,'0'0'163,"0"0"-109,0 0-3,0 0-41,0 0 2,0 0 2,34-8-13,-9 7 14,2-2 22,2 1-29,-1-1 17,-3 2-25,-2 1 12,-7-1-19,-1 1 7,-3 0-5,-3 0-33,-2 0-109,-5 0-69</inkml:trace>
  <inkml:trace contextRef="#ctx0" brushRef="#br0" timeOffset="148027.6356">7258 6332 18,'0'0'166,"0"0"-153,0 0-13,0 0 4,0 0 14,0 0 48,0 73-8,3-44-13,0 3-13,0 0-6,0 1 16,1 1-29,-2-3-13,1 1 4,0 0 9,-3 2-13,0-1 0,0-1 10,0-2-3,-3-6-7,0-6 4,1-6-9,2-3-35,0-7-41,0-2-38,-1 0 9,-5 0-74</inkml:trace>
  <inkml:trace contextRef="#ctx0" brushRef="#br0" timeOffset="148243.8021">7168 6862 162,'0'0'216,"0"0"-164,0 0-50,0 0 3,0 0-5,0 0 16,27 16 36,-7-14 9,-1-2-50,2 2 7,-2 0-18,4-2 2,-3 0-12,3 0 8,-2 0-94,-2-4-72,-5 0-153</inkml:trace>
  <inkml:trace contextRef="#ctx0" brushRef="#br0" timeOffset="148757.6051">7656 6298 144,'0'0'89,"0"0"-84,0 0 26,0 0 18,81-1-24,-51-2 20,1 0-9,-3 0-6,-1 1-15,-3 2-3,-4 0-12,-1 0 0,-3 0-41,-4 0-43,-3 0-98</inkml:trace>
  <inkml:trace contextRef="#ctx0" brushRef="#br0" timeOffset="149083.1401">7801 6313 256,'0'0'126,"0"0"-78,0 0-8,0 0-31,0 0-7,0 0 6,-1 55 6,1-26 43,0 3-50,0 1 19,0 2-26,0-4 6,0 3-11,0-3 5,0-2 0,0-1 2,0-2 4,0-2-6,0-1 0,0-5 6,0-3-5,0-3-1,0-3-14,0-5-43,6-4-147,5 0-11</inkml:trace>
  <inkml:trace contextRef="#ctx0" brushRef="#br0" timeOffset="150132.6317">8129 6363 235,'0'0'109,"0"0"-33,0 0-17,0 0 18,0 0-63,0 0 8,-6-5-22,5 22-18,-4 8 14,1 9 4,4 2 0,0 3 7,0-1-2,0-4-5,0-1 0,13-4 1,4-1-9,-1-2 8,5-2 0,-3-3 7,0-4-3,1-5-4,-1-5 1,1-5 8,4-2 24,2-4-4,7-17-3,-1-6 12,-4 1-36,-2-3 15,-8 0 15,-7-1-30,-1-3 24,-6-1-25,-2-1-1,-1-1 1,0 1-1,0 5-1,0 6-30,0 6-46,0 9 12,-1 6-101,-1 3-96</inkml:trace>
  <inkml:trace contextRef="#ctx0" brushRef="#br0" timeOffset="150555.8621">8800 6301 409,'0'0'13,"0"0"4,0 0-13,0 0 2,0 0 6,0 0-12,0 27-7,0 6 7,0 6 20,0 5 32,-6-3-46,-4 0 23,3-2-5,-1-2-14,-2-2-12,5-4 2,-1-2 0,0-3 8,3-7-2,-1-1-6,1-5 0,3-8-19,0-5-51,0 0-59,6-10-35</inkml:trace>
  <inkml:trace contextRef="#ctx0" brushRef="#br0" timeOffset="150903.5702">8853 6330 302,'0'0'6,"0"0"33,0 0-16,0 0 80,0 0-16,0 0-57,46-72-7,-34 72-23,1 1 0,4 21 8,7 9-7,-4 7 32,-1 4-9,-5-2-22,-2-2 10,2-1-3,-7-3-9,1-3 14,1-5-7,-1-2-7,-3-4 0,1-4 2,-3-4-3,-1 0 1,-2-5 0,0 0-3,0-3-8,0-2-25,0-2-48,0 0-131,-5 0-110</inkml:trace>
  <inkml:trace contextRef="#ctx0" brushRef="#br0" timeOffset="151113.6382">8766 6622 164,'0'0'0,"0"0"-47,0 0 47,0 0 49,0 0 13,0 0-1,102-41 2,-71 35-26,-4 1-12,-5 3-24,-4 2-2,-3-2-11,-6 2-110,-1-1-101</inkml:trace>
  <inkml:trace contextRef="#ctx0" brushRef="#br0" timeOffset="151937.2907">9363 6309 120,'0'0'193,"0"0"-116,0 0-25,0 0 14,0 0-21,0 0-28,25-18-17,7 11 10,2 4-10,11-2 7,-2 2-6,2-2 8,1 0-4,-1 2-5,-2 1 0,-9 2-6,-10 0-61,-12 0-128</inkml:trace>
  <inkml:trace contextRef="#ctx0" brushRef="#br0" timeOffset="152260.2352">9526 6266 126,'0'0'96,"0"0"-88,0 0-8,0 0 51,0 0 4,-2 89 1,7-63-16,3 0-11,0-1-2,0-1-26,-2 0 15,-3 2-16,-1-2 2,-2 1 4,0-2-4,0-2-2,0-3 1,2-1 7,2-4-16,5-3-47,2-6-83,8-4-18</inkml:trace>
  <inkml:trace contextRef="#ctx0" brushRef="#br0" timeOffset="152623.5515">10049 6237 436,'0'0'80,"0"0"-15,0 0-31,0 0 15,0 0-40,0 0 2,51-20-13,-17 16 2,4 2 0,0-1-3,-5 3 11,-6 0-8,-1 0 0,-9 0-22,-3 0-29,-11 5-101,-3 0-157</inkml:trace>
  <inkml:trace contextRef="#ctx0" brushRef="#br0" timeOffset="152877.4013">10205 6239 85,'0'0'208,"0"0"-126,0 0-4,0 0-4,0 0-74,0 0-15,-5 62 15,5-31 13,0 0 22,0-2-30,0 1 2,0-2 0,0 2 3,-3-1-4,-3-4-6,3-2 1,3-5 3,-3-4-4,0-5-41,-3 0-78,-1-3-111</inkml:trace>
  <inkml:trace contextRef="#ctx0" brushRef="#br0" timeOffset="153093.5607">10054 6637 359,'0'0'80,"0"0"-80,0 0 0,0 0 0,0 0 3,0 0 16,41 7 61,-9-7-28,5 0-38,1 0 8,-1-5-21,1-5-1,-6 6 1,-5 0-1,-8 2-11,-4 0-78,-6 1-84,-4-2-126</inkml:trace>
  <inkml:trace contextRef="#ctx0" brushRef="#br0" timeOffset="153610.5703">10804 6161 440,'0'0'119,"0"0"-101,0 0 16,0 0-34,-89-6 0,59 32-1,-3 9 7,2 7-6,1 1 0,6 4-7,6-1 6,6-5 2,6 0 10,6-8-10,0-6 2,5-4-3,12-7 0,2-2 4,6-5 13,5-6 9,7-3 12,6 0 11,1-14-43,0-7 7,-4-6-13,-4-3 4,-6-2 8,-6-2-11,-7-4 5,-4 2-5,-9-1 7,-4 0-12,0 2 4,-17 4-55,-10 4 46,-3 7-45,-3 8 5,0 9-38,-1 3-140,1 0-47</inkml:trace>
  <inkml:trace contextRef="#ctx0" brushRef="#br0" timeOffset="154397.1405">11276 6220 321,'0'0'100,"0"0"-14,0 0-57,0 0 2,0 0-31,0 0-19,-11 40 19,10-5 13,-2 2 0,1 0 17,2-1-25,0-3-1,0 0-4,0-4 7,0-1-7,0-2 0,0-7-2,-4-1 0,-1-7-94,-1-8-61,3-3-146</inkml:trace>
  <inkml:trace contextRef="#ctx0" brushRef="#br0" timeOffset="154929.7446">11277 6206 186,'0'0'109,"0"0"-2,0 0-42,0 0 37,0 0-49,0 0-48,8-11-10,0 33-6,3 9 11,4 7 20,1 3-12,4-2-8,-1-3 0,4-2 2,-1-2 12,-1-3-14,6-3 0,0-4 9,-2-5-1,0-6-6,-4-3-2,-1-5 5,-6-1 1,-2-2-4,-6 0 0,-3 0 25,-3 0-6,0 0 53,0-3-15,0-8-59,0-1 45,0 0-28,0-5-11,2-2 4,1-5-4,3-5-6,0-4 0,-2-1-25,1-1 17,-2 2-4,-2 3 12,-1 4-10,0 3-5,0 9 13,0 1 1,0 6-26,-3 1 23,2 4-27,-1 1-30,1 1 29,1 0-81,0 0-104,0 0-76</inkml:trace>
  <inkml:trace contextRef="#ctx0" brushRef="#br0" timeOffset="156170.7211">12894 6476 193,'0'0'191,"0"0"-184,0 0 0,0 0-7,0 0 2,0 0 13,-1 0-3,1 0-2,0 0 33,3 0-28,9 0 21,6-9-22,1-2-3,4-2-1,2-4-10,-1-1 0,-5 0 9,-1 1-2,-1 2-7,-6 3 0,-5 3 8,-3 2-9,-3 4 2,0 0-1,0 3 16,0 0-9,0 0-14,0 0 7,-7 9-18,-2 10 6,-1 4 12,-1 1 0,6-1-2,2-2 7,3-3-5,0-3 0,0-2-10,5-4 2,3 0 8,4-3 0,5 0 4,4-2 6,3-3-10,5-1 0,2 0 7,0 0-10,2-3 4,-6-9-1,0-5 8,-8-1 1,-1-3-9,-6 0 2,-6 3 7,-3 0 13,-3 4-14,1 5-2,1 2 10,-1 4-5,1 1-11,1 2 0,1 0-7,4 0 3,1 0 0,5 11 4,2 3 0,3 0 15,-6 1-15,4-1 0,-7 0 7,1-1-11,-1-1 4,-6 0 0,-2 2 8,-2-2 5,0 0-13,-8 0 0,-11 0 2,-2-2-15,-4 0-6,-2-9-91,0-1-83</inkml:trace>
  <inkml:trace contextRef="#ctx0" brushRef="#br0" timeOffset="156386.915">13136 6191 448,'0'0'10,"0"0"8,0 0-7,0 0-11,0 0-5,0 0-43,-12-6-88,12 6-67</inkml:trace>
  <inkml:trace contextRef="#ctx0" brushRef="#br0" timeOffset="157874.9947">15241 6241 103,'0'0'153,"0"0"-63,0 0-15,0 0 11,0 0-52,0 0 2,0 0-13,0-64-17,-4 59 23,1 3-21,-4 0 6,-1 1-14,-1 1-1,-7 0 1,-1 0 0,-1 0 0,3 1-5,0 9 11,3 2-6,3 0 0,4 2-11,2 2 6,3 0-6,0 2 1,8 2 5,9 3 6,4 0-1,0-1 4,4-1 0,-3 1-6,4-2 2,-4 1 0,-4-2-2,1 1 4,-5-2-2,-2-1 0,-6-2 1,-5-3-3,-1-2 1,0-2-6,-18 0 7,-4-3 4,-8-3 1,-1-2 0,-1 0 9,4 0-18,1-2 4,2-2-12,4-2 2,4 1-59,4 1-24,4 0-29,5-2-106</inkml:trace>
  <inkml:trace contextRef="#ctx0" brushRef="#br0" timeOffset="159294.4592">15571 6223 100,'0'0'119,"0"0"-57,0 0 6,0 0-15,0 0-16,0 0 5,0-5-42,0 5-1,0 2 0,0 13-15,0 5 13,0 1 3,7 1 0,2-1 1,2-1-1,-4-4 0,4-2 0,1-2 9,-1 0-9,3-3 0,2-3 0,-2-1 11,1-5-10,-3 0 2,4 0 19,2 0-11,3-11 12,-3-2-17,-2-4-4,-4 0 10,-3-1 19,-3 0 5,0 1-4,-3 3-29,0 2 14,0 2-10,-1 4-4,-2 2 17,0 4-8,0 0 2,0 0-14,0 0-14,0 2 10,0 16-17,0 7 21,0 7-1,0 3 1,0 2 0,0-1 1,0 2 4,0-2-6,0-3 1,0 0 0,-2-3 10,-2-1-10,-2 1 0,-4-1 4,-1-1-1,-3 1-3,-2-1 0,-1-4 4,3-9-5,5-4 1,4-8 0,4-3 6,1 0 4,0 0-5,0 0 0,0-3 0,-2-6-3,2 1 6,-2-2-8,1 2 7,1 1 5,0 1-10,0 3 7,0-2-5,-2 4-4,2 0 7,0 1-7,0 0 0,0 0 3,0 0-5,0-2 2,0 2 0,0 0-7,0 0 7,0 0 0,0 0-2,-1 0 1,1 0 1,0 0 0,0 0 3,0 0-9,0 0 8,0 0-2,-2 0 4,2-3-4,-1-3 0,1-2-11,0-4 0,0-5 5,3-4-25,14-1 3,2-3 20,-3 0-30,2 3 38,-1 0-1,-1 3-3,6-2-2,7 1 6,3 2 0,4-1 0,2 1 4,-1 1-4,2 1 0,-1 2-4,-2 2-5,-1 2-1,-8 3 10,-5 3-5,-9 2 0,1 1 3,-5 0-3,-2-1-11,-1 2-16,0-1-6,3-2 10,-4-2 26,2 0-29,-1 1 10,1 1-46,-2 0-82,-1 0-68</inkml:trace>
  <inkml:trace contextRef="#ctx0" brushRef="#br0" timeOffset="160143.5096">16324 6350 166,'0'0'111,"0"0"-23,0 0-14,0 0-54,0 0-3,0 0-17,26-20 0,-13 12 0,-1 1 4,-3 1 10,-1 1 28,-4 3-34,2 1 10,-2 1-18,2 0 7,0 0-16,2 0 9,2 5 0,-2 11-4,-2 5 1,-6 7 2,0 0 1,0 1 0,0-2 8,-8-2-8,1-5 7,-2-1-4,4-2 6,1-4-8,-1-3-1,2-4 3,3-3 0,-1-2-2,1-1 2,0 0 17,0 0-14,0 0 35,0-1-3,0-8-36,0-2 17,0 0-19,0 1 2,3-2-2,4-1-11,3-1 8,3-1-14,0-2-1,3-1 18,1 0-7,2 0 7,2 2-2,-1 1-1,-2 1 3,-2 3 0,-1 5-1,-6 5-6,-3 1 7,1 0-4,-1 3 3,0 12-11,0 1 8,0 5 4,0-2 0,-3-3-3,-3 2 6,0-1-3,0-2 0,0-2 8,0 0-8,0-6 0,-3 0 5,-3-2 5,3-2-10,0-2 0,3-1 16,0 0-14,0 0 15,0-10 0,0-10-11,0-7-12,8-3-1,10-1 7,2 3-4,-2 7-10,0 6 13,-3 2 1,3 4 0,-1 1-4,-1 5 4,-1 3 0,1 0-2,-1 3-5,2 13 5,-4 3-3,-1 2 4,-5 0-5,1-3 7,-1-4-1,1 0 5,1-1-2,0-1-4,2 0 1,0-4-1,0-1-10,5-4-103,5-3-138</inkml:trace>
  <inkml:trace contextRef="#ctx0" brushRef="#br0" timeOffset="162566.2697">17146 6304 78,'0'0'122,"0"0"-72,0 0-34,0 0 46,0 0 2,0 0-24,29-16 3,-22 16-43,4 0 26,3 0-25,2 9 0,0 6 15,-1 3-13,0 2-3,-5 1 0,-4-3 9,-4-3 5,-2-2-14,0-1 20,0-2 0,0-2-13,0-3-5,0-4-2,0 1 2,0-2 8,0 0-9,0 0 10,0-2 34,4-12-16,8-3-20,2-5-9,3 0 0,2-2 6,1 3-6,1 1 0,-3 5-6,1 6 14,-2 3-11,-4 4 3,-1 2-9,3 0 0,0 7 9,1 9 0,-2 7-6,-1 1 6,-7 0 0,-4 1 0,-2-2 2,0-2-2,0-4 0,-5-5 3,-1-3 5,1-3 1,2-5-9,1 1 0,2-2 6,0 0 6,0 0-3,0-9 36,0-9-40,3-7-1,9 3-5,-2-1 1,5 2-9,-1 3-3,2 2 4,3 1 0,5 2 7,2 3-27,-4 4 26,-1 6 1,0 0-4,-3 0-3,0 3 8,-2 10 0,-3 1-6,1 3 7,-1-2-1,1-1 0,-3-4 2,0-1-9,-2-2 8,0-4-1,1-1 0,1-2 10,5 0-10,-1 0 0,5-2 9,-3-8-11,-3-1 2,-2 0 0,-3-5 5,-5 1 4,-2-3-9,-2-3 0,0 2 8,0 2-4,-5 3-4,-2 7 0,3 3-4,-3 4 4,-2 0-1,-2 0-6,-4 18-10,-3 4 7,6 3 9,3 1 1,6 0-3,3-4 2,0-1 1,0-3 0,13-1-5,3-5 4,3-1 1,1-7 0,4-2-2,2-2 7,2 0-5,1 0 0,0-12 6,0-3-9,-1-5 6,0-4-2,-4-2-1,-3-2 8,-2-6-8,1-2 0,-5-3 3,-1-3-3,-3-1 0,-3 1 0,-4 3 0,-4 4 4,0 4-4,0 7 6,0 8 0,-1 6 39,-2 3-45,1 7 8,1-1-8,1 1 8,0 0-16,0 0 8,-2 0-18,1 5 10,-2 13 2,-2 7 6,2 7-4,-2 4 16,4 3-12,-2 2 0,2-4-3,1-1-7,0-3 10,0-2 0,0-6-1,0-1 9,0-3-8,5 0 0,0-1 2,1-2-9,0-2 7,-1-2 0,1-2-2,1-1 8,2-4-6,3 0 0,3-5-3,3-2 1,6 0 2,5 0 0,6-15 2,3-4 6,-2-4-13,-3-4 5,-6-3-4,-9 0 3,-5-2 1,-8 2-10,-5 2 6,0 3-21,0 6 25,-3 6-1,-9 2-2,4 5-10,2 3 13,2 1 0,4 2-4,0 0-5,0 0-7,0 0-4,0 0 8,0 6 0,0 0 12,1-1 0,10-2-10,2-1 10,2-2 0,4 0 0,0 0 1,1 0-2,0 0 2,-4 1-1,-1 0 4,-3 4 8,0-1-13,-3 4 1,-5 2-4,1 2-1,-4 4 6,1 0-1,-1-1 4,2-1 5,-1-1-9,0-1 0,1-1 6,1-2 1,-1-1-5,0-1-1,0-1 4,3 0 1,-2-2-6,2 1 0,1-1 8,1-2-7,7-2-1,3 0 0,3 0 7,1-3 3,-1-9-10,-3-2 0,-3 1 5,-6 0 1,-2 2-2,-4 0 22,-1 3 8,-1 4-28,-1 1-6,0 3 0,0 0 8,0 0-20,0 2 9,0 13 3,0 5-11,0-1 14,3-1-4,6-2 1,4-2-2,3-3 1,4-6 2,2-3-2,4-2-4,4 0-85,-1-12-174</inkml:trace>
  <inkml:trace contextRef="#ctx0" brushRef="#br0" timeOffset="162851.4422">19005 6005 387,'0'0'32,"0"0"-22,0 0-10,0 0 12,0 0 25,0 0 95,-15 0-62,15 0-32,0 0-19,0 0-14,0 0-10,0 0-1,0 0-63,-1 0-18,-3 0-162</inkml:trace>
  <inkml:trace contextRef="#ctx0" brushRef="#br0" timeOffset="163221.2668">18037 6107 273,'0'0'129,"0"0"-118,0 0 25,0 0-29,0 0 30,0 0-6,81-4-26,-53 1 31,0 1-35,2-1 14,6 0-1,7-3 5,2-1-19,12-6 0,4 1 10,3 0-7,0-1-3,-7 2-25,-8 2-28,-12 0-166</inkml:trace>
  <inkml:trace contextRef="#ctx0" brushRef="#br0" timeOffset="164471.095">19451 6205 162,'0'0'66,"0"0"-11,0 0-19,0 0 16,0 0-21,0 0 1,0 0 20,-13-33-45,-4 33-7,-3 0 0,-6 1 3,0 11-6,-1 5 3,4 2 0,1 2 1,1 3 10,4-1-11,3 0 0,5-3 1,4-2-9,5-5 8,0 0 0,0-2 3,5-1 4,10-2-1,10-3 24,8-4-23,8-1 19,4 0-24,0 0-1,-2-6-2,-1-3-39,0 0-86,-8 0-86</inkml:trace>
  <inkml:trace contextRef="#ctx0" brushRef="#br0" timeOffset="165426.8633">19917 6163 86,'0'0'43,"0"0"12,0 0-11,0 0 20,-81-24-7,56 24-35,-2 0 34,-2 6-35,-3 13-20,2 5 23,6 2-21,3 1 0,11-5-3,3-1-17,7-3 16,0-2-17,0-1 18,10-3-3,5-2 8,1-2-5,2-3 10,5-5-7,0 0-1,3 0 4,-4 0 0,2-8 10,-2-2-16,-1-3 0,-6 1-6,-4 2 6,-4 1 0,-7 3 3,0 1 15,0 4 31,0 1-45,0 0 14,0 0-18,1 0-11,1 0-3,4 3-4,2 6 18,2-2-2,2-1 12,-1-1-10,3-4 0,1-1-3,5 0 3,2 0 3,-1-3 2,4-10 7,-1-5-7,-2-3 0,-4-2-5,0-4 2,-4-5-2,-5-4 0,-2-6 2,-4-3-7,-1-3 15,-1-2 2,1 2 22,-1 1-31,4 4 5,-1 5-8,-1 3 0,-1 10 11,-2 7 1,0 8-12,0 8 19,0 2-19,0 0 0,0 28-12,-9 15 12,-5 14-11,1 7 19,2 3-8,7-4 0,4-4-3,0-7-3,4-5 6,10-7 0,4-5 10,1-5-5,1-9-5,2-4 0,3-7-1,0-7-1,7-3 4,-3 0 3,3-4-5,-1-10-27,-10 1-96,-1-4-172</inkml:trace>
  <inkml:trace contextRef="#ctx0" brushRef="#br0" timeOffset="169020.7999">21264 6195 268,'0'0'72,"0"0"-66,0 0-6,0 0 14,0 0-8,0 0 13,0 0-7,0 26-6,0-23 23,4-1-28,0 1 5,2-3 15,1 0-18,6 0 15,-1 0 14,6 0-13,-1-11 11,-1-1-30,-1-4 11,-3-4-1,1-4-3,-2-1-7,-1-4 0,-1 0 0,-1-2 4,-2 1-4,-5-1 0,1 3 3,-1 1 1,-1 0-4,0-2 0,3 4 0,-3 1 0,0 1 3,0 5-3,0 1 2,0 5 7,0 2-8,0 1 3,0 3 7,0 0 36,0 2-31,0 3 12,0 1 6,0 0-28,0 0 11,0 0-17,0 0 4,0 0-2,0 0 0,0 0-2,0 0 0,-3 0-15,2 0 14,-2 11-7,0 5 8,-2 8-3,1 6 3,-1 8 0,1 7 1,1 3 5,0 6-12,3 2 6,0 1 0,0 1 0,0-3 4,4-4-4,-1 1 6,0-6 1,-1-3-4,2-3-3,-1-5 3,2-2 0,-1-3 2,-1-2-5,3-2 0,-1-3-1,-2-5-2,0-1 3,0-4 0,1-1 0,-1-3 3,3-4-3,-5-1 0,1-3 4,-1-1-10,1 2 6,-2-2 0,0 0 11,0 0-5,0 0-6,0 0 0,1 0 7,4 0-7,1-9 0,2-6 0,5-3 5,-3-8-2,1-4-6,2-3 2,-4-2-30,-4 4 25,-2 0-12,-3 5 10,0 2 2,-12-1-16,-2 4 5,-5 2 12,1 4-18,6 3 22,3 1 0,6 5 1,3 0-1,0 2 2,0-3-1,4 2 0,15-3-13,7 0 10,3 1-3,4-2 6,-2-1-2,2-1 4,1-1-2,1 0 0,3-2 0,-1 1-2,-1-1 2,-6 2-7,-8 2-5,-8 2 18,-6 2-6,-3 2 0,-5 2-3,0 2 2,0 0-3,0 0-1,0 0-3,0 0 2,0 0-13,0 9 10,0 5-8,0 5 14,-10 4 3,1-2 0,3 0 3,-2-2-3,4-2 0,4-2-2,0 0-4,0-2 4,10-2-5,4-2 7,4-4 6,0-2-5,1-3 1,2 0 1,0 0 11,0-6-14,-4-9 0,0-3 1,-4-3 0,-2-4-1,-4 3 0,-7-1-7,0 2 12,0 3-10,-12 2 4,-2 4 0,0 4-10,-1 4 9,3 2-1,2 2 2,1 0-14,1 6 14,4 5-9,4-1 0,0 1 0,0-1 9,0 0 1,3-3-1,4 0 1,2-2-1,-3-2 1,2 0 0,2-2 7,3-1-7,4 0 7,2 0 11,5-10-11,1-5 1,0-2-8,-2-2 1,-5-1 10,-4-2-8,-7-1 5,-1-3 2,-6 1-1,0-4-8,0 3-1,-7 1 12,-4 3-13,-1 2 3,-1 5-2,2 3 0,-2 3-9,4 3-2,1 2-1,2 2 4,5 2 1,1 0 8,0 0-2,0 0-10,10 0-22,14 0 33,8 0 0,3 0 0,6 0-2,0 0 8,-2 2-6,-1 11 4,-2 3 1,-8 5-8,-3 3 3,-4 5 0,-7 0-1,-5 1 8,-4 0 1,-5-3 15,0-1-21,0-4 14,0-4-12,0-1-3,2-5 19,4 0-17,4-3 2,8 0 1,0-5 4,6-1-4,0-1-6,1-2-9,-1 0-45,-4 0-123</inkml:trace>
  <inkml:trace contextRef="#ctx0" brushRef="#br0" timeOffset="180782.9545">24029 5467 210,'0'0'83,"0"0"-23,0 0 29,0 0-17,0 0-17,0 0 6,0 0-50,3-10 11,-3 10-22,0 0 1,0 1-9,4 17-11,2 14 19,2 10-5,-1 6 15,-2 5-10,3-2 4,-3-4 10,-1-5-7,-1-6-7,-1-3 0,1-4 10,0-1 2,-3 1-12,2-2 0,-2 0-3,0-3-2,0-3 5,0-1 0,0-5-3,0-3-30,0-3-71,3-3-71,0-5-137</inkml:trace>
  <inkml:trace contextRef="#ctx0" brushRef="#br0" timeOffset="181353.2357">24100 5919 53,'0'0'100,"0"0"-73,0 0-3,0 0 11,0 0 7,0 0 11,54-83-36,-38 71 46,-2 3-30,-1 2-8,-1 0 14,3 6-38,0 1 16,4 0-17,1 4-7,4 14 0,-3 7 1,-3 3 6,-4 1 25,-6-1-15,-2 0-10,-4-4 0,-2 0 3,0-3-5,-5 0 4,-13-3-2,-7-2 22,-2-2-11,-2-5-6,0-3-5,3-1 9,3-2-9,3-3 0,2 0-49,5 0-31,2-11-106</inkml:trace>
  <inkml:trace contextRef="#ctx0" brushRef="#br0" timeOffset="183042.1791">24642 5844 176,'0'0'145,"0"0"-62,0 0-48,0 0 25,0 0-40,0 0-15,-31-15 2,16 15-7,-3 7 0,-4 8-9,3 6 9,0 3-6,3 4 6,4 0 0,4 2-2,2-1 4,6-4-2,0-2 0,0-2 5,2-4-12,4-4 7,1-2 0,4-4-8,-2-2 16,3-2-8,2-2 4,2-1-2,0 0 44,2 0-35,-3 0 14,0-3 0,2-7-16,-1-4 0,1-3-9,-2-4 12,0-4-14,-6-4 4,-3 1-1,-4-1 1,-2 3-2,0 5 0,0 6 0,0 3 0,-6 5-10,-2 2 10,1 2 0,1 2-1,0-1 9,3 1-8,1 1 0,2 0-2,0 0-14,0 0 16,0 0-40,0 0 30,0 3-18,0 6 28,3 0 0,8-1 2,-1 1-7,4-2 5,4-3 0,5-1 4,1-3 4,2 0-8,1 0 0,-4 0 7,1-4 9,-3-8-3,-4 0 8,2-6 19,-1-5-32,3-2 7,-2-8-15,-2-2 12,0-3-10,-2-2-2,2-5 0,-4 2 6,-1 1 0,-5 4-6,-1 7 0,-2 3 2,-3 7-4,1 7 2,-2 5 0,0 4 25,0 2-24,0 3 11,0 0-12,0 3-22,-5 24 17,-7 18-5,-3 16 10,-1 8 1,1 0 3,4-4-4,5-10 0,2-6 1,4-9-6,0-4 5,6-4 0,7-5-2,4-6 8,-1-6-6,8-4 0,6-7 2,7-4-2,11 0 1,4-13 3,2-12 0,-5-1 3,-7-5-7,-9 0 0,-5-4 1,-3-2-9,-2-5 8,-4-2 0,-3-3-4,-6 2-4,-4 4 8,-6 8 0,0 11 6,0 7-6,0 7 0,0 3 0,0 5 4,0 0-4,0 2-1,0 27-15,0 10 5,0 12 2,0 4 9,0 0 0,0-4-2,0-6 11,0-6-9,0 0 0,0-7 2,0-4-10,0-5 10,0-6-2,0-7 4,0-5-2,0-4-2,0-1 0,0 0 9,0-10 10,3-16-19,7-10 2,0-1-4,4-3-22,1 6 18,0 6 0,4 7-27,-4 8 29,-3 7-22,-3 6 26,1 0-10,1 3-13,2 13 19,3 5 2,0 2-10,-3 1 6,-1 2 6,-5-4 0,4 3-7,-4-4 8,2-3-1,4-2 0,3-4 6,7-3 0,12-5-4,7-4 0,8 0-2,-1-10-257</inkml:trace>
  <inkml:trace contextRef="#ctx0" brushRef="#br0" timeOffset="183622.1524">24760 5699 211,'0'0'126,"0"0"-95,0 0-25,104-14 10,-47 10 34,9 1-5,10 2 1,-2-4-2,2 4-37,-4 1 4,-8-4-11,-4 4-11,-8 0-17,-12 0-100,-14 0-155</inkml:trace>
  <inkml:trace contextRef="#ctx0" brushRef="#br0" timeOffset="184762.5311">27146 5432 229,'0'0'115,"0"0"2,0 0-51,0 0-4,0 0-31,0 0-29,1-2-2,-1 24-23,0 14 23,0 13 2,0 0 4,0 1-6,0-6 0,0-5 4,0-5 2,0-2-3,3-3-3,-3-4 1,3-2 6,-2-4-7,1-1 0,-1-3-22,1-1-23,2-5-77,-1-8-85</inkml:trace>
  <inkml:trace contextRef="#ctx0" brushRef="#br0" timeOffset="185163.6197">27143 5419 277,'0'0'12,"0"0"7,0 0 5,0 0 27,0 0 28,37-81-46,-27 73-1,4 1 8,3 2-40,3 4 15,1 1-15,1 0-16,2 13 11,-1 13-1,-4 6 6,-4 4 0,-5-2 11,-7 1-16,-3-3 5,0-2 0,0-5 0,-10-4 6,-5-1-4,-5-5 6,-7-2 1,-2-1-18,-3-2-5,1-3-101,3-4-66</inkml:trace>
  <inkml:trace contextRef="#ctx0" brushRef="#br0" timeOffset="186012.673">27729 5419 123,'0'0'78,"0"0"-78,0 0 0,0 0 5,3 100 66,-3-52-21,-9 2-1,-2-3 35,-2-5-58,3-4-5,-1-5-20,1-4 15,1-2-9,0-6 3,0-3-2,0-3 6,1-1-2,2-5-12,2-5 0,4-1-23,0-3-60,0 0-39,9-10 42,6-10-43</inkml:trace>
  <inkml:trace contextRef="#ctx0" brushRef="#br0" timeOffset="186351.2565">27806 5413 400,'0'0'63,"0"0"-28,0 0-32,0 0 34,0 0 10,0 0-26,30-67 28,-25 67-49,4 0 15,1 5-15,4 19-10,3 11-5,-5 10 19,2 8-4,-4 0 21,-2-4-11,-2-5-10,0-8 0,2-3 5,0-4-9,-2-4 4,-3-1 0,-1-6 8,-2-2-2,0-4-11,0-3 5,0-5-97,0-4 0,0 0-150</inkml:trace>
  <inkml:trace contextRef="#ctx0" brushRef="#br0" timeOffset="186551.8001">27657 5711 368,'0'0'0,"0"0"9,0 0-20,0 0 22,102-27 1,-68 25 7,-1 2-14,-8 0 3,-2 0-8,-1 0-61,-4 0-136</inkml:trace>
  <inkml:trace contextRef="#ctx0" brushRef="#br0" timeOffset="186915.1258">28205 5418 162,'0'0'102,"0"0"-98,0 0-8,0 0 14,0 0-9,3 111 64,-3-61-26,0-1 5,-3-3-11,-5-7-23,-2-6 6,5-3-7,4-5-9,-1-2 0,-1-5 5,2-3-5,1-6 0,0-3-9,0-6-49,0 0-104,3-6 39</inkml:trace>
  <inkml:trace contextRef="#ctx0" brushRef="#br0" timeOffset="187416.5436">28228 5375 288,'0'0'70,"0"0"19,0-79-30,11 58-51,3 5 46,0 6-40,5 1-8,6 6 5,3 3-1,5 0-10,0 7 0,-3 13-6,-4 4 0,-5 5 6,-6 1 0,-10 3 9,-5 0-5,-5 2-4,-23 0 0,-11-3 15,-4-3-13,-6-5-2,5-7 0,10-5-9,12-6-9,8-6 18,13 0 0,1 0-19,0 0 7,8-6-55,8 6 67,3 0-3,-1 0-1,4 12 3,2 4-1,1 4 2,-2 1 3,-1-2 1,1-1-1,-3 1 4,-2-1-1,2-2-6,-7 0 0,2-5 5,-4-1 0,-5-2-5,1-1 0,-3-3-5,1-1-7,-4 0-16,1-2-35,-1-1-48,4 0-54</inkml:trace>
  <inkml:trace contextRef="#ctx0" brushRef="#br0" timeOffset="187902.3297">28818 5317 483,'0'0'90,"0"0"-39,0 0-13,0 0-14,0 0 13,0 0-35,13-17-2,11 14 6,9-1 2,4 1-8,6 0 0,2 1 3,1 1-12,-1 1 9,-4 0-12,-8 0-7,-8 0-93,-12 0-20,-7 0-52,-6 0 3</inkml:trace>
  <inkml:trace contextRef="#ctx0" brushRef="#br0" timeOffset="188134.1265">29089 5294 136,'0'0'53,"0"0"-48,0 0 48,0 0-42,0 0 7,0 0 13,-19 84-6,16-50 20,-2 2 13,4 3-45,-1-1 2,2-1-13,0-2 11,0-5-13,0 0 0,5-2 0,1-3 10,-3-4 1,0-1-11,0-4 0,0-3-73,0-3-104</inkml:trace>
  <inkml:trace contextRef="#ctx0" brushRef="#br0" timeOffset="188573.031">29589 5227 331,'0'0'131,"0"0"-77,0 0-15,0 0-19,0 0-20,0 0-2,31-10 2,-2 10 23,2 0-18,0 0 3,1 0 3,1 3-7,-2 0-4,0 4 0,-4-3-37,-9 0-82,-8-2-175</inkml:trace>
  <inkml:trace contextRef="#ctx0" brushRef="#br0" timeOffset="188820.4459">29756 5237 30,'0'0'198,"0"0"-197,0 0 1,0 0-1,0 0 35,-26 105 20,18-70-6,4-2-1,-1 2-23,5-2-21,0-3 17,0 2-19,0-5-3,0 3 2,0-2 6,3 0-8,-1-3 2,-2-2 0,0-4-4,0-1-29,0-3-116,-5-6-125</inkml:trace>
  <inkml:trace contextRef="#ctx0" brushRef="#br0" timeOffset="189020.8909">29561 5797 441,'0'0'108,"0"0"-105,0 0 1,0 0-4,0 0 0,0 0 14,52 4 25,-19-4 9,1 0-39,4 0-6,0 0 1,4 0-4,1 0-10,4 0-60,-3-4-174</inkml:trace>
  <inkml:trace contextRef="#ctx0" brushRef="#br0" timeOffset="189738.172">30538 5261 285,'0'0'122,"0"0"-69,0 0-17,0 0-16,0 0-4,0 0-16,-54 6 2,21 18 5,-2 5-7,2 7 0,0 3-5,5 5 11,2 0-8,9 0 2,1-3 0,9-5-12,7-4 10,0-4 1,4 1 1,15-2 17,6-3 10,3-4-22,7-7 1,5-2 14,4-6-17,3-4-6,1-1-22,-3 0-194</inkml:trace>
  <inkml:trace contextRef="#ctx0" brushRef="#br0" timeOffset="190292.9411">31002 5315 56,'0'0'232,"0"0"-181,0 0-21,0 0 34,0 0-16,0 0 0,-7-24-48,5 45-27,-1 14 20,-1 10 14,-7 3 0,7 2 18,1-5-20,0-4 5,3-8-8,0-4 0,0-8 1,4-3 10,-1-5-10,2-2 26,1-2-26,6-3 15,9-3 2,8-2-4,9-1 47,8 0-62,-1-3 9,-2-4-10,-9-1-25,-4-2-34,-5 0-123,-5 0-164</inkml:trace>
  <inkml:trace contextRef="#ctx0" brushRef="#br0" timeOffset="190856.3298">31712 5329 180,'0'0'0,"0"0"-64,0 0 64,0 0 98,0 0-39,0 0 42,0-38-39,0 38-28,0 0 17,0 0-46,0 0 7,0 0 30,0 0-29,0 0 16,0 0-28,0 0 0,0 0 26,0 0-19,0 0 2,0 0-7,0 0 5,0 0-2,0 0-6,0 0 0,0 6-9,0 20-8,0 10 17,0 11 0,0 0 3,-4 5-10,1-4 7,0-6 0,-1-2 1,-1-8 5,-3-1-6,-1-5 0,-4 1 3,1-5-20,-1-5-10,2-9-76,7-6-52,4-2-133</inkml:trace>
  <inkml:trace contextRef="#ctx0" brushRef="#br0" timeOffset="191141.5186">31784 5317 483,'0'0'123,"0"0"-123,0 0-94,0 0 94,0 0 27,0 0 8,55-66-13,-33 63-11,3 3-11,-3 0 0,3 0 13,3 0-17,-5 0 4,8 0 0,-4 0 1,0 0 3,1 3-8,-7 0-26,-9 1-55,-3 4-4,-9 2-58,0 4 16,-21 5 35</inkml:trace>
  <inkml:trace contextRef="#ctx0" brushRef="#br0" timeOffset="191364.191">31763 5502 43,'0'0'139,"0"0"-47,0 0-26,0 0 7,0 0-57,82 33 24,-63-30-31,6 2 6,0-1-13,-3 2-2,0 3-21,-13 0-119,-9 0-166</inkml:trace>
  <inkml:trace contextRef="#ctx0" brushRef="#br0" timeOffset="191564.7324">31699 5801 26,'0'0'98,"0"0"52,0 0-33,0 0-29,82 5 10,-55-5-64,6 0 3,2-6-37,4-3 0,6 0-5,-5 1-50,-1-1-109,-7-1-3</inkml:trace>
  <inkml:trace contextRef="#ctx0" brushRef="#br0" timeOffset="192166.2668">32646 5329 91,'0'0'139,"0"0"-95,0 0 22,0 0-16,0 0 0,0 0-11,-49-70-32,34 69 1,-7 1-8,-5 0 0,-6 6 0,-1 14 0,-2 8 0,2 4 4,5 1-3,7-1-1,8-1 0,11-4-11,3 0 3,0 1 3,19-3 5,9 2-1,6-3-5,3-1 3,-3-5 3,-2 3 0,-8-4-3,-5 1 3,-4-3 0,-7-2-1,-4-1 5,-4-3-4,0 0 0,0 0-4,0-1 3,-3 1 2,-16-3 5,-5 2 38,-5-4-21,-6-1 1,-3-2-24,1 1 9,-5-1-23,1-1 8,5 0-86,4 0-100</inkml:trace>
  <inkml:trace contextRef="#ctx0" brushRef="#br0" timeOffset="217148.2501">3767 8320 195,'0'0'31,"0"0"-31,0 0 0,0 0 6,0 0 36,0 0-23,0 0 11,0 0 2,28 63-8,-22-60 19,0 0-32,0-3-3,6 0 13,6 0-17,3-6 9,6-11-11,1-10 8,-1-5-20,-5-4 8,-5-3-7,-4 5 6,-7 1-4,-3 5 7,-3 6-1,0 7 8,0 6-5,0 3 12,0 6-3,-3-2 17,3 2-28,0 0-1,0 6-12,3 13 2,10 3 9,1 3 2,1-2 0,0 2 15,0-3-13,-2-1 2,-1-2-4,0 0 6,-6-3 13,-5-2-19,-1-1 13,0 2 16,-6-1-16,-10-1 26,-2 2-27,0-7-1,2-1-4,4-2 1,0-4-8,-3 1 0,3-2 8,3 0-8,-1 0 0,4 0-34,3 0 23,3 0-90,0 0-78,0 0-171</inkml:trace>
  <inkml:trace contextRef="#ctx0" brushRef="#br0" timeOffset="217433.4353">4402 8350 467,'0'0'153,"0"0"-136,0 0-15,0 0 2,0 0 9,0 0-10,8 0-6,-7 3-11,4 0-81,2 1 4,2-1-48,2-3-86</inkml:trace>
  <inkml:trace contextRef="#ctx0" brushRef="#br0" timeOffset="217828.0075">4650 7876 315,'0'0'143,"0"0"-35,0 0-45,0 0-12,0 0-13,0 0-6,-6-55-30,6 55 2,0 11-8,0 22-18,0 18 22,0 11 3,0 1 3,0-4-6,0-9 0,0-10 5,3-8-12,6-7 7,4-2 0,-1-4-1,2-2 3,2-3-2,-1-6 0,0 0-5,4-6 2,2-2-16,5 0-12,2-8-28,-1-8-70,-9-6-106</inkml:trace>
  <inkml:trace contextRef="#ctx0" brushRef="#br0" timeOffset="218066.3212">4423 8176 311,'0'0'21,"0"0"-3,0 0 40,0 0 15,111-47-7,-56 31-20,6 1-28,6-3 10,-1 3-28,-5-1 4,-6 2-4,-9 7-53,-13 4-23,-13 3-129</inkml:trace>
  <inkml:trace contextRef="#ctx0" brushRef="#br0" timeOffset="219300.6021">5396 8292 336,'0'0'153,"0"0"-55,0 0-49,0 0-5,0 0-27,0 0-4,0-6-22,0 6 9,0 0-30,0 0-53,-3 8-219</inkml:trace>
  <inkml:trace contextRef="#ctx0" brushRef="#br0" timeOffset="222378.2713">6207 8070 305,'0'0'112,"0"0"-109,0 0 10,0 0-13,0 0 0,0 0-5,0 0 5,0 0 0,3 0 6,-1 0 2,1 0-8,3 0 0,5 0 4,0-2 20,3-5-15,-1-4-5,1-2 9,-4-1-8,-3 2-5,-2 3 2,-4 2 6,-1 2 20,0 2 16,0 3-9,0 0 12,0 0-46,0 0 10,0 0-11,0 2-28,0 14 22,0 5 5,-1 2 1,1-1 0,0-1 4,0-1-4,0-2 0,0-3-2,6-3-5,5-3 7,0-3 0,1-5-1,3-1-6,2 0 7,2-4 0,-1-10 3,0-2-7,-6-2 5,3-3-1,-6 0 7,-2-3-2,-2 0-5,2-7 0,-1 3 5,0-1-10,0-2 9,3-1-4,-3-3 0,0 2 8,-2 2-11,-4 4 3,0 4 0,0 3 24,0 4-19,0 1 13,0 4 9,-1 4-21,-2 2 13,1 4-19,2 1 5,-1 0-6,1 0 1,-2 0 0,2 0-6,-1 5-9,-2 17 10,-4 13 2,-1 8 5,2 7-11,0 1 13,3 2-4,1 3 0,2 2 6,0 0-6,0 2 0,0 0 4,3-3-4,-1-1 1,4-5 6,-3-3-1,0-3 7,3-1-13,-3-3 0,1-5 0,-4-6 4,0-7-2,0-6-2,0-6 3,0-5 3,0-6-6,2 0 6,-2 0-4,0-6 17,1-11-16,4-4-3,-2 2 0,-2-4 5,-1 2-7,0-5 2,0 1 0,-6-2-1,-1 0 1,-5 1 0,6 7 0,0 3 4,1 4-9,1 6 5,3 1-2,1 0-4,0 0-6,1-1-26,20-3-5,9-3-4,4-4 28,1 2-76,-1-3-65,-4-1-108</inkml:trace>
  <inkml:trace contextRef="#ctx0" brushRef="#br0" timeOffset="222741.5817">6327 7791 545,'0'0'27,"0"0"-27,0 0-53,0 0-43,0 0-41,0 0-114</inkml:trace>
  <inkml:trace contextRef="#ctx0" brushRef="#br0" timeOffset="224832.0146">7513 7930 37,'0'0'300,"0"0"-197,0 0-14,0 0-28,0 0-5,0 0-42,0-5-5,0 5-8,0 0-1,0 0-3,0 7-1,0 11-4,3 6 3,2 2 5,-1 0 0,2-2 1,0-1 3,-2-4 0,2-3-4,2-5-4,-1 0 4,2-5 0,0-1 1,3-5 3,0 0-2,7-4 2,1-15 1,2-5 1,-4-6-10,-3 1 4,-1 5 0,-7 3 6,-4 7-1,-3 4-5,0 4 22,0 3-17,0 1 25,0 2-27,0 0 2,0 0-10,1 0-2,2 13 0,2 6-2,1 5 9,0 2-5,4-2 5,-1-3 0,-1 0 0,2-6 0,-4-3 0,6-3 1,1-4 4,-1-2-10,2-3 4,5 0 1,-1 0-5,-3-13 5,-2-2 0,-7-1-1,-3-2 7,-3-2-7,0 1 1,0 1 0,0 3-1,0 1 3,-4 4-2,2 0 0,1 3-21,1 1 18,0 1-8,0 2 11,0 0-3,0 2 3,0 1-6,4-1-1,11 1-21,8 0 27,2 0-6,9 0 7,5-3-2,6-1 2,0 0 0,1-2-2,-7 2 6,-5-1-6,-3-1 2,-4-2-10,-3 2 1,-6-1-47,-5-1 49,-7 2-6,-4 0 26,-2-1-12,0-1 30,0 1 0,-5 1 14,-9 1-41,-2 0-2,0 4-2,0 1-1,-2 0-2,1 0-8,-2 14 11,5 10-8,1 6 7,7 4 1,2 2 0,4-1 6,0-3-13,9-4 7,13-5 0,5-4 5,4-5 5,3-5-10,4-6 0,-1-3-28,2 0-35,-2-12-81,-7-3-188</inkml:trace>
  <inkml:trace contextRef="#ctx0" brushRef="#br0" timeOffset="227207.1249">9526 7844 88,'0'0'112,"0"0"-27,0 0 1,0 0-33,0 0 5,0 0-8,19-50-36,-11 44 20,-1 0-22,3 3-4,4-1 8,4 4-9,1 0-7,5 0 0,1 3 4,-1 12-15,-3 1 11,-3 7 0,-3 0-8,-6 2 6,-3 0 2,-5 2 0,1-4 8,-1 0-5,-1-4-3,0-2 1,0-3-3,0-4 9,0-2-7,0-8 0,0 2 8,0-2-7,0 0 2,0 0 1,0 0 22,0 0-12,0-16 24,0-2-38,8-6 0,4-2-7,3-1 11,4 3-4,2 2 0,0 2 8,0 5-8,-2 4 0,-4 3-1,-4 5-8,0 3 9,-2 0 0,2 0-5,5 10-5,-1 5 9,-3 0 1,0 6-8,-4 2 1,-1-1 7,-4 1 0,-3-4 0,0-2 6,0-3-6,0-4 0,0-4 2,0-3-5,0-3 4,0 0-1,0 0 23,0-14-23,0-12 21,7-2-21,2 1-2,3 5 0,-1 5 2,-2 1 0,4 4 0,-1 1 6,3 4-6,1 2 0,-1 2-8,-3 3-1,0 0 9,3 0 0,-3 12-13,4 3 10,-2 2 3,2 2 0,1 1 0,-1-1-3,-2-2 3,0-5 0,-2 2 0,0-6 7,-1 2-8,-1-1 1,-1-5 0,0-3-2,0-1 4,6 0 1,3-8 6,4-12-1,5-4-8,-2-5 0,-2 2 2,-4 0-6,-8 3 7,-4 2-3,-7 3 13,0 6-8,-4 3 40,-10 3-15,2 4-22,-3 3 2,0 0-10,1 2 0,1 14-9,3 7-5,7 1 13,3 5-2,0-2 1,5-2-4,11-2 6,6-6 0,10-2-3,8-8-38,9-6 16,1-1-37,-7 0-185</inkml:trace>
  <inkml:trace contextRef="#ctx0" brushRef="#br0" timeOffset="229629.8224">10952 7809 181,'0'0'48,"0"0"-42,0 0 4,0 0 77,0 0 0,0 0-27,12-36 2,-20 30-35,-3 2 30,-3 1-46,-5 3-9,-1 0-3,-1 0 10,1 13-13,1 7 4,0 4-4,1 3 1,8 3 3,2 0 0,5-2-8,3-5 2,0 1 6,0-6-6,8 1 1,1-6-2,6-4 7,1-3 0,7-6 0,2 0 8,2-7-8,4-14 0,-3-3 0,-2-4-4,-7 1 7,-4 3-3,-6 2 1,-6 4 15,-3 4-12,0 3 21,0 4-6,0 1 13,0 5-31,-3-1 3,3 2-4,0 0 0,0 0-1,0 2-21,0 12 15,3 6 6,6 0 1,4-1 0,-1-1 0,6-3 8,3-1-16,5-7 8,2-2 0,3-2 7,-1-3-5,-3 0-2,-2 0 0,-1-11 2,-4-2-4,-1-4-2,-4-6 2,-3 2-2,-5-1 6,-1 4-2,-3 1 5,0 4 0,-1 4 3,0 2-8,1 3 0,-1 4-8,1 0 8,5 0-3,4 4-5,4 10 1,-1 6 7,4 0-2,-1 2 2,-4 1-1,-4-2 1,-1-2 0,-6-2-1,-3-2 0,0-3-1,-6-3 2,-10-3 0,-1-3 11,-1-2-11,2-1-9,2 0-1,4 0-6,3 0 16,4 0 0,3 0 0,0 0 14,0 0-14,0 0-7,0 0-2,3 0-16,11 0 25,0 0 0,8 0 0,0 0 4,1 0-4,-1 0 0,2-5 3,0-6-1,0-2-4,-3-7 0,3-1-18,-4-2 0,-3-1-10,-4 2 27,-8 5-5,-4 3 16,-1 5 68,0 4-11,0 1-35,0 3 6,0 1-36,-1 0 1,-2 1-2,-2 13-13,0 2 12,3 3-1,2 0-4,0 1 4,0 1 6,9-2-3,3-1 0,4-1 4,-1-5-7,3-3 3,-1-2 0,-3-3-7,0-4 7,2 0 0,-2 0-4,0-10 10,-3-3-9,-3-7 3,-2 1 0,-2-5 8,2-2-8,-2 2 0,-1 5 0,2 2-8,-4 6 4,1 6 3,-2 2 1,0 3 2,0 0-2,0 0-1,0 7-3,0 10-8,0 4 11,4 2 0,5 2 1,0 0-1,2-4 2,5-1-1,-4-6 0,4-4 1,-1-4-5,0-4 4,5-2-2,2 0-5,0-5 7,1-8 0,-2-2-7,-5-5 11,-4-1-7,-6-5 3,-3-2 0,-3-1 4,0 0-4,-6 2 0,-8 6-2,0 5-5,2 5 7,0 4 0,6 4 3,1 1 10,4 2-13,-1-2 0,2 2 0,0 0-18,5 0 8,10 0 10,4 0 0,5 5 4,3 3-4,1-1 0,2 2-3,-2 3 10,-1 2-10,-6 1 3,-5 3 0,-5 2-4,-3 2 4,-4-1 0,-3 1 0,2-2 6,0-2-9,0-1 3,3-2 0,2-5 2,8 0 1,6-5-2,6-5 11,7 0-2,2-5-5,1-16-5,1-8 1,-3-3 5,-2-1-6,-10 1-9,-8 3-14,-8 3-23,-8 1 16,0 6 15,-5 4 15,-10 6 44,2 6-4,-1 3 2,-1 0-37,3 18-5,-1 9 0,6 4-7,7 1 7,0 0 20,0-2-17,17 0 8,3-4-11,5-3 9,5-9-10,6-6 1,5-8-44,-3 0-63,-7-1-266</inkml:trace>
  <inkml:trace contextRef="#ctx0" brushRef="#br0" timeOffset="232838.4947">13682 7928 144,'0'0'182,"0"0"-140,0 0-29,0 0 23,0 0 32,0 0-28,0 0-16,0 32 2,3-29-13,6 2 3,2-2 4,1-3-20,4 0 39,1 0-38,5 0 17,-2-3-10,-1-8 1,0-3-7,-4 1-2,-2-5 2,-2-2 19,-1-2-19,-1-6 11,-3-2-5,0-4-1,0-2-9,0-3 2,0-2 0,1 0 2,1 1 0,-4 4-2,1 2 0,-5 7 6,0 4-7,0 7 1,0 6 0,0 2 26,0 5-18,-2 1 2,-1 2-10,1 0-9,-3 21-1,0 15-1,2 12 11,2 1 1,1 1 1,0-4-2,0-2 0,0-6-6,14-4 5,6-3-5,-1-6 6,5-1 6,2-8 2,-1-5-8,5-5 0,3-6 4,3 0-16,4-15 12,-4-10 0,-2-4-10,-6-5 7,-2 0 3,-10-2-2,-3-2 7,-8 2-10,-5-3 5,3 1 0,-3 2 11,0 2-6,0 4-5,0 6 0,0 6 8,-3 9-7,0 5 4,3 4-4,-3 0 13,-3 0-14,0 21-8,-3 14 4,-3 10-5,2 5 4,1-3 5,6-2 0,3-3-2,0-3 6,0-3-4,0-6 0,0-2 1,0-6-4,0-5 3,0-2 0,0-7 3,0-3 6,3-3-9,-3-2 0,3 0 2,1-5 1,4-16-3,4-7 4,1-6-13,5 0 9,2 4-6,-3 2 4,0 9-8,-4 7-3,-2 3 12,3 5 1,0 4-16,4 0 7,0 8 9,3 13 0,-1 4-15,-1 2 11,-2-3 4,-1-2 0,0-4-2,1 0 10,0-5-8,-1-3 0,1-4 2,1-6-5,1 0 3,5 0 0,1-15 11,4-9-11,-3-3 0,-3-3-1,-4-1-18,-8 0 11,-5 2 8,-3 5 0,-3 5 0,0 6 2,0 8-2,0 5 0,-3 0 0,-6 12-2,1 15-8,4 3 10,4-1 3,0-2-1,15-6-2,4-3 0,2-5 2,4-3-8,1-6 6,9-4-5,7 0-30,5-1-124,0-15-103</inkml:trace>
  <inkml:trace contextRef="#ctx0" brushRef="#br0" timeOffset="233409.804">13692 7644 260,'0'0'72,"0"0"-71,80-12 57,-40 7 11,11 1-22,7-2 45,6 1-67,2 2-6,-2 0-9,-1 0-1,-1 0-9,-5 3 0,-10 0-32,-12 0-54,-17 0-67,-11 0-71</inkml:trace>
  <inkml:trace contextRef="#ctx0" brushRef="#br0" timeOffset="235816.152">16141 7404 64,'0'0'86,"0"0"-19,0 0 17,0 0-21,0 0 7,0 0-6,0 0-44,11-76 25,2 64-21,2-1 2,4 5-5,3 0-13,5 5-4,3 3-1,3 0 12,-2 9-20,0 14 10,-1 7-5,-7 3 2,-2 3-2,-9 0 0,-5 1 0,-7-2 5,0 1-5,-21 2 0,-10-3 0,-8-1 10,-4-2-2,3-8-8,4-3 0,7-9-4,7-3-3,10-5 8,6-2-1,4 0 8,2-2 0,0 0-8,0 0 0,3 0 5,13 0-5,9-4 2,5 2-2,3 0 1,2 1 12,0-1-13,-2 2 0,-4 0 1,0 0-9,-4 11 8,-1-2-2,-2 0-23,-5-1-101,0-3-111</inkml:trace>
  <inkml:trace contextRef="#ctx0" brushRef="#br0" timeOffset="236533.5827">16690 7577 150,'0'0'86,"0"0"-34,0 0 41,0 0-32,0 0-29,0 0 22,61-42-51,-50 42 14,3 13-14,1 8 9,2 2-6,-5 3-2,-5 0-2,-4-2 9,-3-2-4,0-4-7,0-1 0,-6-3 6,-4-4 2,2-4-8,4-3 3,1-3 17,3 0-16,0 0 27,0-1 4,0-20-19,10-7-18,8-1 2,8-5 0,2 9-3,-1 4 9,-4 6-6,-3 5 0,-5 6-1,-5 4-6,2 0 7,0 6 0,2 10-10,2 3 14,3 2-4,1-3 0,-1 1 3,-2 1-10,-6-5 7,-1 0 0,-4-2-2,-2 1-61,3-5-56,-2-4-96</inkml:trace>
  <inkml:trace contextRef="#ctx0" brushRef="#br0" timeOffset="237150.8305">17461 7595 128,'0'0'128,"0"0"13,0 0-22,0 0-46,0 0-16,0 0-30,-34-39-19,10 39-8,-4 8 4,-2 12-4,2-1 0,6 5-4,5 2-2,6-2 6,7 2 0,4-7-3,0-1 4,0-3-1,10-2 0,5-3-2,3-4-10,3-5 18,2-1-6,2 0 16,0-15-10,-1-3 1,-3-6 1,-2-3 5,-3-3 12,-3-5-23,-4-1 5,-2-3 15,-6-2-17,-1 0 13,0-2 0,0 3-12,0 2 23,0 6-29,0 9 0,-1 12 28,-3 7-14,2 4 0,1 11-14,-1 27-34,1 11 29,-1 12 5,2 1 0,0-8-1,0-5 2,8-5-3,11-7 1,6-3 1,3-9-5,2-7 5,2-4-1,1-10-7,-2-4-54,3 0-1,-2-9-113,-9-15-306</inkml:trace>
  <inkml:trace contextRef="#ctx0" brushRef="#br0" timeOffset="238739.4402">18825 7671 454,'0'0'132,"0"0"-132,0 0-6,0 0-1,0 0-6,0 0 16,5 33-3,3-27 3,0 0 6,2-1-10,2-4 1,2 1 0,3-2 14,2 0-10,1-3-2,2-12 7,-2-4 4,1-4-13,-2-3 0,-4-3 5,3 1-2,-3-4-3,0-1 0,-5 1 8,-2 1-3,-5 2-5,-3 2 6,0 0 7,0 4 10,0 2-22,0 8 11,0 3 14,0 6-18,0 4-4,0 0-4,0 0 0,0 0-3,0 12-13,0 15 16,0 15-10,0 8 16,0 6-6,0-1 12,0 1-12,0-5 27,-1-1-19,-1-5-4,2-3 15,0-3-13,0-4 8,0-5-14,0 2 3,0-3-1,0-4 0,0-3-2,-2-8 1,2-7 7,0-4-10,-1-1 2,1-2 0,0 0 23,0-13-14,0-13 2,1-8-11,9-11-1,3-4-1,3-5-21,2-5-13,-2-1 33,2 4-15,-1 6 18,-5 13-7,-3 11 16,-2 10-9,-3 6 2,3 1 3,3 8-4,9 1-1,8 0 0,5 5-6,0 13 2,-5 4 2,-6 6-2,-6 0 4,-9 2-3,-6-3 3,0-2 0,-18-3 0,-4-2 2,-8-5-6,0-5 4,0-4-22,5-1-4,3-5-44,3 0-40,6 0-82,3-7-79</inkml:trace>
  <inkml:trace contextRef="#ctx0" brushRef="#br0" timeOffset="240412.6895">19749 7556 406,'0'0'66,"0"0"-6,0 0-52,0 0 39,0 0 3,0 0-29,-39-34 5,22 34-26,1 0 2,-7 12-8,0 6 12,2 2-6,0 0 2,7 0 4,4 0-12,4-2 3,6-2 2,0 0-8,0-5 8,12-1 1,6-6 3,4-3 4,3-1-7,1 0 0,2-4-7,-2-8-3,-4-3 7,-5 2 3,-6-1 0,-6 3 9,-4 1-5,1 1 5,-2 4-9,0 2 41,0 3-36,0 0 0,0 0-5,3 0-18,1 8 14,6 4 3,3 0 2,3-2-6,4-2 9,5-1-4,3-4 0,2-1 8,0-2-11,-3 0 3,-8 0 0,-1-2 2,-7-6 4,-1-6-3,-4-3 5,-6-4-2,0-3-6,0-1 0,0-3 1,0 4-9,0 2 3,-5 5 5,-2 3-6,4 6 3,0 3 1,2 0 2,-1 4 0,2 1 0,0 0 0,0 0 0,0-2 0,12 1-18,7 0 17,11 1-4,3 0 5,1 0 0,-1 0 0,-3 1 0,-3 6-3,-5 7 5,-7 1-5,-3 2-2,-5 4 3,-4 1-5,-3-1 7,0 0 0,0-1 0,0-3 6,0-1-9,0-2 3,2-2 0,3-3 6,3-2-2,3-1-4,-5 1 2,5-4 8,0-2-10,-2-1 3,6 0 2,-3 0 13,3-3-18,-2-9 17,2-3 8,3-3-17,3-3-10,-3-4 2,1 2-1,-4-3-13,-4 2 14,-7 0 0,1 1-2,-1 1-7,-4 5 7,5 3 2,-5 6 0,0 1 30,0 6-27,0-1-1,0 2-2,0 0 2,0 0-4,0 0 2,0 0 0,0 0 10,0-4-10,0 0 5,0-6-3,0-1 0,3-3-2,1-3 0,-4-1 0,0-3-6,0-1 16,0-1-8,0-1-2,0 1 1,0 2-6,0 1 5,0 6 0,0 3-4,0 5 7,0 3-3,0 3 0,0 0-2,0 0 0,0 0-4,0 2 0,-2 22-4,0 15 2,-4 15 8,6 6-2,0 2 4,0-6-5,4-5 3,8-9 0,-2-6-6,-2-5 7,2-6-1,-1-4 0,0-5 4,5-4-8,1-4 3,1-7 1,2-1 3,4 0 0,1-10-3,-2-10 0,-1-4-15,0-3 14,-5-1-2,-2-3 3,-4 5-3,-1 5 9,-5 5-6,0 10 17,-3 5-15,0 1 6,0 3-8,0 17-11,0 5-5,0 3 22,0-2-6,0-2 0,10-4 3,5-4-7,4-2 4,7-5-17,9-5 17,12-4-61,5-3-268</inkml:trace>
  <inkml:trace contextRef="#ctx0" brushRef="#br0" timeOffset="240675.7346">20923 7270 125,'0'0'106,"0"0"-12,0 0 36,0 0-40,0 0-73,0 0-4,0 0-13,0 0 2,0 0-16,0 0 14,0 0-23,1-3 9,1 3-49,0-1-13,1-2-138</inkml:trace>
  <inkml:trace contextRef="#ctx0" brushRef="#br0" timeOffset="240976.451">20271 7411 111,'0'0'479,"0"0"-435,0 0-9,0 0-35,0 0 33,98 6-31,-46-6 9,5 0-11,4 0 0,3 0 1,-4 0-1,-2 0-35,-14 0-57,-13 0-116,-9-2-173</inkml:trace>
  <inkml:trace contextRef="#ctx0" brushRef="#br0" timeOffset="242549.5376">21252 7422 235,'0'0'91,"0"0"-40,0 0 11,0 0-41,0 0 38,0 0-37,-1-5-19,-5 3 15,-6 2-18,-6 0 0,-4 0 0,-2 0 0,3 2-6,1 5 6,1 4 0,3 2-9,-2 4 18,3 2-10,2 3 1,2 0-13,6-1 6,5-1 6,0-2 1,0-3-3,2-2 6,10-2-3,4-1 0,2-3 0,9-3-3,3-1 6,0-3-3,1 0 7,-4 0 6,3 0-13,0 0 0,1-6 11,0-4 1,-1-1-12,0-1 0,-3 0 24,-3 0-23,-5-2 26,0-3-11,2-2-10,-3-2 8,5-5-14,-4-1 0,-3-1 28,1-3-20,-7 0 3,-1-2-11,-3-4 15,-2 1-6,-4-1-9,0 1 0,0 0 5,0 3 3,0 4-8,0 5 0,-4 9 1,0 6-10,2 6 9,1 3 0,-5 0-14,-5 22 4,-7 13 10,-2 13 0,2 6-6,1 5-3,2 0 10,6-5-1,4-6 0,5-3 6,0-7-6,10-5 0,8-3-2,4-6 2,5-5 1,0-5 0,1-8 12,-1-1-6,-4-5-7,3 0 0,0 0 7,-3-9-6,3-8-1,-7-4 0,1-6-4,-4-3 4,-4 0-3,-3 1-1,-6 5 1,-3 6-2,0 4 5,0 6 0,-9 3-4,-6 5 4,0 0-7,0 8 7,3 13-17,5 2 9,4 5 8,3-3 0,0-1-5,12-3 15,13-3-10,5-4 0,7-7 3,7-2-20,2-5 3,-1 0-123,-4 0-231</inkml:trace>
  <inkml:trace contextRef="#ctx0" brushRef="#br0" timeOffset="245125.0769">22518 7559 355,'0'0'86,"0"0"5,0 0-33,0 0-10,0 0 9,0 0-40,1-4 13,-1 4-25,0 0 3,0 0-16,0 8-5,0 6 13,0 8 0,0-1-2,-6 0-15,-13 3-17,-2-2-59,-6 1-69,-2-5-188</inkml:trace>
  <inkml:trace contextRef="#ctx0" brushRef="#br0" timeOffset="247917.1059">23183 7306 151,'0'0'179,"0"0"-153,0 0 28,0 0-6,0 0 13,0 0 33,0 0-70,0-5 10,0 5-34,0 0-8,0 9 0,0 10 2,0 7 6,0-1 9,0 1-7,4-2-2,7-3 0,5-1 7,-1-3-14,0-6 7,-1-1 0,-1-5 7,-1 0-1,1-4-6,4 1 0,2-2 8,1 0-9,0 0 1,1-5 0,-1-6-7,0-3 12,0-1-5,-2-4 0,-2 1-18,-7-1 6,-3-1 12,-3-1 0,-3 2-5,0-1 18,0 2-13,0 5 0,0 1 1,0 4 1,0 3 9,0 2-8,0 3 23,0 0-26,3 0-4,2 6-7,0 14-6,6 3 12,1 1 5,4-3 0,1-1 2,4-2 4,-1-3-6,3-4 0,-4-1 4,1-3-6,-5-3 2,-1 0 0,-1-4 9,-2 0 0,1 0-9,-1 0 0,2-7 12,1-4-11,0-4 2,2-3-3,0-2 4,-4-6 1,4-1-6,-5 2 1,-4 1-25,-1 6 22,-6 3 3,0 5 0,0 3-8,0 4-3,0 0 11,0 3-1,0 0 8,0-1-15,0 1 8,0 0-6,13 0 5,6 6-8,4 2 9,3 2 0,0-2 2,3-1-4,1-3 4,1-2 2,0-2 6,1 0-2,-3 0-8,-2 0 0,-6-2 7,0-4-12,-6-3 5,0 3 0,-7-3 18,-5 0-8,-3-2 11,0-2-21,0 2 7,-5 4-4,-3 0-3,-2 7 0,-3 0-12,-4 4 9,-1 17 3,-4 7 0,7 7-5,2 0-1,7 1 6,6-3 0,0-4-2,7-3 7,16-5-5,8-4 0,8-8 5,7-5 1,2-4-6,1 0-40,-9 0-41,-8-7-139</inkml:trace>
  <inkml:trace contextRef="#ctx0" brushRef="#br0" timeOffset="249236.2321">24238 7320 59,'0'0'64,"0"0"8,0 0-16,0 0-14,0 0-37,0 0 9,19 9 26,-5-9-18,2 0 18,3 0 8,4 0-32,2 0 28,0-3-32,-4-3 7,-1 0-3,-4 0-11,-1-1 8,-3-2-13,0-1 9,-3-2 2,-2 1-4,-4 0 3,0-1 24,-3-2-29,0 2 12,0-4-16,-7 7 20,-2 0-27,-2 2 6,-2 6 0,1 0-9,-7 1-4,-2 0 6,-2 0-5,-4 0-34,4 7 40,-1 7-24,4-1-22,4 4-46,5-4-93</inkml:trace>
  <inkml:trace contextRef="#ctx0" brushRef="#br0" timeOffset="251903.6153">25528 7231 198,'0'0'101,"0"0"-13,0 0-23,0 0-17,0 0-29,0 0-19,0-1-5,0 9-15,0 8 20,0 4 1,0-1 0,3 1-1,5-1 6,0-1 1,1-3-7,2 2 0,1-5 2,-2-2-2,2-2 4,0-2-4,0-2 6,-1 0-1,5-4-5,2 0 0,0 0 9,4-2 0,-4-5-9,3-6 0,-5 0 9,-1-2-8,-4-3 8,-1 0-9,-2 2 5,-5 3 0,0 3-5,-2 4 0,-1 1 21,0 5-5,0 0 9,0 0-25,0 0-6,0 2 4,0 12-15,0 4 17,3-1 3,4 0 1,-1-2-8,4-2 4,0-1 0,2-2 1,1-3-1,4-3 0,2-1 10,7-3 0,2 0-9,0 0-1,-1 0 2,-5-8-1,-4-3 6,-3-2-4,-6-1 8,-1 0-4,-5-2-2,-2-2-5,-1 0 0,0 0-4,0 1 4,-3 1 0,-4 2 3,1 5 5,1 1-8,2 5 0,0-1 0,1 3 2,2 1-1,0-2-1,0 2 0,0-1 1,0 1-6,5 0 0,10 0-3,10 0 4,4 0 4,2 0 0,2-2 3,3-1 4,-2-2-7,-1-1 0,-8 4 0,-5 0-1,-7 2 1,-5 0 0,-1 0-2,-4 0 6,-2 0-4,-1 0 0,0 0-2,0 0-9,0 6-1,0 9 2,0 5 2,0 1 15,0 1-10,0-1 3,0 0 0,0-1-2,3-4 2,7-3 0,1-2 2,1-1 5,-1-3-10,1-3 3,-3 1 0,-2-3 17,2-2-14,-2 0 3,3 0 12,-1-7-13,1-3 2,0-2-7,-1-2 0,-1 1-3,-2-2 3,-5-1 0,-1 0-3,0 1-2,0 2 5,-3 0 0,-7 3 0,1 2-7,0 1 7,-1 3 0,2 2-5,4 2-7,1 0 10,3-1-2,0 1-44,0 0 14,0 0-7,0 0 40,9 0-5,8 0 12,3 0-1,4 0-1,1-4 0,2 0 11,0-1-11,1 1 0,-1-1 3,-6 2 0,0 3-9,-6 0 2,-2 0-5,-5 0 1,-4 0 4,-1 0-7,-1 2 7,2 8-13,-1 6 11,1 0 2,1 0 0,-4 2 2,4-1-2,-2 0 2,1-4 1,4-2 5,-1-2-8,2-2 0,3-2 4,-3-4 9,2-1-10,3 0 8,3 0 9,5-4-12,0-8-2,0-3-6,-3-2 0,-7 2 6,1 2-1,-5 1-2,-2 1-3,-2 4 8,-1 1-10,0 1 4,-3 3 1,0 2 28,0 0-25,0 0-6,0 3-1,0 9-20,4 2 20,4 1 1,1-2 0,3 0-5,0-3 6,4-4-1,1-1 4,2-4 0,1-1-8,0 0 1,1 0 3,-4 0-5,-1 0 8,-2-9-3,-1-1 2,0-4 9,0-4-11,3-3 0,-3-3 0,4-3 3,-4-3-3,2-3 0,-2-5-5,-1 0 0,-3-4 1,-1-4-6,-4-3-10,2 0 17,-5 2-1,-1 6 4,0 9 32,0 7-28,0 13 16,0 6-10,0 4-7,-1 2-6,-5 22 1,-1 20-10,-4 20 3,-2 5 8,4 1 1,4-3 5,5-5 3,0-7-5,8-8 3,13-9-6,2-9 1,2-6 10,0-6-22,0-4 11,-1-11-84,0 0-101</inkml:trace>
  <inkml:trace contextRef="#ctx0" brushRef="#br0" timeOffset="252629.6383">27878 7117 134,'0'0'126,"0"0"-16,0 0-54,0 0-21,-82-16 0,55 17-26,-4 16 17,1 5 6,0 5-16,3 2 16,5 1-22,7-3 3,5-1-13,5-5-2,5 0-5,0-3 6,0-3 1,2-5-1,8 0 6,-1-6-5,3-4 0,3 0 4,3 0 7,-1-4 12,7-10-18,-4-6 26,1-2-27,-1-4 2,-1-5 6,-2-6-7,-3-3-10,-1-4 5,-5-1 0,-7 0 14,-1 1 5,0-1 16,-1 3-5,-7 2-26,4 9-4,0 13 0,2 9 0,0 7 7,1 2-7,-2 8-6,-2 25 4,1 17-20,-2 11 19,4 1 3,2-5 0,0-5-6,6-7 6,13-5 0,7-5-3,6-8-1,4-4-7,0-7-35,0-8-41,-3-8-165</inkml:trace>
  <inkml:trace contextRef="#ctx0" brushRef="#br0" timeOffset="255152.1602">28821 7159 73,'0'0'119,"0"0"23,0 0-55,0 0 16,0 0-51,0 0-7,-6-57-4,3 54-6,0 0-28,-3 1-4,-3 2-3,-9 0-27,-1 0 24,-4 5-5,3 8 8,1 2-2,0 5 5,3 0-3,-1-1 0,7 1-7,4-2-3,6-1 5,0-4-11,0-1 15,9-1-9,6-4 10,4-1 0,3-3 2,3-3-2,3 0 0,2-5 0,-2-9-3,-1-3 3,-8 1 0,-7 2 0,-7 2 11,-4 6-1,-1 1-7,0 4 34,0 1-9,0 0-23,0 0-10,0 7 0,0 14-18,0 8 16,0 3 7,0 0 0,0 5-2,0-1 11,0 2-9,-3-2 4,-3-5 6,3-5-8,-1-5-2,1-3 0,1-1 5,-2-1 7,0 1-12,-4-4 0,0-2 3,-1-5-2,-1-2-1,1-4 1,0 0 20,0 0-11,2-4-5,2-11-5,2-4 2,3-4-13,0-3 11,5-3-7,8 3-1,5 0-7,-2 1 15,2 6 0,5 1-4,0 3-6,7 0 10,5 0 0,1 3 1,2 0 3,-3 1-4,-2 1 0,-5-1 0,-7 4-5,-9 0 5,-2 4 0,-6 1 10,0-3 1,2 1-8,-6-1 4,0 2 2,0 0 12,0 3-17,0 0 1,0 0 4,0 0-6,0 0-4,0 0 1,0 0-28,0 0 20,-5 0 7,-1 7 1,0 3-1,2-2 4,-1 2-3,4-3 0,1 1-17,0-1 5,0-2 11,0 1 1,1-3-9,2-1 18,-1-1-9,0-1 0,-2 0 0,0 0-4,0 0 4,0 0 0,0 0 38,0 0-33,0 0 23,0 0-26,0 0 14,0 0-14,0 0-2,0 0 0,0 0-5,0 0-3,0 0-4,0 0-7,0 0-26,0 0 43,0 0-67,0 0 66,0-1-10,0-1 7,0 2 6,0 0 0,-2 0 0,2 0-3,0 0 3,-2 0 0,2-2 1,0 2 6,0 0-7,0 0 0,0 0-5,0 0-10,0 0-4,0 0-49,0 0 10,0 0-58,0 0 23,0 0 25,0 0 49,0 0 19,0 0 17,0 0 46,0 0 40,0 0-32,0 0-5,0-1-40,4-2-19,5-2 5,5 1-10,1-2-2,-2-2 13,4 1-4,-7-3 7,2 2-5,0-5 0,-4 2 10,-1-3-9,-2-1-4,-1 0 12,-3-2-16,-1 1-4,0 1 0,0 0 13,0 3-22,-3 4 9,-8 2-8,0 5-2,-2 1-24,2 0-4,-2 0 33,-1 11-10,2 7 6,-1 7 9,6 1 0,1 0-12,2 2 12,4-4 0,0-2-4,0-2-6,16-2 8,3-3 2,5-2 0,1-3 23,1-5-16,-3-2 5,1-3-12,1 0 8,2 0-2,6-8 2,1-8-8,-2-5 24,-4-3-14,-5-3-9,-2-1-1,-2-3 16,-4-3-13,1-4-3,-7-1 0,-1 0 11,-4-2-3,0 0-8,-2-1 0,-2 2 3,0 1-3,0 1 0,0 3 1,0 4-5,0 2 17,-6 10-13,2 5 4,-1 8 0,4 5 18,-1 1-22,1 0 0,-7 23-4,-2 21-15,1 15 19,3 6 0,6-5-4,0-1 4,10-6 0,11-6 0,4-6 9,2-6 5,3-5-13,-4-9-1,1-3 10,-2-6-13,-3-4 3,0-7-28,0-1-27,-2 0-154</inkml:trace>
  <inkml:trace contextRef="#ctx0" brushRef="#br0" timeOffset="255437.3319">29328 7031 426,'0'0'234,"0"0"-234,0 0 0,93 0 6,-38 0-6,6 0 0,6-3 18,3-1-12,0-1-6,-2 2 0,-1 1-24,-8 0-54,-11-3-140,-18 2-85</inkml:trace>
  <inkml:trace contextRef="#ctx0" brushRef="#br0" timeOffset="261554.3057">31091 6974 91,'0'0'161,"0"0"-95,0 0-10,0 0 29,0 0-24,0 0-15,0 0 2,3-25-41,-3 22 28,0 1-22,0-1-5,0 1 21,0-1-29,0-1 0,-5 1 0,-3 0-4,-2 1 3,-1 2-4,-4 0 4,2 0-12,-2 0 9,3 0 4,-1 4-5,4 3 1,0 2 1,-1 3 3,2 0-7,2 3-1,3 0 3,1 1 5,2 1-3,0 1-10,0-1 10,8 1-4,8 0 7,5 3-7,5-1 9,2 1-2,2-2 3,-3-1 6,-8-2-15,-3-3 6,-8-1 0,-5-2 2,-1 0-1,-2-2-1,0 2 0,-10-3 15,-9 1-15,-5-1 0,-6-1 5,-1 0 7,-2-1-12,0-2 0,5-2 2,3-1-2,1 0-20,0 0-29,7 0-13,1-7-4,6-1-65,3 1-13</inkml:trace>
  <inkml:trace contextRef="#ctx0" brushRef="#br0" timeOffset="263475.0182">31463 7031 151,'0'0'113,"0"0"-51,0 0 15,0 0 0,0 0-44,0 0 3,-24-40-26,15 35 3,-4 2-17,2 1 4,-5 2 0,-1 0-2,-3 0 4,-4 5-2,1 10 0,-1 3-8,5 3 2,4 4 3,2-4 3,4 1-10,4-1 10,2-2 0,3 0-3,0-1-16,0-3 16,0-2-2,9-1-4,2-1 1,1-5 8,3-2 0,-1-1-5,3-1 19,2-2 1,0 0-11,1 0-4,-2-6 36,-3-4-34,0-3 8,-3-3 15,0-5-3,3-2-4,-8 1-18,2 2 4,0 5 12,-4 3-16,-1 2 1,-2 3-6,-2 1 20,0 3-10,0 2-4,0 0 0,0 1 11,0 0-11,0 0-2,0 0 1,3 10-48,1 9 48,-1 4-10,4-2 10,1 0 10,-1-3-9,3-5-1,0 0 0,-1-7-8,1-2 6,0 1-16,1-3 1,1-1 13,3-1 0,3 0-2,-2 0 3,3 0-29,1-8 30,1-2-13,-2-3-4,-1-3 5,-2-2 9,-6 0 5,0 0 17,2 3-16,-3 3 52,2 2-45,-4 0-2,-1 6 1,-2 1-7,1 3-2,1 0-2,2 0-27,0 9 2,-2 9 22,0 1 7,-3 1 5,-3 1 2,0-2-7,0 1 0,0-2 2,0-1-5,-1-2 3,-7-1 0,4-4 3,-1-1 6,-1-3-9,3-2 0,3-2 0,0-2 0,0 0 3,0 0-1,0 0 38,0 0-3,0-9-2,7-6-35,3 0 7,3-3-13,3-3 6,0 0 0,3-2-1,1 2-8,-3 6 9,1 3 0,-3 6-4,-3 3-8,-5 3 10,2 0 2,1 0-8,1 4-2,-2 9 7,0 2 3,-5 4-8,-2 1 6,2 0 2,-4-2 0,0-2 0,0-3 11,0 0-11,0-3 0,-4-2 2,1-3-8,0-2 6,3-3 0,0 0 12,0 0-1,0 0 0,0-8 29,7-13-38,9-5-4,4-1-5,6 1 0,-1 5-1,-2 6-20,0 6 25,-8 3-2,-6 3-2,-4 3-5,-2 0 11,3 0-15,2 14 2,0 4 19,1 1-5,2 2 0,0-3 7,0-1-15,0-5 8,0-2 0,0 0 5,3-5-5,2 0 0,3-3 0,4-2 4,2 0-1,5 0-3,1-15 0,0-3 11,-1-5-8,-5-5-6,-4 3-1,-7-2-15,-6 1 8,-3 4 21,-5 4-10,0 3 35,0 7-20,-6 4 25,-1 4-40,-2 0 6,-1 12-12,0 14-1,1 6 7,6 3-8,3 0 13,0-2-5,2-3 0,10-4-5,6-5-6,1-5 11,5-5 0,10-5-7,2-3-34,4-3-102</inkml:trace>
  <inkml:trace contextRef="#ctx0" brushRef="#br0" timeOffset="265912.6369">3676 9697 64,'0'0'308,"0"0"-254,0 0-47,0 0-14,0 0 2,0 0 5,0 25 18,3-17-16,7-1 12,-2 0 5,1-1-10,2-1 9,3-3-13,5-1-5,1-1 28,7 0-20,-2-5 6,2-8-14,-5 0 11,-1 1-4,-3-3-6,-3 0-1,-3-5 7,-3 1 4,-5-2-11,-2-2 0,-2 2 10,0-3-5,0 3-5,-3 0 0,-8 1 6,1 1-3,-5-1-3,6 5 0,-1-2 0,-1 5-6,2 3 6,-1 2 0,2 1-3,1 4-9,-1 2 12,-2 0 0,1 0-2,3 0-4,3 8 6,3 1-6,0 0-8,0 0 14,0 2 0,3-4 0,11 0-5,5-2 4,3-2 1,6-3 0,1 0 5,-2 0 1,3-6-6,-2-6 0,-3 1 6,1 3-9,-3 1 3,-1 6 0,-5 1-4,1 0 4,-4 0 0,-2 12 0,-2 2-6,-1-1-4,-3 3 10,0 0 0,1 2-2,1 3 7,-1 0-5,1 0 0,2 1 4,4 0-12,-1-1 8,5-2 0,3-2-1,1-2 7,1-4-6,2-4 0,-1-3-2,1-4 2,-2 0 0,-1 0 0,0-7 17,-1-8-13,0-5 38,0-5-34,-3-2 1,-5-2-1,-2 0-5,-4-1 1,-7 0 5,0 3 1,0 3-10,0 8 0,-4 5-1,-7 6 1,-1 5 1,-4 0 5,1 17-7,0 11 3,6 5-4,6 4-4,3-2 1,0-4-6,18-2 11,9-6 0,9-4-2,10-8 9,2-7-7,1-4 0,-3 0-51,-4-15-47,-8-2-136</inkml:trace>
  <inkml:trace contextRef="#ctx0" brushRef="#br0" timeOffset="266830.6314">5054 9401 219,'0'0'51,"0"0"-45,0 0 16,0 0 23,0 0-23,0 0 49,-7-59-24,1 53-6,-4 4 21,-4 2-49,1 0 3,-4 0-16,-2 8 3,5 2-5,0 2 2,3 0 0,5 3-7,3 0-2,3 2-1,0 4 3,0 0-3,15 1 7,6-2 3,4-2 0,3-3 0,2 1 9,0-5-9,1 0 0,-5 1 2,-2-3-4,-6 2 2,-8-3 0,-2 0-2,-7 0 0,-1-1 2,0 2-1,-1 5 6,-19-1 13,-5 4 8,-5-3-15,0-3 0,3-3-1,4-3-10,1-1 0,3-3-18,0 2-11,5-1-38,2 0-38,-1 1-77</inkml:trace>
  <inkml:trace contextRef="#ctx0" brushRef="#br0" timeOffset="268643.788">5293 9373 64,'0'0'160,"0"0"-95,0 0 10,0 0-5,0 0-24,0 0-5,-3-6-41,1 14-5,1 15 2,-1 5 4,1 5-1,1 0 0,0-4 0,0-2 1,0-4-1,1-5 3,7 0-6,-2-5 8,3-1-10,3-5-1,-2-2 5,1-2 0,7-3 2,1 0 0,-4 0 6,6 0-1,-6-8-1,1-2-5,-1-2 7,0-2 3,-3 0-8,1-6 6,-2-1 13,-4-2-10,1-1 6,-1 0-17,1 2 5,-7 4 1,-1 4-3,0 5-3,0 4 55,0 2-39,0 2 5,0 1-21,0 0 3,0 0-13,0 0 4,0 7-15,2 10 18,2 4-3,4 2 4,0-1 2,0-2 0,1-4 0,1 1 0,1-2 0,-2-1-2,4-1 5,1-1-3,0-3 0,0-3 1,0-2-4,0-2 3,0-2 0,5 0 0,0 0 11,-2-7-11,2-4 0,-2-4 0,1 0 3,-2-4-1,2-4 1,1-3 1,-1-4-1,-3 0-3,2-3 0,-4-3 3,-4 0 0,0-2-2,-4-2-1,-4 5 4,-1 1 4,0 5-8,0 0 0,0 4 0,-6-1-2,0 1 2,0 4 0,0 2 0,-3 1 10,2 4-15,-2 3 5,1 1 0,-2 7-3,2 2 3,-1 1 0,-4 0-5,-2 3-3,0 12 8,2 1 0,2 7-5,1 7-1,2 10 6,4 4 0,2 12-2,2 1 4,0-1-4,0-6 0,2-6 2,7-5-2,4-5 2,2-4 0,3-6-3,-3-4 2,4-2 1,-2-4 0,2-2 3,-2-3-7,-1-2 4,-2-2 0,-1-2 4,-1-3-2,1 0-2,5 0 2,3-5 2,6-10 14,-2-4-18,2-4 1,-6 2 7,-2-2-3,-7 0 3,0-2-3,-3-2 1,-3-3 15,-1-3-20,-1-5 9,-1-4-3,3-1-2,-3-5-4,0 6-1,0 2 0,0 4-1,0 6 1,-3 5 0,0 6 5,0 6 2,0 5 4,0 3-11,0 5 3,0 0-11,0 0 8,0 11-7,0 17 7,0 18-8,0 11 4,0 8 4,0 2 0,0-3 8,0-6-2,0-11 3,9-8-7,3-7 6,0-7-11,-3-4 3,6-5 0,-5-6-1,2-2 1,3-7 0,4-1-3,1-4-26,7-19-37,-8-6-137</inkml:trace>
  <inkml:trace contextRef="#ctx0" brushRef="#br0" timeOffset="268989.8686">6017 9308 520,'0'0'35,"0"0"-24,0 0-11,0 0 27,82-34-19,-42 20 27,6 2-23,1 0-3,-1 1 1,-3 1-3,-3 1-7,-3 0 0,-10 5-7,-7 2 4,-4 2-72,-8 0-100,-8 11-129</inkml:trace>
  <inkml:trace contextRef="#ctx0" brushRef="#br0" timeOffset="269653.9966">6685 9531 360,'0'0'347,"0"0"-304,0 0-43,0 0 2,0 0-16,0 0-35,0 18-133,-6-14-199</inkml:trace>
  <inkml:trace contextRef="#ctx0" brushRef="#br0" timeOffset="394855.9794">5293 12111 207,'0'0'209,"0"0"-65,0 0-82,0 0-7,0 0-20,0 0-23,0 0 26,0 0-29,0 0-2,0 0-7,0 0-2,0 0 2,0 0-29,0 0-26,0 0 4,0 5-82,0 8-68,-3 1 23</inkml:trace>
  <inkml:trace contextRef="#ctx0" brushRef="#br0" timeOffset="395210.0794">4999 12597 76,'0'0'157,"0"0"-115,0 0-17,0 0-17,0 0 15,0 0-14,0 0 7,0 0 9,0 0-9,0 0-4,2 2-12,3 1-17,3 1-13,4-1-71,1-3-74</inkml:trace>
  <inkml:trace contextRef="#ctx0" brushRef="#br0" timeOffset="395488.7508">5515 12552 338,'0'0'0,"0"0"-4,0 0 4,0 0 4,0 0 3,0 0-7,11 6 8,-11-6 24,0 2 29,0-2-41,0 1-14,0-1-6,0 0-2,0 0-1,0 0-72,0 0-92,7 0-15</inkml:trace>
  <inkml:trace contextRef="#ctx0" brushRef="#br0" timeOffset="398983.3333">7013 11845 0,'0'0'112,"0"0"-24,0 0-17,0 0-16,0 0-2,0 0-4,0-44 1,0 37 24,-6-1-54,-3-1 2,-3 3-22,-2-2 8,-3 3-24,2 0 20,-1 0-4,-5 5 14,-1 0-14,2 0 0,-4 0-5,2 8 3,2-1 0,-2 3 2,7-3 0,3-1-5,3 5 5,3 1-2,-1 3-10,7 4-22,0 6 31,0 0-9,3 3 12,18 4-8,4 0 9,9 1-2,1-2-3,1 1-2,2-1 2,-1-3 4,1-3 0,-2-1-2,-2-1 13,-4 0-11,-5-2 0,-6-2-6,-8-2 5,-8-1 1,-3-1 0,0 0 14,-17 2-11,-8 0 34,-8-2-10,-7-2-26,1-4 32,-1-3-13,1-4-16,2-2 14,-2 0-18,0 0 0,-1 0-27,3 0-40,7-2-31,3-1-89,9-3-93</inkml:trace>
  <inkml:trace contextRef="#ctx0" brushRef="#br0" timeOffset="400672.6071">7328 11816 44,'0'0'30,"0"0"20,0 0 6,91-17-18,-57 15-14,-1-3 11,0 4 6,-2-2-38,1 1 9,-4 0-11,2 1 1,-3-1 2,-1 1-1,0 1-3,-8-3 0,0 3-39,-8-1-16,-4 1-63,-3 0-13</inkml:trace>
  <inkml:trace contextRef="#ctx0" brushRef="#br0" timeOffset="401005.9397">7550 11810 74,'0'0'117,"0"0"-63,0 0-16,0 0-19,0 0-19,0 0 0,-3 54 41,3-25 6,-1 4-27,1-2 6,0 4-19,0-4-3,0 0 5,0-1-9,0 0 6,-2 0-6,-4-1 0,2-3-2,-2-4 2,6-4-45,0-4-39,0-7-87</inkml:trace>
  <inkml:trace contextRef="#ctx0" brushRef="#br0" timeOffset="401619.6047">7988 11810 157,'0'0'142,"0"0"-66,0 0-6,0 0-13,0 0-37,0 0 7,0-4-27,0 13-18,0 19 14,0 10 4,-2 6 5,-1 2-2,-3-1 4,3-4 2,-3 0-8,0-7-1,-3-2 4,2-2 3,1-4-7,3-5 0,-2-5 2,5-2-15,-4-4 13,4-4-26,0-4-13,0-2-59,0-2 32,4-17-90</inkml:trace>
  <inkml:trace contextRef="#ctx0" brushRef="#br0" timeOffset="401952.6848">8062 11833 301,'0'0'93,"0"0"-37,0 0-52,0 0 2,0 0-4,33-78-2,-23 71 0,-2 4 10,4 3-10,0 0 0,5 8 7,0 19-6,2 9 2,-1 3 19,-4 10 14,-4-1-29,0-2 10,-5-2-3,-2-5-7,3-3 0,-3-6-5,2-1-2,-2-5 1,1-4 5,-3-4-6,-1-6 0,2-2-14,-1-3 11,1-5-74,-1 0-37,1-5 5</inkml:trace>
  <inkml:trace contextRef="#ctx0" brushRef="#br0" timeOffset="402180.1723">8034 12072 268,'0'0'149,"0"0"-134,0 0-12,0 0-6,0 0 7,0 0-6,94-27 4,-66 23 4,3-1 1,-2 3-2,-1-1-5,-1 2 0,-5 1-78,-5 0-93</inkml:trace>
  <inkml:trace contextRef="#ctx0" brushRef="#br0" timeOffset="402744.8002">8362 11776 130,'0'0'182,"0"0"-116,0 0-41,0 0-15,95-29 5,-54 20 6,2 0-3,5 0 35,-2 0-26,-1 6-21,-5 1-1,-6 1 0,-7 1-5,-3 0 0,-7 0-47,-4 9 0,-7 1-67,-5 4-36,-1-5-2</inkml:trace>
  <inkml:trace contextRef="#ctx0" brushRef="#br0" timeOffset="403030.0268">8615 11788 56,'0'0'188,"0"0"-156,0 0-22,0 0-10,0 0 0,0 0 40,-1 83-11,1-52 5,3 0 10,3 1-42,-1 0 11,-1-2-13,1-3 0,0-1 10,0-1-7,-2 0-3,-2 2 0,-1-3-13,0-2 1,0-4-48,0-3-18,0-6-42</inkml:trace>
  <inkml:trace contextRef="#ctx0" brushRef="#br0" timeOffset="403616.0458">9095 11742 192,'0'0'89,"0"0"-49,0 0-6,0 0-26,0 0 0,0 0-8,1 41 0,1-6 52,-1 2-3,-1 4-16,3-2 1,-3-1-26,1-1-8,1 0 0,-2-4 4,0-2-4,0-3 0,0-5 0,0 0-6,0-6-28,0-5-5,0-6-27,3-6-74,7 0-65</inkml:trace>
  <inkml:trace contextRef="#ctx0" brushRef="#br0" timeOffset="403916.8606">9157 11760 330,'0'0'135,"0"0"-47,0 0-66,0 0-12,0 0 7,0 0-6,82-75-11,-55 72 0,9 0 0,0 3-5,-3 0 5,-2 0 0,-6 2 5,-4 7-5,0 3-4,-5 0 3,-5 0-99,-4 1-16,-7 1-82</inkml:trace>
  <inkml:trace contextRef="#ctx0" brushRef="#br0" timeOffset="404170.8014">9157 11954 41,'0'0'82,"0"0"6,0 0-16,0 0-19,0 0 9,112 7-36,-75-7-21,-2 0 1,-4 0-4,-6 0-4,-4 4-1,-6 5-85,-5 3-15,-10 2-56</inkml:trace>
  <inkml:trace contextRef="#ctx0" brushRef="#br0" timeOffset="404418.2521">9220 12217 53,'0'0'47,"0"0"16,0 0 16,0 0-26,94 4 2,-54-4-37,-3-3-1,-1-1-2,-3 2-9,-3 2-6,-3 0 0,-7 0 1,-3 0-16,-2 0-18,-6 0-51,-5 0-59</inkml:trace>
  <inkml:trace contextRef="#ctx0" brushRef="#br0" timeOffset="405305.0724">10018 11643 258,'0'0'80,"0"0"-47,0 0-33,0 0 3,0 0 4,-82-9-5,64 9 5,4 2 11,0 4-13,0 6 11,-1 4-16,3 7 8,5 2-11,3 2 3,4 2 0,0-1 0,19 0 2,8-3-10,7-1 7,0 2 1,-1 0 8,-3 0-1,-3 5-7,-3-1 0,-6 3-2,-2-1 1,-10-4-1,-4 0 2,-2-6 29,0-2-1,-8-5 34,-7-4 4,-4-1-33,-5-6 4,-6-2-12,2-2-10,-2 0 7,3-8-19,4-5-3,4-1 0,3 2-36,5 1 0,5 3-54,3 0-101,3 0-112</inkml:trace>
  <inkml:trace contextRef="#ctx0" brushRef="#br0" timeOffset="406708.2381">11326 11613 193,'0'0'78,"0"0"2,0 0-37,0 0-3,0 0 28,0 0-39,-16-18-9,4 26-20,-6 17 1,2 11-1,-1 8 0,2 6 1,2 1-5,6-5 10,2-2-6,5-7 0,0-5-1,6-5-1,13-4 1,1-4 1,8-1 4,4-4-3,-1-5-1,5-6 6,-2-3 0,-1 0 3,-2-15 1,-1-7 0,-2-7 17,-8 0-9,-7-7 13,-7 3 17,-6-2-27,0-1 10,0 2-11,-19-2-16,-8-2 3,-3 5-7,-1 1 0,1 8-3,9 8-43,0 6-6,9 8-21,3 2-43,5 0-97,-1 7-88</inkml:trace>
  <inkml:trace contextRef="#ctx0" brushRef="#br0" timeOffset="407340.2937">11802 11584 154,'0'0'84,"0"0"-10,0 0-9,0 0-63,0 0-2,0 0 0,2 89 2,-2-35 67,0 0-33,0-2 10,0-6-22,0-4-14,3-4-9,6-5-1,-3-6 3,0-2-1,-3-6-2,0-2-25,-3-7-6,3-4-58,2-6-14,0 0-78</inkml:trace>
  <inkml:trace contextRef="#ctx0" brushRef="#br0" timeOffset="407625.4744">11832 11717 141,'0'0'97,"0"0"-31,0 0-30,29-89-5,-9 69-2,6 1 10,2 4-3,3 0-13,2 1 30,0 5-42,-2-1 2,-1 4-12,-2 1 8,-5 3-11,-2 2 2,-5 0-18,-8 7 5,-7 11-96,-1 6-20,-9-2-85</inkml:trace>
  <inkml:trace contextRef="#ctx0" brushRef="#br0" timeOffset="407857.16">11790 11866 72,'0'0'110,"0"0"2,0 0-32,0 0-5,120 2-11,-72-9-25,-1 0-22,-3 1-9,-7 3-12,-7 3 4,-6 0-19,-7 0-20,-3 0-94,-8 3-43</inkml:trace>
  <inkml:trace contextRef="#ctx0" brushRef="#br0" timeOffset="408512.2279">13424 11527 285,'0'0'130,"0"0"-102,0 0-24,0 0-8,0 0 1,0 0 3,9 104 47,-7-56-34,-1-1 35,1-5-37,2-6-8,0-3 9,-2-4-7,-1-2-5,-1-9 0,0-1-57,2-6 36,1-3-35,3-6-51,0-2-83</inkml:trace>
  <inkml:trace contextRef="#ctx0" brushRef="#br0" timeOffset="409129.1021">13454 11547 79,'0'0'113,"0"0"19,0 0-35,18-81-17,-5 61 7,2 2-76,0 3 13,6 1-24,0 4 9,1 4-9,5 2 0,0 4 0,1 0-4,-4 11 7,0 10-7,-6 10 4,-9 6 0,-9 7-7,0 2 12,-19 1-5,-13-3 13,-4-8-9,-1-8-4,4-4 0,5-9 8,7-4-19,6-8 11,7-3 0,4 0-10,4-6 9,0-9 0,12-4 1,12 0-6,6 6 1,2 3 5,0 8 0,-2 2-5,-5 7 1,-1 16 4,-2 2 0,-4 3-7,-4 0 1,-7 2 6,-4-4 0,-3 0-2,0-4 7,0-1-5,-12-3 0,-9 0 3,-4-3 28,-5-4-23,-1-2-3,-2-3 7,0-5-3,2-1-9,3 0 0,5-6-15,1-7-5,4-1-23,3 2-4,3 2-4,8-3-43,4 2-56</inkml:trace>
  <inkml:trace contextRef="#ctx0" brushRef="#br0" timeOffset="409931.1813">14161 11494 98,'0'0'53,"0"0"-18,0 0-16,0 0-16,0 0 9,0 0-9,-60 5 4,43 17 39,0 8-17,-1 9-9,5 8-1,-2 2-18,6 3 35,4-2-28,5-8-2,0-4 5,2-9-10,13-5-1,9-4 0,1-2 9,0-3-9,4-4 1,-1-7 1,0-4 51,5 0-26,-3-12 23,0-8-13,-3-4-33,-5-2 42,-4-5-5,-6-3-8,-7-6 19,-5 0-50,0-5 14,-19 0-16,-6 1 4,-3 3-9,0 7 5,2 8-10,4 7 6,7 8-39,-1 6-5,5 5-18,0 0-106,1 11-33</inkml:trace>
  <inkml:trace contextRef="#ctx0" brushRef="#br0" timeOffset="410349.1121">14462 11492 324,'0'0'123,"0"0"-103,0 0-5,0 0-18,0 0 6,111-25-2,-70 21 42,6-3-27,0 3 7,4-2-20,0 0 6,-4 0-12,-6 1 3,-8 3 0,-8 0-8,-7 2-14,-8-1-68,-7 1-121</inkml:trace>
  <inkml:trace contextRef="#ctx0" brushRef="#br0" timeOffset="410603.0439">14756 11445 172,'0'0'88,"0"0"-78,0 0-10,0 0 0,0 0 3,0 0 33,-25 93-3,22-59 32,2 4-40,1-1-16,0 0-3,0-4 3,3-6-10,1-1 1,2-2 0,-3-3 0,-2-3 4,1-3-8,-1-3-5,2-3-92,0-5-96</inkml:trace>
  <inkml:trace contextRef="#ctx0" brushRef="#br0" timeOffset="423693.2675">15081 11442 39,'0'0'68,"0"0"-19,0 0 20,0 0 21,0 0-28,0 0 15,0 0-22,-1-23-24,1 23 17,0 0-47,0 0 7,0 0-8,0 0 5,0 8-15,0 15 4,0 11 6,-3 9 35,-1 5-29,-1 2 4,1 0-10,-2-5 21,3-6-21,-3-4 0,0-7 0,3 0 2,-2-7 3,4-2-5,-1-4 0,2-5-2,0-2-10,0-2-23,0-6-47,0 0-26,11-4-56,2-16-98</inkml:trace>
  <inkml:trace contextRef="#ctx0" brushRef="#br0" timeOffset="424210.3036">15074 11709 35,'0'0'28,"0"0"-17,0 0-4,0 0 13,0 0 34,0 0 27,76-1-29,-48-4 5,2-1-19,-1 0-38,-4 0 26,-1-1-21,-3 1-2,-5-1 6,-4-1-3,-4-2-6,-2 2 0,-1-5 7,-2-2 21,2-3-8,-2-4-8,-1-2 9,1 0-15,-3 3 4,0 3-4,0 2 0,0 4 27,0 4-21,0 0-1,0 5 31,0 1-42,0 2 29,0 0-29,0 0-2,-2 7-11,1 18-2,-1 11 15,2 8 3,0-1 9,0 1-12,0-5 0,0-4 2,0-5-9,3-3 7,-1 0 0,-2-3 4,0-1-4,0-4-1,0-2-22,0-8-26,1-4-74,7-5-51,0 0-16</inkml:trace>
  <inkml:trace contextRef="#ctx0" brushRef="#br0" timeOffset="426701.2912">16618 11365 72,'0'0'131,"0"0"-29,0 0-36,0 0-2,0 0 33,0 0-46,0-23-6,0 23-35,0 0-6,0 15-8,-1 14 1,-5 7 3,1 5 3,2 2 5,0-1-6,3-1-2,-1-4 2,-1-3-4,2-4 2,-1-7 0,1-2 0,0-5 5,0-1-10,0-6-22,0-5-46,0-4-23,0 0-80,3-8-24</inkml:trace>
  <inkml:trace contextRef="#ctx0" brushRef="#br0" timeOffset="427202.6609">16605 11393 19,'0'0'123,"0"0"-45,0 0-17,0 0 8,0 0-28,21-92 13,-9 76-40,1 1-13,1 3 25,2 0-12,2 1 8,3 2 3,4 2-18,3 4-2,1 3-5,2 0 4,-1 4-11,-6 11 7,-3 8 0,-11 2-8,-4 4 0,-6 3 8,0 0-2,-22-1 5,-5-4 1,-3-5-4,-1-4 3,2-1 2,3-5 4,3-2-9,4-2 0,2-5 3,7-1-16,1-2-7,3 0-9,5-5-5,1-4-58,0 2 17,0 1-59</inkml:trace>
  <inkml:trace contextRef="#ctx0" brushRef="#br0" timeOffset="427797.8052">17149 11353 1,'0'0'88,"0"0"22,0 0-47,0 0 20,0 0-28,0 0-15,0-23 22,0 23-52,0 0-10,-1 18-5,-7 9 1,-5 6 4,2 4 0,-2 0 11,1 1-4,3 1-4,-1-1-2,2-2 5,1-4 2,-1-2-8,-2-5 0,4-6-15,0-3 11,1-6-49,4-2-27,-1-7-13,2-1-119</inkml:trace>
  <inkml:trace contextRef="#ctx0" brushRef="#br0" timeOffset="428166.1444">17096 11383 22,'0'0'114,"0"0"-25,0 0 19,0 0-39,0 0-25,0 0-9,42-82-30,-26 78-2,-2 1 0,0 3 4,0 0 2,1 1-9,1 16 0,0 7 3,-2 3 2,-1 5 3,-2 2 10,-4 1-13,0-2 20,-2 0-17,-2-2-6,-1-3 10,-2-1-7,0-3-5,0-7 0,0-2 8,0-3-12,0-3 4,0-3 0,0-3-8,0-3-99,0 0-4,1 0-22</inkml:trace>
  <inkml:trace contextRef="#ctx0" brushRef="#br0" timeOffset="428367.6878">17096 11572 232,'0'0'91,"0"0"-58,0 0-24,0 0 1,0 0-10,0 0 12,67-33 5,-42 30-7,2 0-10,1 1 0,2-2-16,0 0-26,-3-2-170</inkml:trace>
  <inkml:trace contextRef="#ctx0" brushRef="#br0" timeOffset="428737.5304">17535 11337 157,'0'0'73,"0"0"-16,0 0-36,0 0-20,0 0 10,0 0-5,0 98 37,0-60 2,0 1-44,0-1 21,0-1-16,0-2-6,0-5 3,-2-3 9,0-3-12,-1-4 0,2-5 1,1-6-14,0-8-39,0-1-69,6-4-20</inkml:trace>
  <inkml:trace contextRef="#ctx0" brushRef="#br0" timeOffset="429254.4366">17567 11411 11,'0'0'28,"0"0"6,0 0-6,0-85 28,6 67 24,0 3 8,2 1-13,1 3-29,4 2-18,2 1 18,6 1-45,2 4 16,0 3-16,1 0 14,-2 3-20,-7 15 5,-1 8 0,-8 7 4,-6 1 9,0 4-10,-20-3-3,-4-5 14,-3-1-12,1-8 1,0-5-3,4-5 9,5-7-3,6-2-6,3-2 0,7 0-7,-1-6-6,2-2 13,0 2 0,0 5-4,0 1-5,11 0 9,6 0-1,4 0-8,0 10 8,5 4 1,-1-1 0,0 5 4,-1 2 1,-4 0-5,-4 2 0,-4 1 0,-4-4-9,-4-1 9,-1-2-3,-3-3 0,0-1-48,0-5-35,0-4-43,0-3-35</inkml:trace>
  <inkml:trace contextRef="#ctx0" brushRef="#br0" timeOffset="429856.0572">17919 11334 155,'0'0'107,"0"0"-64,0 0-18,0 0-5,0 0-13,0 0 20,36-30-10,-14 27 4,5 0 16,4 0-35,5 2 12,2 0-14,-1-1 7,-2 2-16,-6 0 9,-5 0 0,-8 0-5,-5 0-18,-5 0-59,-3 4-31,-3-1-82</inkml:trace>
  <inkml:trace contextRef="#ctx0" brushRef="#br0" timeOffset="430172.5051">18060 11303 66,'0'0'22,"0"0"-19,0 0 11,0 0 84,0 0-15,0 80-6,1-55-4,3 1-56,-1-1 23,0-2-28,2 0-9,-4-4 14,1 4-13,1-1-4,-3-1 0,0 2 9,0-2-12,0-1 3,0-1-13,0-2 11,0-4-13,0-2-8,0-4-5,0-2-42,5-2-13,5-3-71</inkml:trace>
  <inkml:trace contextRef="#ctx0" brushRef="#br0" timeOffset="430773.8742">18455 11365 89,'0'0'155,"0"0"-23,0 0-40,0 0-32,0 0 12,0 0-63,43-23-1,-4 15 11,9 3-18,1-3 12,-2 2-13,-5 2 3,-3 1-1,-7 1 2,-7 2-4,-6 0 0,-8 0-46,-10 0-80,-1 6-141</inkml:trace>
  <inkml:trace contextRef="#ctx0" brushRef="#br0" timeOffset="431027.8442">18671 11316 104,'0'0'131,"0"0"-89,0 0-2,0 0-40,0 0 14,0 0 17,-12 55 17,12-25 33,0 1-27,0 3-39,0-1 1,3-1-16,3 3 1,-3-1 7,-3-5-6,0 0 3,0-2-5,0-3-18,0-3-27,0-4-19,0-8-96,3-6-17</inkml:trace>
  <inkml:trace contextRef="#ctx0" brushRef="#br0" timeOffset="431243.9949">18623 11759 62,'0'0'106,"0"0"-39,0 0 7,0 0-25,0 0-38,0 0 23,-38-1-30,38 1 11,10 0-14,11 0 67,13 0-8,2 0-4,4 0-52,1 0 12,0 0-16,-5 0 0,-6 0-13,-5 0 2,-6 0-40,-6 0-69,-6 0-121,-4 0 50</inkml:trace>
  <inkml:trace contextRef="#ctx0" brushRef="#br0" timeOffset="431945.8497">19529 11332 198,'0'0'81,"0"0"-52,0 0-13,0 0 50,0 0-24,0 0 0,-106-44-8,69 46-33,-2 16 24,2 6-4,1 6-17,5 5 20,4 6-21,6 3 14,7 3 3,5-2-14,5-1-5,4-7-1,0-4 0,16-7 5,13-5-4,8-4 2,9-6 3,8-3 11,6-8-19,-1 0 2,-2 0-18,-9-9 0,-11-3-93,-16 0-56,-9-2-151</inkml:trace>
  <inkml:trace contextRef="#ctx0" brushRef="#br0" timeOffset="432699.2651">19912 11332 76,'0'0'111,"0"0"21,0 0-30,0 0-4,0 0-30,0 0-63,0-13-1,0 18-8,0 15 5,2 8-1,-1 8 16,-1 2-14,2 3 23,-2-1-25,0 1 0,1-5 5,-1-3 7,2-7-12,1-7 0,0-2 3,0-7 5,0-1-5,-1-4 1,2-4-1,6 1 7,7-2-5,14 0 21,11-5-11,6-8 0,-1 1-15,-6 2 0,-10 6 0,-9 4-4,-5 0-10,-7 0-39,-4 0-96,-3 0-134</inkml:trace>
  <inkml:trace contextRef="#ctx0" brushRef="#br0" timeOffset="433131.6263">20484 11306 180,'0'0'44,"0"0"24,0 0-7,0 0 16,0 0-65,0 0-2,0 31-10,0 3 42,0 5 16,0-1-17,0-1-40,0-1 8,-2-3-9,2 0 0,0 2 4,-3-3-4,2-4 0,-1-7-3,1-8 3,1-9-36,0-4-63,0 0-50,14-14-52</inkml:trace>
  <inkml:trace contextRef="#ctx0" brushRef="#br0" timeOffset="433416.8247">20523 11308 147,'0'0'48,"0"0"7,0 0 21,0 0 34,0 0-47,0 0-20,52-76-32,-22 67-10,1 5 33,2-2-25,-2 1-6,-1 2 11,-5 1-7,2 1-7,-3 1 0,-1 0 1,-4 0-7,-1 0 6,-8 0-20,-1 3-7,-4 5-56,-5 2-12,0 1-39,-11 1-42</inkml:trace>
  <inkml:trace contextRef="#ctx0" brushRef="#br0" timeOffset="433655.148">20602 11384 55,'0'0'46,"0"0"-46,0 0 0,0 0 8,0 0-4,0 0 62,16 36 23,8-32-38,5-1-4,-1-3-21,2 1-21,-4-1 20,-2 1-25,-6 1 5,-3 4-5,-6 2-5,-6 0 3,-3 5-93,0-2-64</inkml:trace>
  <inkml:trace contextRef="#ctx0" brushRef="#br0" timeOffset="433918.3009">20512 11660 20,'0'0'53,"0"0"15,0 0 9,0 0 39,0 0-42,0 0-1,94 12-20,-59-12-29,-2-4 7,1 0-31,-4 3 3,-3-2-1,-2 3 3,-8 0-10,-3 0-8,-6 0-70,-7 0-2,-1 1-76,0 2-43</inkml:trace>
  <inkml:trace contextRef="#ctx0" brushRef="#br0" timeOffset="434804.8207">21342 11303 122,'0'0'63,"0"0"3,0 0-19,0 0 25,0 0 13,0 0-70,-3-45 43,-12 43-58,-2 2 8,-2 0-6,3 0-1,-4 0 0,4 2 0,-1 5 4,5 4-10,2 1 2,4 3-15,5 3 11,1 3 7,0 0 0,1 3-10,17-1 13,5 1-6,3 1 3,1 1 0,-2 1 2,-1 0-1,-6 0-1,-3 2 2,-4-2 8,-7-5-10,-4 1 1,0-6 8,0-2 5,-10-1-3,-7-7 2,-1 0 28,-4-4-25,-3-1 6,-2-2-22,0 0 8,-2 0-10,-1-8 2,1 2-2,0-1 2,4-1-83,6 1 10,4-5-81,0 3-130</inkml:trace>
  <inkml:trace contextRef="#ctx0" brushRef="#br0" timeOffset="438714.6345">22773 11178 97,'0'0'73,"0"0"21,0 0-34,0 0 23,0 0 23,0 0-51,0 0-7,0-35-48,0 35-7,0 14 5,0 11-9,-3 12 11,-3 0 6,1 2 2,1-2-8,-1-3 0,0-1 8,-2-3-13,1-1 5,-3-2 0,0-2 5,-1 0 7,-1-3-24,2-2 4,-2-7-115,3-5-14,7-8-115</inkml:trace>
  <inkml:trace contextRef="#ctx0" brushRef="#br0" timeOffset="439092.4524">22790 11115 30,'0'0'101,"0"0"-6,0 0-19,0 0-39,0 0 11,0 0-1,71-41-34,-58 41 29,2 18-39,4 12 0,-1 8 56,3 5-52,1 3 27,-3-4-26,-2-3 2,-3-4-3,-4-5-7,-1-5 0,-1-2 14,0-2-7,-2-1-7,-1-4 0,-4-1-6,-1-6-5,0-4-44,0-4-56,0-1-3,0-1-23</inkml:trace>
  <inkml:trace contextRef="#ctx0" brushRef="#br0" timeOffset="439316.0452">22761 11383 136,'0'0'115,"0"0"-67,0 0-15,0 0-16,0 0-14,0 0 27,82-25-6,-48 21 2,-3 3 2,1-2-20,-4 3-7,-4 0-1,-2 0-63,-5 0-88</inkml:trace>
  <inkml:trace contextRef="#ctx0" brushRef="#br0" timeOffset="439817.4237">23296 11169 280,'0'0'160,"0"0"-62,0 0-69,0 0 4,0 0-33,0 0 0,0 13-20,0 13 26,-4 4-6,1 2 0,1-1 8,-1-2-17,2-1 9,-1-2 0,2-3 8,0-3 2,0-4-11,-1-3 1,-1-2-60,2-4 0,-1-4-62,1-3-56,0 0 8</inkml:trace>
  <inkml:trace contextRef="#ctx0" brushRef="#br0" timeOffset="440328.3498">23261 11195 126,'0'0'75,"0"0"29,0 0-63,14-92 11,0 71-22,5 3-5,3-1 13,0 6-17,1 3 9,0 2-12,-5 5-11,4 3 0,-1 0-7,0 4 0,0 13-5,-4 4 13,-8 6-8,-9 0 0,0 4 8,-16-5-8,-9 2 0,-2-7 0,-2-2 23,4-4-23,3-4 0,5-5-1,7-2 16,7-4-15,3 0 1,0 0 1,0 0-2,9-6-5,0 2 5,-2 4 0,4 0-4,2 0-3,4 7 0,4 8 7,2 3 6,1 0 0,4 2-6,-2-2 0,-4 0 3,1 0-10,-7-1 7,0 1 0,-5-3 3,-1-2-3,-5-2-54,-1-5-30,2-3-61,-1-3-32</inkml:trace>
  <inkml:trace contextRef="#ctx0" brushRef="#br0" timeOffset="440898.6087">23875 11156 198,'0'0'179,"0"0"-62,0 0-49,0 0-28,0 0-40,0 0-3,2 21-6,1 5 2,2 8 7,0 1 2,-1-1 1,-1 0 9,-1-2-4,-2-3-6,0-2-2,0-2 8,0-2-9,0-4 1,-3-4-41,1-4 0,2-6-100,0-5-78</inkml:trace>
  <inkml:trace contextRef="#ctx0" brushRef="#br0" timeOffset="441215.0718">23885 11142 275,'0'0'34,"0"0"-3,0 0-19,0 0 51,105-74-9,-77 62-44,2 1 46,0 4-30,-2 1-26,1 0 18,-3 2-9,-6 1-9,-1 3 0,-4 0-1,-1 0-5,-2 0-9,-5 5-62,2 3-3,-3 3-10,-6-3 9,0 5-4,0-3-44</inkml:trace>
  <inkml:trace contextRef="#ctx0" brushRef="#br0" timeOffset="441493.7462">23896 11348 50,'0'0'54,"0"0"26,0 0 18,0 0 11,0 0-42,99 9-29,-68-9 15,0 0-49,-2 0-2,-6 1-1,-5 4-1,-6 1-12,-7 3-96,-5 0-40,0 1 7</inkml:trace>
  <inkml:trace contextRef="#ctx0" brushRef="#br0" timeOffset="441700.8062">23854 11550 49,'0'0'21,"0"0"18,0 0 43,0 0 10,0 0-31,100 11-26,-63-11 7,5 0-23,1-2-19,-2-3 8,-4 4-8,-8 1-11,-4 0-51,-6 0-33,-5 0-184</inkml:trace>
  <inkml:trace contextRef="#ctx0" brushRef="#br0" timeOffset="442502.8905">25385 11106 139,'0'0'104,"0"0"-1,0 0-66,0 0-4,0 0-33,0 0 10,5 34-10,-1 0 39,-3 2 16,2 0-28,-1 0-20,1-5-6,0-2-1,0-3 0,-2-5 8,1-2-2,1 0-6,-2-4 0,1-5-47,-2-3-21,0-3-58,0-4-77</inkml:trace>
  <inkml:trace contextRef="#ctx0" brushRef="#br0" timeOffset="443051.4715">25409 11122 16,'0'0'40,"0"0"8,0 0-8,49-95 30,-31 74 17,1 3 12,2 2-29,0 2-55,1 5 20,-2 3-27,-1 6 2,1 0 1,-4 0-11,-1 20 0,-3 7-14,-10 5 5,-2 2 9,-6 2 1,-21-1 1,-3-5 7,0-6-9,0-6-3,8-6-6,4-4-1,9-6 10,6 0 0,1-2 2,2 0 12,0 0-14,0-7 0,5-1-1,2 3 12,-1 4-11,0 1 5,2 0 4,5 3-7,8 12 1,-3 6 9,7 3-2,-1 2-4,1 2-5,1 0-1,-7-3 5,-1 2-6,-6-1 1,4-2 0,-5 0 0,-3-5-4,2-3-68,-4-6-29,1-7-61,2-3-5</inkml:trace>
  <inkml:trace contextRef="#ctx0" brushRef="#br0" timeOffset="443452.5909">25980 11058 163,'0'0'108,"0"0"-48,0 0-57,0 0 42,0 0-30,0 0-8,36 15 5,-22 16 18,-3 8 0,0 2 5,-4-4-30,-1-2 2,3-5-7,-3-5 4,-3-3 0,-3-4-3,0-3 8,0-2-9,-6-3-78,-2-6-52,1-4-69</inkml:trace>
  <inkml:trace contextRef="#ctx0" brushRef="#br0" timeOffset="443753.4196">26036 11079 84,'0'0'100,"0"0"-41,0 0 17,0 0 11,52-78-34,-35 64 8,2 2-33,9 1-18,5 4 8,10-1-17,5 2 1,1 5-2,-6 1 7,-5 0-10,-13 0 3,-6 0-4,-7 9-3,-2 3 0,-7 1-38,-3 5-85,-11 2-11,-19-1-34</inkml:trace>
  <inkml:trace contextRef="#ctx0" brushRef="#br0" timeOffset="443985.1188">26040 11177 109,'0'0'120,"0"0"-83,0 0 31,101 0 15,-62 0-50,0 0-11,1 0 17,-4 0-38,-3 5 6,-11 6-7,-5-1-11,-8 6-38,-9 2-91,0 1 25,-23 2-89</inkml:trace>
  <inkml:trace contextRef="#ctx0" brushRef="#br0" timeOffset="444185.7079">26025 11425 37,'0'0'82,"0"0"22,0 0-4,94 3-36,-58-3-17,1 0-8,2-1-21,-5-2-7,-6 3-11,-2 0-4,-5 0-9,1 0-109,0 0-117</inkml:trace>
  <inkml:trace contextRef="#ctx0" brushRef="#br0" timeOffset="445288.7257">26787 11019 12,'0'0'82,"0"0"23,0 0-18,0 0-21,0 0 14,0 0-23,2-35-19,-2 35 2,0 0-39,0 0-1,0 17-6,0 9-11,0 12 17,0 4 2,-6 2 5,0 0 14,2-4-15,1-3-1,0-3-5,1-4 9,1-3-9,-1-4 0,0-3 1,1-4-1,1-4 0,0-3 0,0-4-1,0-3 5,3-2-4,18 0 8,12 0-1,12 0 18,7-8-25,-3 1 0,0 3 0,-8 0 3,-10 2-9,-4-1 1,-10 3-37,-9 0-27,-3-2-99,-5 1-103</inkml:trace>
  <inkml:trace contextRef="#ctx0" brushRef="#br0" timeOffset="445958.8987">27471 10976 239,'0'0'159,"0"0"-88,0 0-71,0 0 0,0 0-22,0 0 22,-20 88 9,7-49-3,-2 0 0,2-3 12,2 2-15,-2-3 16,4-4-15,0-2-4,-2-4 12,1-1-7,-2-1-8,-3 0 3,1-2 0,3-5 5,3-3-5,7-6-49,1-7-78,0 0-87</inkml:trace>
  <inkml:trace contextRef="#ctx0" brushRef="#br0" timeOffset="446306.602">27510 10987 63,'0'0'107,"0"0"47,0 0-69,0 0 5,0 0-10,0 0-65,62-42-8,-44 46-7,0 17 0,3 10 1,-2 6 6,-2 5 5,-3 3 23,0-1-33,-2-3 14,-3-5-16,-2-5 4,-1-4-2,-1-4-2,-1-3 0,-2-5 4,-2-2 5,0-4-9,0-1 0,0-4-30,0-3-12,-2-1-93,-10 0-58</inkml:trace>
  <inkml:trace contextRef="#ctx0" brushRef="#br0" timeOffset="446507.1487">27466 11282 62,'0'0'19,"0"0"48,0 0 16,93-6-3,-59 3-39,3 0-15,-1 0-25,-1 1-1,-9-1-20,-9 0-176</inkml:trace>
  <inkml:trace contextRef="#ctx0" brushRef="#br0" timeOffset="447262.4626">27927 11029 320,'0'0'68,"0"0"-36,0 0-30,0 0 2,84 0 19,-52 0-19,6 0 28,-2 0-4,7 0-2,3 0 8,-1 0-34,1 0 0,-10 0 0,-8 0-21,-8 0-46,-10 0-36,-4 0-31,-4 0 17,-2 0-1</inkml:trace>
  <inkml:trace contextRef="#ctx0" brushRef="#br0" timeOffset="447647.9396">28181 11017 220,'0'0'203,"0"0"-132,0 0-12,0 0-17,0 0-38,0 0 12,3 0-16,-3 3 0,0 10 0,0 7-28,0 12 28,0 4 0,0 3 2,0-1 15,-3-2-12,0-6-1,0 0 6,1-6-1,1-2-9,-2 0 0,3-5 2,-2 0-3,2-3 3,0-5-4,0-1-2,0-4-83,2-4-23,13 0-47</inkml:trace>
  <inkml:trace contextRef="#ctx0" brushRef="#br0" timeOffset="448064.673">28537 11012 160,'0'0'125,"0"0"-38,0 0-13,0 0-33,0 0-14,0 0-27,2 15-9,1 17 9,-2 6 31,1 3-20,-1-2 23,-1-2-30,0-4 1,3-4 5,-3-4-4,3-4-6,-3-1 0,0-4-10,0-3 2,0-3-64,0-2-7,0-8 6,0 0-186</inkml:trace>
  <inkml:trace contextRef="#ctx0" brushRef="#br0" timeOffset="448349.8571">28588 11092 339,'0'0'77,"0"0"-52,0 0-25,39-77 0,-21 59 25,3 4 5,2 1 13,2 1 1,3 5-33,5-1-10,0 5-1,4 2 0,-3 1-2,-1 0 2,-3 0 0,-5 3-6,-5 6 4,-4 2-16,-4 2-54,-8 2-57,-4 1 30,0 0-31,-10-1-1</inkml:trace>
  <inkml:trace contextRef="#ctx0" brushRef="#br0" timeOffset="448565.6347">28540 11237 70,'0'0'30,"0"0"9,0 0 52,0 0 22,88 16-36,-44-16-25,3 0-32,-3 0 16,-5 0-30,-10 0-1,-3 0-5,-7 0-3,-5 5 1,-7 2-97,-4 0-136</inkml:trace>
  <inkml:trace contextRef="#ctx0" brushRef="#br0" timeOffset="448797.4567">28594 11422 0,'0'0'51,"0"0"34,0 0 16,0 0 26,0 0-42,98 3-32,-62-3-30,0-3-12,-3-2 7,-5 2-16,-4 3-2,-4 0 0,-1 0-50,0 0-75,-4 0-65</inkml:trace>
  <inkml:trace contextRef="#ctx0" brushRef="#br0" timeOffset="449352.2307">29244 10988 293,'0'0'107,"0"0"-40,0 0-52,0 0 15,0 0-30,0 0-7,0 47 7,0-11 8,0 1 40,0 1-46,0-2 10,0-4-6,0-4-2,0 0-4,0-5 5,0-3 4,0-3-18,-4-5 4,0-1-84,-2-7-9,1-3-138</inkml:trace>
  <inkml:trace contextRef="#ctx0" brushRef="#br0" timeOffset="449737.8251">29133 11048 36,'0'0'31,"0"0"-5,0 0 43,86-73 8,-58 64-20,4 3-16,-1 6-7,-1 0 3,-2 2-2,1 17-31,5 8 23,-3 5 5,-1 2-19,-2 0 20,-8 1-22,-4-1 2,-7 0 0,-4-1-2,-4-1-11,-1-4 9,0-3-7,0-4 29,-12-2-16,-10-4 6,-9 5 11,-8-2-20,-4-3-10,-2-2-2,7-5-1,7-5-15,4-3-4,5 0-28,4-2-35,2-11-117,5-4-136</inkml:trace>
  <inkml:trace contextRef="#ctx0" brushRef="#br0" timeOffset="450486.6464">30508 11027 324,'0'0'50,"0"0"-8,0 0-36,0 0 5,0 0 38,0 0-46,41-16-3,-15 16 33,7 0-30,3 0 21,3 0-23,-1 0 14,-2 1-8,-6 2-7,-7-1 0,-4 1-2,-4 0-23,-3-3-68,-3 0-53,-3 0-40</inkml:trace>
  <inkml:trace contextRef="#ctx0" brushRef="#br0" timeOffset="450787.4475">30680 10984 174,'0'0'73,"0"0"-68,0 0-5,0 0 65,-9 77-4,6-46 9,0 2-30,1-1 17,1-1-1,-3 1-54,4-3 5,-2-2-7,2-3 12,0-2-17,0 0 9,0-3-4,-3 1 7,-3-4-7,2 1-4,-1-5-48,2-3-81,3-6 59,0-3-172</inkml:trace>
  <inkml:trace contextRef="#ctx0" brushRef="#br0" timeOffset="451373.4994">31195 11056 295,'0'0'55,"0"0"12,0 0-63,0 0 2,0 0-3,0 0 12,-88 27 3,53 3-11,2 6-3,5 2 11,6-1-6,7-2-9,5-6 0,8-2-7,2-5-1,0-1 8,9-1 0,7-6 23,7-4-20,6-4 26,6-6-6,2 0-10,2 0 33,-1-11-34,-2-7 16,-3-3 19,-6-4-45,-7-5 21,-6-5-23,-8-1 8,-6-3-11,0 3 3,0 3-10,-7 4 9,-12 7-60,-7 10-18,-5 6-60,-6 6-134</inkml:trace>
  <inkml:trace contextRef="#ctx0" brushRef="#br0" timeOffset="453077.9637">3419 13802 84,'0'0'97,"0"0"5,0 0-6,0 0-26,0 0 19,0 0-14,0-28-51,0 28 23,0 0-47,0 7-6,2 15 1,7 11-4,2 8 9,0 4 3,0 2 8,-3-2-1,-2 0-9,-1-3 0,-1-3 9,-2-3-3,-2-3-7,0-1 0,0-8-42,0-1-28,0-11-130,0-8-131</inkml:trace>
  <inkml:trace contextRef="#ctx0" brushRef="#br0" timeOffset="453394.3109">3488 13778 188,'0'0'127,"0"0"-70,0 0-7,0 0-33,0 0 16,0 0-23,73-84-5,-42 76 8,5-2-11,0 3 1,-5 4 8,-4 3-11,-2 0 0,-5 0 0,-1 2-34,-5 8-44,-4 2-87,-10 2-67</inkml:trace>
  <inkml:trace contextRef="#ctx0" brushRef="#br0" timeOffset="453610.4783">3515 13973 41,'0'0'127,"0"0"-96,0 0 9,0 0 86,0 0-29,97-14-59,-63 6 13,-1 1-28,2 4-21,-3 2 4,-8 1-6,0 0-1,-10 9-79,-11 11-154,-3 5-33</inkml:trace>
  <inkml:trace contextRef="#ctx0" brushRef="#br0" timeOffset="453833.1672">3610 14247 212,'0'0'32,"0"0"-13,0 0-18,0 0 53,0 0-26,0 0 69,76-7-20,-43-1-53,-8 2 1,-4 2-25,0 2 8,-2 2-18,-2 0 10,-1 0-38,-5 0-24,-4 2-119,-5 1-38</inkml:trace>
  <inkml:trace contextRef="#ctx0" brushRef="#br0" timeOffset="454550.3619">4244 13660 231,'0'0'83,"0"0"38,0 0-17,0 0-35,0 0-21,0 0-48,0 6-12,0 24-2,0 12 11,0 6 3,-3 2 1,-4-2 7,-2-4 13,4-2-12,-1-1-9,2-2 0,1 2-4,-4-4-7,2 0-20,-1-9-44,0-9 69,4-9-80,-2-10-48,4 0-51</inkml:trace>
  <inkml:trace contextRef="#ctx0" brushRef="#br0" timeOffset="454866.8026">4283 13716 312,'0'0'117,"0"0"-38,0 0-76,34-90 25,-26 79-5,-1 8 5,-1 1 10,3 2-37,7 0-2,9 19 1,0 7 0,3 8 10,-7 3-5,-4 2 14,-4 0 25,-3 1-43,2-6 10,-3-2-11,-3-1 5,-1-2-6,-2 0 1,-3-2 0,0-1-7,0-4-9,0-2 4,0-7-53,0-3-125,-5-5-30</inkml:trace>
  <inkml:trace contextRef="#ctx0" brushRef="#br0" timeOffset="455082.8698">4271 14014 353,'0'0'142,"0"0"-128,0 0-4,0 0-10,0 0 7,0 0-4,91-38 49,-57 31-44,2 2 10,-6-1-18,-5 5 1,-5-1-10,2 2-5,-6 0-80,-5 0-92,-5 2-114</inkml:trace>
  <inkml:trace contextRef="#ctx0" brushRef="#br0" timeOffset="455700.1286">4959 13668 383,'0'0'145,"0"0"-87,0 0-50,0 0-10,0 0 2,-96-29 0,65 35 10,3 17-4,-5 7-6,3 6 6,5 4 4,4 4-5,9 1-5,6-1 13,6-4 0,0-2-6,9-5-7,12-4 0,5-5 1,4-3-4,3-7 3,3-7 0,4-3 5,2-4-5,-3 0-29,-2-4-4,-7-8-187</inkml:trace>
  <inkml:trace contextRef="#ctx0" brushRef="#br0" timeOffset="456132.4791">5211 13652 206,'0'0'25,"0"0"24,0 0 58,0 0-8,0 0-92,0 0-7,12 31 0,-5 3 14,-2 4 23,-4 1 11,1-1-44,1-4 9,-2-2-12,1-4 11,-2 0-18,0 0 6,0-1 0,0-1 2,0-5-2,0-6-28,0-6-67,0-9-93,0 0-85</inkml:trace>
  <inkml:trace contextRef="#ctx0" brushRef="#br0" timeOffset="456571.2723">5232 13830 262,'0'0'159,"0"0"-147,0 0-12,0 0-3,0 0 0,0 0 0,64-12 6,-46 12 13,0 0-10,1 0-2,1 0-4,-1 0 0,0-6 3,-2-2 6,-4-2-9,-1-5 7,-1-1 2,-4-4-1,-3-1-4,-2 0 8,-2 0 31,0 4 16,0 5-11,0 6-16,0 3 26,0 3-24,0 0-1,0 0-33,0 2-25,0 17 24,0 11-5,0 8 6,3 2 0,3-1-4,-3 1 3,0-1-2,3-2 3,0 1 3,0-1 1,-3-2-4,1-3 0,-1-8-18,2-6-47,2-7-36,-4-7-96,0-4-75</inkml:trace>
  <inkml:trace contextRef="#ctx0" brushRef="#br0" timeOffset="457442.4791">6636 13564 97,'0'0'123,"0"0"-30,0 0-40,0 0 1,0 0-27,0 0-7,-39-14-2,24 25-10,-1 7 0,-1 4 5,2 8-9,2 5-4,0 6 1,-1 1 7,5 0-8,2-3 0,4-4 0,3-3-3,0-6 4,11-2-1,6-1 2,7-5 6,-2-3 9,1-6-3,4-9-11,-1 0 36,6-4-11,4-16 3,-5-6-3,6-2-27,-8-2 14,-6-2-8,-6 2 0,-8 0 28,-6-3-17,-3 0-5,-3-1-11,-18 2-1,-2 1-2,-5 5-4,1 1-16,3 9 15,4 5-36,3 8-15,4 3-23,2 0-67,-1 6-82</inkml:trace>
  <inkml:trace contextRef="#ctx0" brushRef="#br0" timeOffset="458106.3022">7007 13520 104,'0'0'228,"0"0"-138,0 0-20,0 0-27,0 0-40,0 0 10,51 0-9,-15-2 7,10-2 6,2 1-12,1-1 2,-7 0-7,-4 1 5,-5 0-5,-6 2 4,-4 1-8,-7 0 3,-4 0-102,-12 0-194</inkml:trace>
  <inkml:trace contextRef="#ctx0" brushRef="#br0" timeOffset="458399.6633">7237 13520 61,'0'0'96,"0"0"-29,0 0-2,0 0-33,0 0-14,0 0 30,-9 83-6,9-53 34,0 0-56,0 0-3,0 0-7,0 2-9,0-3 16,0-1-14,-2-2 6,1-4-9,-1-2-3,2-2-1,0-4 4,0-4-26,0-3-11,2-2-58,4-3-70,-3-2-12</inkml:trace>
  <inkml:trace contextRef="#ctx0" brushRef="#br0" timeOffset="458984.2415">7626 13515 243,'0'0'123,"0"0"-39,0 0-84,0 0-3,0 0-5,0 0 8,26 73 31,-16-38 4,-2-3 6,-1 0-1,-1 0-38,1-2 10,-4 0-10,-1 0 7,-2-3-9,0-3 0,0-3-18,0-5-72,0-8-105</inkml:trace>
  <inkml:trace contextRef="#ctx0" brushRef="#br0" timeOffset="459438.7455">7677 13699 111,'0'0'90,"0"0"-49,0 0-15,0 0-12,0 0 13,0 0-9,85-42 17,-58 42 10,0 0-33,1-2-5,-1 1 2,-1-5-2,0 2-7,-2-4 0,-5 1 3,-8-3 5,0 3-7,-8-5 10,-1 0 37,-2-3-5,0-1-3,0 3-21,0 0-11,-5 3 25,0 4-5,2 4 9,3 2 9,0 0-41,0 0-4,0 0-1,0 10-26,0 14 25,0 8-5,0 2 6,0 0 4,0-1 4,0-3-11,0 0 3,0-3 0,0 0-5,0-3-3,0-4-36,0-4 19,0-4-39,3-9-119,7-3-13,-1 0-28</inkml:trace>
  <inkml:trace contextRef="#ctx0" brushRef="#br0" timeOffset="459824.1301">8302 13535 527,'0'0'55,"0"0"-51,0 0-4,0 0 0,0 0 3,0 0 9,0-4-12,3 30-6,-3 9 6,0 4 2,0 0 18,0-2-20,-3 0 4,-4-2-3,2-2 2,-1-3-1,2-6-2,-1-7 7,2-3-11,2-7 4,1-4-44,0-3-39,0 0-93,0-5-35</inkml:trace>
  <inkml:trace contextRef="#ctx0" brushRef="#br0" timeOffset="460124.9585">8302 13490 317,'0'0'149,"0"0"-45,0 0-81,0 0-5,0 0 16,48-78-22,-21 71-3,7 4-9,2 3-6,0 0 2,-2 0 5,-4 8-1,-6 3 0,-3 1-8,-4 1 0,-6 2-58,-8 0-68,-3-2-37,0-5-95</inkml:trace>
  <inkml:trace contextRef="#ctx0" brushRef="#br0" timeOffset="460341.1285">8363 13618 122,'0'0'19,"0"0"1,0 0-6,0 0 63,0 0-11,0 0 10,30 21-17,-7-19-24,5-2 12,5 0-28,1 0-7,-1 0-4,-6 0-8,-6 0-16,-12 0-103,-9 7-165</inkml:trace>
  <inkml:trace contextRef="#ctx0" brushRef="#br0" timeOffset="460572.9137">8341 13857 283,'0'0'9,"0"0"-9,0 0 0,0 0 1,0 0 7,0 0 33,24 33 7,-3-33 9,10 0-25,2 0 13,4 0-38,-4-1-4,-6-2 2,-8 1-5,-4 2-11,-3 0-29,-3-1-140,-2-2-92</inkml:trace>
  <inkml:trace contextRef="#ctx0" brushRef="#br0" timeOffset="461258.9948">8938 13511 163,'0'0'69,"0"0"-46,0 0-15,0 0 9,0 0 65,0 0-41,0-4-41,6 25 17,3 8-16,-3 5 37,-2-1-1,2-2-22,-3 0 18,0-5-29,1 2 6,-4-3-7,0-1 5,0-1-12,0-3 4,0-6-84,0-3-15,0-6-69,0-5-30</inkml:trace>
  <inkml:trace contextRef="#ctx0" brushRef="#br0" timeOffset="461744.7282">8920 13610 149,'0'0'88,"0"0"-21,7-108-39,7 77-26,2 3 23,-1 4 39,3 3-11,3 2 25,0 0-57,7 3-7,-1 6 5,4 2-13,-4 6-7,-3 2 1,-4 3-5,-6 15-7,-8 8 10,-6 5 2,-3 7 9,-20-2-2,-4-1-8,0-5 1,6-9-40,3-6 39,6-5-13,3-8 14,6-2 6,2 0 13,1 0-13,0 2 13,0-2-6,0 3-13,0 3-20,7 4 20,8 4-10,7 3 20,-2-1-10,5 2 14,-1 0-12,3 0 30,-2 3-28,2 3-4,3-1 4,-3 2 2,0-2-12,-5-5 6,-8-1-101,-6-2-5,-6-3-26,-2-2-35</inkml:trace>
  <inkml:trace contextRef="#ctx0" brushRef="#br0" timeOffset="464166.808">10613 13387 86,'0'0'94,"0"0"-24,0 0-34,0 0 23,0 0-36,0 0-13,-4 11 0,4 9-8,6 5 47,-2 4-5,1 4-12,-2-2 1,-2 1-16,1-2-14,-1-2 11,-1-5-2,0 0-12,0-4 0,0 1 3,-1-3-6,-4-3 3,2-4-26,2-2-17,1-7-88,0-1-49</inkml:trace>
  <inkml:trace contextRef="#ctx0" brushRef="#br0" timeOffset="464525.6228">10649 13389 160,'0'0'106,"0"0"-21,0 0-32,0 0-34,0 0 39,0 0-25,43-86-27,-28 76 27,3 1-18,6 1-7,4-1 2,7 2-6,4 1-4,2-1 0,-2 5 3,-2 0-10,-8 2 7,-7 0 0,-5 0-3,-6 14-89,-6 2-22,-5 1-35</inkml:trace>
  <inkml:trace contextRef="#ctx0" brushRef="#br0" timeOffset="464804.0844">10707 13497 107,'0'0'109,"0"0"-74,0 0-24,0 0 59,0 0-11,0 0-30,93 13 25,-61-13-23,4 0-14,-1 0-4,-7 1-7,0 3-6,-11 4 0,-4 3-21,-8 2-53,-5 2-64,0 0-101</inkml:trace>
  <inkml:trace contextRef="#ctx0" brushRef="#br0" timeOffset="465042.4104">10738 13761 63,'0'0'105,"0"0"-3,0 0 23,0 0-46,105-3-53,-71-5 0,-1 1-26,2-1 0,-4 4 3,2 1 0,-8 3-6,-4 0-43,-9 0-43,-2 0-43,-8 0-36</inkml:trace>
  <inkml:trace contextRef="#ctx0" brushRef="#br0" timeOffset="466546.5025">11343 13344 4,'0'0'91,"0"0"-19,0 0-32,0 0 27,0 0 2,0 0-36,0-7-7,7 7-26,-1 15 0,5 9-1,-2 9 8,2 4-7,2 2 8,-2 1-7,3-6 17,-2-1-16,1-4 15,2-5-8,1-3 2,0-4-12,-3-4 1,-4-4 0,-2-4 8,-2-3-7,-1-2 5,1 0 27,1 0 32,0-7-1,4-8-29,0-2-30,0-5 30,-3 0-33,0-2 4,1-4 5,-2 0-6,0-4-9,6 2 4,-6 0 0,-2 3-3,-1 2 8,-3 6-5,0 3 0,0 6-31,0 6 0,0 3-51,0 1-82,0 0-224</inkml:trace>
  <inkml:trace contextRef="#ctx0" brushRef="#br0" timeOffset="466978.5342">11838 13358 184,'0'0'77,"0"0"-30,0 0-47,0 0 16,0 0-16,0 0 0,0 42 0,0-8 8,0 4 30,0-2 1,-1-1-24,-2-2 4,3-4-19,-5-5 7,1-1-1,1-2-1,0-4-4,1-2-1,2-3-22,0-3-59,0-3-47,0-6-3</inkml:trace>
  <inkml:trace contextRef="#ctx0" brushRef="#br0" timeOffset="467232.4836">11847 13401 16,'0'0'112,"0"0"-23,0 0-12,0 0-15,0 0 12,76-78-24,-52 67-15,6 2 11,-2 0-42,2 5 6,-3 1-10,-6 3 1,3 0-2,-7 0-2,-3 6-37,-5 6-53,-5 3-45,-4 0-34</inkml:trace>
  <inkml:trace contextRef="#ctx0" brushRef="#br0" timeOffset="467471.0358">11801 13580 39,'0'0'71,"0"0"0,0 0 27,97 0-15,-67 0-17,0 0-20,-4-1-40,-2 1 2,-3 0-8,-7 0-25,-8 6-96,-6 4-158</inkml:trace>
  <inkml:trace contextRef="#ctx0" brushRef="#br0" timeOffset="467680.5955">11776 13796 12,'0'0'58,"0"0"36,0 0 3,86 1-31,-50-2-8,5-10-17,-2 2-22,0 1-4,-1 0-15,2 0 0,-3 0 0,-4-1-46,-8 3-99,-7-1-81</inkml:trace>
  <inkml:trace contextRef="#ctx0" brushRef="#br0" timeOffset="469153.1912">12508 13355 63,'0'0'41,"0"0"2,0 0-16,0 0 22,0 0 26,0 0-22,-9-8-32,9 24-21,-2 13 4,-1 7 24,0 2 24,2-4-26,-2-3 10,3-5-16,0 0-9,0-3-8,0-2 7,0-1-10,0-2 0,0-3-7,0-4-21,-1-1-51,-5-3-46,1-5-64</inkml:trace>
  <inkml:trace contextRef="#ctx0" brushRef="#br0" timeOffset="469839.4595">12456 13439 43,'0'0'114,"0"0"-13,0 0-38,0 0 49,18-77-18,-18 75-41,1 2-9,1 0-39,2 0-5,8 5 0,6 13-15,7 8 15,4 5 0,-4 1 1,5 1-2,-3-4 4,-5-2-3,2 0 3,-3-3 1,-3-3-4,-2-3 0,-2-1 1,-4-4-6,-4-3 5,-3-2 0,0-5 2,-3-3 6,2 0-8,-2 0 11,0 0 4,0 0 62,0 0-31,0 0 2,0 0-19,0 0-23,0-4-4,0-1-2,-2 1 1,-1-2-6,-3-2 6,3 1-1,0-1 0,0 3 3,-1 1-3,4 1 0,0 0 4,0 0-11,0-3 7,0-1 0,0-4-1,0-2 2,0-3-5,7-3 4,-3-2-4,1-2-9,-2-1 13,0 1 0,-3-1-6,0 1 3,0 0 2,0 1-3,0 5-5,0 2 0,0-1 9,0 6 0,0 1 0,-3 3-4,3 1 0,-3 5-15,3-1-17,0 1 32,0 0-27,0 0-9,0 0-5,0 0-93,0 0-3,0 8 31,0-3-87</inkml:trace>
  <inkml:trace contextRef="#ctx0" brushRef="#br0" timeOffset="478762.4801">13761 13257 5,'0'0'157,"0"0"-46,0 0-2,0 0-21,0 0-40,0 0 9,0 0-49,0-5-6,0 5 12,0 0-14,0 0-2,12 0-2,12 2 4,7 1-4,7-3 4,2 0 0,-4 0 8,-4 0-2,-3 0-6,-5 0 0,-5 0-21,-3 0-26,-8 1-82,-8 4-66</inkml:trace>
  <inkml:trace contextRef="#ctx0" brushRef="#br0" timeOffset="479125.8076">13927 13273 88,'0'0'32,"0"0"-28,0 0 16,0 0-1,0 0 40,0 0 5,16 44-19,-13-24 28,2 3-32,-2 3 8,0 1 2,-2 0-42,1 0-1,-2 0-8,0 0 8,0 1-8,0-4 0,0 0 0,0-2 7,0-2 1,0-2-16,0-3-29,0-3-84,-3-6-36,-3-3-105</inkml:trace>
  <inkml:trace contextRef="#ctx0" brushRef="#br0" timeOffset="479364.1127">13854 13690 176,'0'0'88,"0"0"-47,0 0 6,0 0-28,0 0 13,0 0 26,62-10-45,-36 6 20,0 1-20,0 0-5,-1-1-14,-1 3 6,-3-2-24,-6-1-41,-3 4-146</inkml:trace>
  <inkml:trace contextRef="#ctx0" brushRef="#br0" timeOffset="479896.7351">14355 13266 174,'0'0'90,"0"0"-41,0 0 12,0 0-19,0 0-6,0 0-21,0-9-7,0 9-5,0 10 1,2 8-4,4 6 26,-3 4-15,-1 0 22,-2 2-8,0 0-13,0-1 26,0-2-37,0-1 5,0-4-6,0-1 9,-2-3-13,-3-1 4,2-2 0,0-2-8,-1 1-15,-1-4-17,3-2-7,-1-6-132,2-2-104</inkml:trace>
  <inkml:trace contextRef="#ctx0" brushRef="#br0" timeOffset="480213.2081">14360 13332 258,'0'0'127,"0"0"-46,0 0-80,0 0 30,17-87-5,2 70 17,3 0-13,5 2-21,2 2-4,3 2 6,-2 3-1,1 1-10,-3 3 0,-3-1 2,-2 5-2,-5 0 0,-2 0-2,-5 0 1,-4 13-76,-5 3 3,-2 2-51,-3 1-73</inkml:trace>
  <inkml:trace contextRef="#ctx0" brushRef="#br0" timeOffset="480444.9983">14383 13419 24,'0'0'82,"0"0"-81,0 0-1,0 0 48,0 0 33,0 0 9,65 20-2,-39-20-41,3 0 6,-3 0-33,1 0-6,2-5 19,-2-1-31,-3 1 0,-4 3-2,-6 0-25,-1 2-56,-7 0-110,-6 0-49</inkml:trace>
  <inkml:trace contextRef="#ctx0" brushRef="#br0" timeOffset="481184.6865">14974 13636 112,'0'0'206,"0"0"-137,0 0-15,0 0-46,0 0 5,0 0-13,3 12-1,-3-2 1,2 5 1,-2 3 7,0 2 15,0 1-22,-6-1 3,-3-1 1,-2-2 1,-2-2-12,2-3-47,0-2-67,-1-3-60</inkml:trace>
  <inkml:trace contextRef="#ctx0" brushRef="#br0" timeOffset="482503.8305">15887 13177 36,'0'0'245,"0"0"-111,0 0-81,0 0-19,0 0-4,0 0-30,0 5-11,0 21 11,0 9 3,0 4 43,0 0-30,0-1-2,0-2 2,2-4-5,1-4-6,-2-2-5,1-2 4,-1-4-5,-1 1 1,0-5 0,0 1-3,0-5-29,0-2-39,0-3-64,0-5-48,0-2-17</inkml:trace>
  <inkml:trace contextRef="#ctx0" brushRef="#br0" timeOffset="483222.8885">15899 13534 157,'0'0'91,"0"0"-66,0 0 3,0 0 46,0 0-55,0 0 16,15-59-10,-4 50-13,5 0 29,3 2-35,8-3 9,5 3 4,5 1-14,0 2 2,-1 4-7,-5 0 8,-4 2-17,-7 13 13,-6 5-4,-5 1 0,-4 1-3,-5 0 3,0-1-1,-9-3 5,-10 0 27,-5 0-16,-3-2 8,-3-2-9,-2-2-8,4-5-6,4-2 0,5-4 6,4-1-24,0 0 18,3 0-10,2-4 4,2-3-57,1-1 14,1 5-38,1 1-39,-1 0-29</inkml:trace>
  <inkml:trace contextRef="#ctx0" brushRef="#br0" timeOffset="484828.1357">16489 13446 129,'0'0'109,"0"0"-42,0 0 9,0 0-31,0 0-13,0 0-16,-41-10-8,26 10-4,-3 0 4,1 12-1,2 4 8,-3 4-15,6 3 10,1 2 18,4 0-23,6 1 6,1-1-11,0-4 10,0-2-8,7-1-2,6-4 0,1-3 11,2-1-3,0-4-8,-2-2 0,5-4 7,-1 0 6,5 0-7,2-15-2,-4-1 9,0-4 0,-4-1-13,-4 0 2,-7 0 12,-3 0 2,-3-2-16,0 1 1,-2 1 2,-10 3 0,0 2-3,0 6 0,2 2 0,0 4-8,2 1 8,2 2 0,3-1 0,3 2 5,0 0-5,0 0 0,0 0-16,0 0 3,0 0 5,3 2 8,8 3 2,5 0 7,0-1-9,4-4 0,-1 2 5,-3-2-6,1 0 1,-1 0 0,4-2 4,0-7 3,1-3-7,2-3 0,-3-4 7,-3-4-11,1-3 4,-5-2 0,-1-2 10,-1-4 1,-5 2-11,-2 3 0,-1 4 9,-3 7-2,0 2-3,0 6 2,0 4 24,0 3-19,0 3-8,0 0-3,0 0-7,0 0-9,-3 14 15,-4 14 1,-2 12-11,0 4 20,3 3-9,1-2 0,2-3 2,2-4-12,1-5 10,0-4 0,0-3-1,3-3 8,15-2-10,1-4 3,5-5 0,1-5 2,1-1-2,-5-6 0,3 0 8,-1 0 1,0-9-9,-1-9 0,2-7 7,3-7-5,-2-7-2,2-6 0,-2-7-5,-2 1-7,-7 3-3,-8 2 15,-7 6-7,-1 6 4,0 5 3,-1 7 0,-5 6 37,1 6-32,1 6 5,2 4-10,2 0 3,-2 0-26,2 14 20,0 20 3,0 9-8,0 4 13,0 0-5,0-4 0,0 0-1,0-4 1,0-3 0,0-3 1,0-6 0,0-3 3,0-4-4,0-7 0,0-4 7,0-6-12,0-2 5,0-1 0,0 0 16,0 0-2,2-8-6,4-15-8,3-6 0,2-5-16,5-1 15,-1 2-9,1 8-3,0 5 8,0 8 5,-1 6 0,3 4-10,2 2-1,2 0 11,4 14 0,-2 5-9,-2 2 11,-3 0-2,-3-1 0,-1-2-2,1-3-4,-1-1 6,-2-4 0,-4-3 5,-3-3-5,3-3-19,0-1-43,0 0-115,-1-10-230</inkml:trace>
  <inkml:trace contextRef="#ctx0" brushRef="#br0" timeOffset="485495.8427">16472 13308 75,'0'0'180,"0"0"-101,0 0-30,0 0-15,0 0-22,0 0 37,108-18-12,-64 10 15,3 1 3,2-1-39,4 2 20,-2 2-36,1-3 16,-3 4-22,-8 2 6,-13 0 0,-11 1-5,-7 0-3,-5 0-25,-4 0-54,-1 0-83,0 1-70</inkml:trace>
  <inkml:trace contextRef="#ctx0" brushRef="#br0" timeOffset="487701.7322">18758 13335 75,'0'0'93,"0"0"-45,0 0-4,0 0 5,0 0-15,0 0 29,-5-56-32,-5 45-9,-2 0 30,0 0-35,-3 2 20,3 1-3,0 4-31,-1 1 1,1 2-4,-3 1 1,-2 0-7,-3 0 8,-3 7-2,2 10 0,0 1-3,2 4-1,4-1 4,-1 0 0,4 2-4,1 0 4,3-1 0,4 2 0,3-3-2,1-1-3,0-2 5,8-2 0,8 0-4,0-5 8,7 0-4,0-4 4,4-2 6,1-3-10,4-2 0,-1 0 4,1 0-1,-1-10 4,-3-3-7,-3-2 4,-6-3 4,-5-1-8,-3-2 0,-7-1 4,-2 1 2,-2 0-5,0 3 14,0 2 21,0 3-35,0 6 7,0 1-8,0 4 0,-2 2-3,2 0 3,0 0 0,0 0-3,0 10-20,0 6 22,0 4 1,2-1 0,7-1 0,1-2 0,2-2 0,3 0 0,-1-2 6,0-4-6,1-1 0,0-4 0,0 0 3,4-3-1,1 0-2,1 0 3,3-2 6,-2-6-12,4-5 3,-4 0 0,-4-1 10,-6-1-9,-8-2 16,-1 1 24,-1 0-34,-2-1-9,0 2 2,0-3 0,0 1-6,-6 2 6,-3 2 0,-1 2-2,0 5-2,1 2 3,-1 0-6,3 3 7,2-1-1,2 2 1,3-1 0,0 1-1,0 0-10,0 0 10,0 0-10,3 0 8,12 0-2,3 0 7,3 0-2,7 0 0,0 0 6,2 0-12,3 0 6,-3 8 0,1 2-1,-6 4 1,-2 1 0,-8 1-1,-9 5-7,-6 1 4,0 0 4,0-1 0,0-3-2,0 1 3,0-6-1,0-1 0,3 0 5,9-5-7,4 1 2,3-3 0,4-4 4,2-1-2,2 0-1,3 0 9,0-12-2,0-3-8,0-5 0,-2-2 2,-4-4 0,-6-1 2,-5 0-3,-5-3 1,-7 1 2,-1 4-4,0 2 0,-3 7 1,-9 5-6,-1 7 5,-5 4 0,1 0 0,-3 13-15,1 13 14,3 4-4,4 1 5,8 0-9,4-3 17,0 1-8,4-7 0,11-2 0,9-3 0,6-7 0,9-3 1,8-7-12,-2 0-21,-2 0-117,-8-10-176</inkml:trace>
  <inkml:trace contextRef="#ctx0" brushRef="#br0" timeOffset="501185.5132">21206 13153 72,'0'0'95,"0"0"-37,0 0 12,0 0-3,0 0-23,0 0 3,0 0-18,0 0 15,-42-44-16,29 44-21,-3 0-8,-3 0 1,-1 0 0,0 8 1,2 1 1,-1 1-2,2 4 0,0 1-9,-1 4 8,4 2 0,4 2 0,0-1-9,3 3 11,4-1-1,3-3 0,0-2-6,0-2 6,3-3-4,11-3 1,-1-1-2,6-4 5,3-2 0,5-4 7,2 0 4,1 0-11,0-7 0,-6-6 5,-4 0 1,-4-2-3,-6-3 0,0-1 6,-2-3 3,-2 1-9,-1 5 2,-2 1 2,-2 4 25,-1 5-24,0 2 7,0 4-15,0 0 5,0 0-10,0 3-3,4 12 2,1 4-1,2-1 8,1 0-1,-1-3 0,5-3 5,0 1-5,4-5 0,0-2 0,3-1 1,1-3-1,5-2 0,0 0-4,2 0-6,-2-5 10,-4-6-8,-8 1 8,-2 0-4,-2-4 9,-3-3-5,1-1 2,1-3 8,-2-3-10,4-3 0,-1-3 1,0-4-2,3 0 1,-3 0 0,-1-4 3,-4 2 11,0 1-10,-4 2 7,0 4-10,0 2 28,0 5-25,0 5-3,0 7 12,0 4-4,0 4-7,0 2-2,0 0 0,0 24-7,-7 20-9,-2 14 16,3 6 0,3-6 4,3-4-4,0-6 0,6-8 1,6-7-2,3-7 1,-3-7 0,4-2-2,-1-7 11,3-4-11,4-4 2,-2-2-7,4 0-3,1-12-56,0-8-93,-2-4-200</inkml:trace>
  <inkml:trace contextRef="#ctx0" brushRef="#br0" timeOffset="501501.951">21279 13088 219,'0'0'73,"0"0"-56,96-22 45,-47 11 37,9-3-44,0 0 2,5-2-40,-6 1-17,-8 5 11,-7 2-6,-5 1-5,-6 5 0,-4 2-108,-8 0-132</inkml:trace>
  <inkml:trace contextRef="#ctx0" brushRef="#br0" timeOffset="506268.167">22935 13031 70,'0'0'112,"0"0"-58,0 0 3,0 0 6,0 0-22,0 0 18,0 0-17,6-47 1,-6 44 16,0 0-36,0 0-8,-1 2-15,-4 1 0,-4 0-1,2 0 1,-4 0 0,-3 0 0,0 5 2,-2 8-2,-1 2 0,-1 3-1,0 2-2,-3 2 3,4 1 0,2-1-3,6-1 3,1 0 0,8-1-2,0-4 3,0-1-8,4-1 1,6-5 6,-1-3 10,4-1-10,-1-5 3,3 0-3,3 0 12,1-2-14,-2-11 2,0-4 0,-1-3 3,-2 1 3,-2-2-6,-3 0 1,0-2 6,-1 1-8,-7 0 1,2 6 0,-1 5 6,-2 6-5,3 3 39,-3 2-8,0 0-30,0 0-4,0 3-12,0 15-1,3 2 11,4 2 5,0 1-1,1-5 0,3-2 7,2 0-11,-1-3 4,1-1 0,2-5-13,1-2-3,3-2-23,4-3-53,1 0-122,0 0-119</inkml:trace>
  <inkml:trace contextRef="#ctx0" brushRef="#br0" timeOffset="508320.3516">24176 13001 105,'0'0'137,"0"0"-41,0 0-59,0 0-20,0 0 4,0 0-18,-41-30 34,32 30-10,-2-2-4,1 2-2,-6 0-16,0 0-7,0 3 2,3 3 0,-1 4-7,4 0 6,1 3 1,-1 7-6,0 1 0,4 3 5,0 2-5,5-4 6,1 1 1,0-4 0,0-1-1,0-2 0,9-5 1,0 0-2,3-5-3,1-2 4,5-2 9,-1-2-7,3 0 4,-3-3 11,-2-9-13,-3-2 23,0-5 18,0 1-39,0-3 8,-1 0-11,-2 1-2,-2-2 15,-3-1-6,-1-1-2,1 0-8,-2-5 5,-1-1 6,-1 0-11,2-6 0,-2 2 5,0 0 2,0 1-9,0 5 2,0 2 0,0 3 7,0 7-6,0 4 9,0 2 9,0 7-18,0 2 22,0 1-23,0 0 1,0 0-11,0 26-4,-5 18 14,4 11-4,-2 6 8,3-3-7,0-5 3,0-7 0,7-4-5,7-5 9,1-7-4,-2-5 0,5-4 7,-3-5-7,1-5 0,1-4 0,1-7 4,1 0 0,8 0-3,0-10 4,3-5 8,-5-3-19,0 0 6,1-6 0,-5-1 3,-2-2-3,-4-4 0,-2 8 1,-4 2 8,-1 5-9,-5 9 0,-1 2 1,-2 3-1,0 2 0,0 0-7,0 0 6,4 11-26,-1 8 27,1 3-3,2-4 3,2-1 4,0-4-4,0-4 0,1 1-2,-1 0 12,2-5-14,2 3 4,1-5 0,1-1 4,-2-2 1,2 0-5,-3 0 5,-1 0 5,-2 0-10,-2 0 2,-2 0-1,2-5 18,2 0-19,-2-2 0,-2-2 27,4 0-26,-1-3 17,2-3-17,1-1 10,0-4-10,0 2-1,-1 0 0,0 4-1,-3 2 11,0 0-14,-5 4 4,1 2 0,-2 3 22,0 3-14,0 0 0,0 0-5,0 0 6,0 0-10,0 0 1,0-1 0,0 1-9,0 0 9,0 0 0,0 0 0,0 0 2,0 0-10,0 0 8,0 0-10,1 0 1,4 0-7,1 12 14,4 4-16,3 4 25,-2 1-8,2 2 1,-2-2 0,-1 0-3,1-4 3,-5-4 0,-3 2 0,-2 0 6,-1-1-9,0-1 3,-4-2 0,-11-1 0,-2-3 0,-2-2-8,-1 0-4,-2-5-55,-2 0 7,1 0-54,-3-6-105</inkml:trace>
  <inkml:trace contextRef="#ctx0" brushRef="#br0" timeOffset="508594.798">24494 12826 549,'0'0'85,"0"0"-49,0 0-31,0 0-5,0 0 0,0 0-11,0-23 4,0 23-97,0 7-197</inkml:trace>
  <inkml:trace contextRef="#ctx0" brushRef="#br0" timeOffset="510372.359">25407 12672 203,'0'0'152,"0"0"-80,0 0-21,0 0 32,0 0-59,0 0 19,0-16-43,0 18-14,0 22 13,-3 16-6,-6 18 7,-1 3 28,1-1-19,1-5-8,5-10-1,2-5 16,1-4-16,0-5 0,0-5 0,1-3 10,7-3-1,1-5-9,3-4 0,3-4 6,4-3-2,8-4 0,6 0 3,6-3-3,1-10-4,2-3-27,-8 0-67,-4 1-114,-12 2-73</inkml:trace>
  <inkml:trace contextRef="#ctx0" brushRef="#br0" timeOffset="510695.3318">25127 12990 23,'0'0'340,"0"0"-321,0 0-10,0 0 2,106-34 3,-60 26 36,5-1-28,3 2-3,2-1 0,-1 2-13,-5 2-6,-4 2 0,-9 1-57,-10 1-1,-8 0-103,-11 0-39</inkml:trace>
  <inkml:trace contextRef="#ctx0" brushRef="#br0" timeOffset="512933.0381">26107 12936 60,'0'0'78,"0"0"-15,0 0 19,0 0-14,0 0-13,0 0-9,-22-57-39,17 54 26,-1 0-23,-1 3 3,-1-1 12,-2 1-21,-3 0-4,-3 2 0,-1 12-5,0 2-5,-1 4 10,5 1 0,1 2-10,3-2 19,1-1-9,4 0 0,1-1-7,3-4 0,0-2 7,0-4 0,0-2-7,4 0 11,10-3-4,1-2 0,3-1 10,3-1-11,-1 0 3,0 0 0,-2 0 3,-3-6 11,1-3-16,-1-1 0,3-2 8,-1-2-17,0-3 9,0 2 0,-4-1 8,-5 1 5,-4 2-13,-2 3 0,-2 2 10,0 3 0,0 2 1,0 1 1,0 1-10,0 1 3,0 0-10,0 1 4,0 14-28,-3 7 26,1-1 3,2-3 0,0-2 2,0-3-1,2-2-1,9-2 0,3-3-17,4-3 8,-2-3 4,4 0-17,-4 0 21,2 0-42,1-12 41,-1-5-5,3-4-12,0-1 17,-3-2 2,-3 3 0,-6 6 20,-2 5-18,-2 6 29,-2 2-25,1 2 6,1 0-24,2 3 1,2 13 11,1 5-10,-2-2 14,-3 4-4,-2-4 0,-2-1-4,1 0-2,-2-2 6,0-1 0,0-3 7,0-3-1,0-3-6,-2-2 0,-1-2 2,3-2-2,0 0 1,0 0 9,0-2 34,0-13-39,0-6-2,8-3-3,5-2 4,3 1-12,5 2 8,3 2 0,-4 6-3,0 5 7,-6 2-4,-1 5 0,-4 1-4,0 2-6,0 0 4,-1 8 6,1 9-12,-1 3 15,0-1-3,-2 2 0,-3-3-4,3 0-2,-1-1 6,3-3 0,0-1 4,-2-4 3,0-2-7,-1-2 0,1-2 6,4-3-16,2 0 20,4 0-10,3-3 34,2-9-34,0-3 17,3 0-17,3-5 18,-2-1-25,2 0 9,-5 0-2,-2 3 14,-5 3-2,-2 1-12,-3 4 0,0 2 13,-6 4-25,-2 2 12,-2 2 0,0 0-2,0 0 6,0 0-4,0 0 0,0 0-25,-12 3 18,-2 11 4,-4 5 3,0 4 0,5-1 6,-2 2-6,8-1 0,2-3-13,5-2 6,0-4 7,6 0 0,15-3 0,4-4 11,8-4-11,3-3 0,4 0 7,0 0-19,-5-7 11,-7-5 1,-8-4 14,-3 0-11,-5-4 7,-1-2 0,-5-4-4,-5-2 36,-1-1-27,0 2 4,0 4 19,-3 9-37,-1 6 7,0 5-8,0 3-5,1 0-2,2 1-7,-4 17 14,2 6-13,3 2 14,0 0-1,0-4 0,14-4 0,4-2-8,4-6 8,1-4 0,8-3-4,7-3-5,3 0-23,1-1-102,-5-12-293</inkml:trace>
  <inkml:trace contextRef="#ctx0" brushRef="#br0" timeOffset="520307.1863">28566 12826 39,'0'0'79,"0"0"-13,0 0-21,0 0 15,0 0 20,0 0-52,0 0 27,0-27-9,0 26-36,-6 1 42,0 0-46,-2 0-3,-1 0-5,-4 0 2,2 4 0,0 8-2,-1 5-8,0 2 6,0 7 4,-2 2 0,1 5-2,1 1 8,3-3-6,3-1 0,3-3-4,3-2 1,0-4 3,0-3 0,10-3 4,0-3 0,0-3-4,0-4 0,1-5 10,7 0-1,3 0-7,4-17 0,2-3 8,0-1-2,-5-1-8,-4-3 0,-3 1 9,-5-2 9,-4-4-18,-2 1 0,-4-2 3,0 5 4,0 0-7,-8 3 0,-3 3 0,0 6-11,0 0 11,2 5 0,3 4-7,2 3 11,2 2-4,2 0 0,0 0-9,0 0-2,0 0 6,0 5 2,0 9-14,2 1 16,8-1 1,2-2 0,3-3 7,-2-2-7,7-4 0,1-3 0,6 0 7,-1 0 2,3-4-9,-2-11 0,-4-3 10,-3-3-10,-2-6 2,-5-1 2,-1 3 1,-4-2 13,-5-2-10,-2 4 11,-1-4-11,0 1 13,0 2-10,0-1-8,0 4 1,0 4 4,0 5-8,0 5 0,0 6 5,0 1 14,0 2-19,0 0 0,0 0-2,0 0 1,0 0 1,0 0-5,0 15-18,0 13 15,0 9 8,0 8 0,0 8 4,-4 8 11,-4 0-15,2 3 4,-1-2 12,1-8-11,-3-2-5,0-4 0,-2-1 2,2-1 10,3-2-12,-2 0 0,3-7 10,2-4-4,2-3-6,1-4 0,0-2-1,0-3 12,0-3-11,0-3 0,0-1-2,0-7 0,0 0 2,0-5 0,0 0 0,0-2 10,0 0-10,0 0 0,0 0 12,0 0 4,0 0-11,0 0 4,0 0 16,0-3-20,0-5-5,-2-2 0,-2-4 3,0-3-12,0-2 9,1-5-23,0-1 23,0-1-49,2-1 40,-2 3 4,0 1-1,1 5 0,1 2 6,1 0 0,0 6 0,0 1 4,0 2-4,0 0 0,1 0-4,14-2-8,2 0 12,2 3 0,2 1-5,6 2 1,1-1 4,6 1 0,-1-2-48,-1 1-8,-6-1-40,-5 2-72,-10 0-60</inkml:trace>
  <inkml:trace contextRef="#ctx0" brushRef="#br0" timeOffset="522143.4013">30019 12658 76,'0'0'156,"0"0"-119,0 0-26,0 0 55,0 0-21,0 0 17,0 0-6,3-4-40,-3 4 24,0 0-39,1 0 2,4 5-6,1 16 5,4 11-2,-2 12 8,-1 5 5,-2 2 9,-2-3-4,-2-5-11,1-7 3,-1-6 2,3-3-12,1-8 0,0-1 4,-2-4-9,1-3 5,-1-5 0,0-2 3,4-1 1,5-1-4,9-2 0,9 0 14,6 0-10,4-4-4,1-3 0,-1 1-2,-6 1 2,-7 2-2,-7 2-33,-9 1-107,-9 0-71</inkml:trace>
  <inkml:trace contextRef="#ctx0" brushRef="#br0" timeOffset="522837.0996">30544 12658 12,'0'0'68,"0"0"-39,0 0 37,0 0-4,0 0 9,0 0-29,103-15-26,-73 15 35,-2 0-44,2 0-2,-5 0 7,-2 0-3,-8 0-9,1 0 0,-5 1-28,-4 5-30,-1 0-96,-6-1-44</inkml:trace>
  <inkml:trace contextRef="#ctx0" brushRef="#br0" timeOffset="523106.6676">30707 12650 6,'0'0'164,"0"0"-147,0 0-17,0 0 1,0 0-1,0 0 49,-3 78 1,-3-39 39,1 2-41,4 0-23,-5-2 27,3-5-46,0-3 9,0-6-15,-2-1 14,2-4-15,-1-2 1,-1-3 0,0-1 14,2-4-9,-2-2-10,2-1 4,-1-2-102,-4-2-49</inkml:trace>
  <inkml:trace contextRef="#ctx0" brushRef="#br0" timeOffset="523354.0791">30484 13127 174,'0'0'71,"0"0"-62,0 0 29,0 0 22,0 0-25,105 9 11,-75-9-44,-3 0 11,4 2-13,-4-1-15,-5 4-22,-1-2 13,-12-2-166</inkml:trace>
  <inkml:trace contextRef="#ctx0" brushRef="#br0" timeOffset="524496.8805">31555 12694 126,'0'0'41,"0"0"-21,0 0 24,0 0 17,0 0-2,0 0-21,2-54 27,-12 46 17,-2 3-74,-7 1 11,-3 1-19,-4 3 3,-4 0-6,-2 2 3,1 11 0,0 5-1,1 6 11,0 6-10,2 6 0,1 6-3,3 2 0,6-1 3,6-4 0,6-3 0,6-6 7,0-2-7,2-4 0,17-3-1,-1-2-1,6-4 2,-2-5 0,-4-4 16,3-1-5,-2-5 9,0 0-17,-3 0 7,-3 0-2,-3-10-8,-3 0 0,-7-2 8,0 0-8,0-1-2,-7-3-7,-6 3-34,1 3 41,2-1-3,2 5 5,2 3-3,3-2-4,2 2 7,1 1 0,0 1-14,0-2 6,0 2 8,9-2 0,12-2-8,4 4 14,5-4-6,-6 3 0,-3 2-3,-5 0-6,-5 0 9,-2 5-5,-3 10-7,-1 5-1,-2 1 13,-3 1 0,0 0 3,0-3-7,0 1 4,-1-1 0,-4 1 7,-2-2 3,4-2-9,0-2-1,3-2-23,0-5-65,8-5-84,14-2 18</inkml:trace>
  <inkml:trace contextRef="#ctx0" brushRef="#br0" timeOffset="524866.7425">31796 12638 206,'0'0'147,"0"0"-93,0 0-51,0 0 6,0 0-9,0 0 0,-11 69 20,8-17 1,0 3 26,2-2-12,1-6-33,0-8 40,-2-6-38,2-6-4,0-3 11,0-3 1,0-5-12,0-2 0,0-3-11,0-2 2,0-5-90,0-4-78,0 0-111</inkml:trace>
  <inkml:trace contextRef="#ctx0" brushRef="#br0" timeOffset="525330.3203">31857 12918 34,'0'0'72,"0"0"-39,84 0 9,-58-2 21,1-3-27,-6-5-21,-4 0 16,0-2-23,-2-4 22,3-1-19,-3-5-2,-3 0 17,-6 1-21,-4 3 25,-2 3 44,0 0-31,0 3 9,0 3-3,0 1-41,0 7 25,0-1-23,0 2-6,0 0-4,0 2-1,-8 20-13,1 10 14,-2 9-10,1 1 3,4 3 7,-3-6 0,1-2 4,1-3 6,3-6-10,-1-1 0,2-1-1,1-3-8,-2-4 9,2-5-4,0-5 2,0-3-76,0-5 3,8-1-23,5 0-12,4-14-168</inkml:trace>
  <inkml:trace contextRef="#ctx0" brushRef="#br0" timeOffset="525985.3816">32281 12677 232,'0'0'190,"0"0"-162,0 0-16,0 0-11,0 0 1,0 0 16,101 0 34,-62 0-46,-2 0 43,4 0-49,2 0 14,-4 0-18,-2 0 4,-3 0 0,-7 0-4,-8 0-27,-7 0-19,-4 0-49,-8 0-103</inkml:trace>
  <inkml:trace contextRef="#ctx0" brushRef="#br0" timeOffset="526301.8217">32564 12669 79,'0'0'156,"0"0"-139,0 0 11,0 0-12,0 0 51,-10 87-2,5-47-32,2 1 21,-3-1 3,1-3-57,-3-6 24,2-1-20,-2-3 2,-2-2 3,0-3-7,1-1-2,-2-1 6,1-2 0,2-2-12,-1-1-37,4-4-12,5-5-41,0-6-152</inkml:trace>
  <inkml:trace contextRef="#ctx0" brushRef="#br0" timeOffset="528237.991">4113 14941 250,'0'0'158,"0"0"-110,0 0 18,0 0 26,0 0-84,0 0 16,-6 0-24,0 28 0,-3 12 14,-3 4-5,2 3 1,-4 2-10,1 0 15,-2 1-19,0-2 4,3-1 0,1-5 7,-2-3-3,-2-3-8,0 2 3,-1-5-49,-5-3 47,9-8-31,0-11-76,8-8-44,4-3-92</inkml:trace>
  <inkml:trace contextRef="#ctx0" brushRef="#br0" timeOffset="528554.434">3871 14932 394,'0'0'73,"0"0"-33,0 0-23,0 0 49,0 0-66,0 0-2,14 36-1,3-1 6,-3-4 12,2 1-15,-4-3 14,-1-3-13,-1 0-1,-2 0 0,-2-1-1,-2-1-87,-1-7-91</inkml:trace>
  <inkml:trace contextRef="#ctx0" brushRef="#br0" timeOffset="529198.2916">4329 14958 175,'0'0'100,"0"0"-42,0 0-58,0 0 10,0 0 9,0 0 16,63 78 34,-51-43-16,-3 1-20,1-1 16,-2 0-34,-2 1-3,-2-1 2,-2 0-5,-2-2-9,0-2 0,0 0 0,0-7-10,0-8-23,0-4-29,0-6-11,0-4-77,0-2-107</inkml:trace>
  <inkml:trace contextRef="#ctx0" brushRef="#br0" timeOffset="529495.0992">4451 14974 125,'0'0'143,"0"0"-13,0 0-32,0 0-53,44-87-3,-22 69-28,6-1-1,4 1-1,-1 5-12,2 4 0,-5 3 5,-2 6 4,-4 0-18,-3 0 7,-5 14-70,-1 4 39,-8 3-66,-5 4-48,0 1 12</inkml:trace>
  <inkml:trace contextRef="#ctx0" brushRef="#br0" timeOffset="529742.5047">4438 15203 235,'0'0'205,"0"0"-143,0 0-8,0 0-40,0 0 8,0 0-18,76-43-3,-49 35 10,0 2-11,-2 2 0,-1 4 0,-3 0-16,-9 10 0,-3 9-93,-7 4-71,-2 2-106</inkml:trace>
  <inkml:trace contextRef="#ctx0" brushRef="#br0" timeOffset="530027.695">4531 15415 55,'0'0'13,"0"0"11,0 0 21,0 0 61,0 0 0,0 0-51,105 12 1,-73-21-30,-1-2-18,0 3 1,-2 0-9,-2-1 0,-3 5-5,-5-1-169,-4 3-145</inkml:trace>
  <inkml:trace contextRef="#ctx0" brushRef="#br0" timeOffset="530829.7597">5216 14839 139,'0'0'199,"0"0"-115,0 0-28,0 0-45,0 0-11,0 0-11,8 28-14,-5 8 25,0 3 34,-3 5-8,0-2 38,0 1-35,-6-4-7,-4-2-16,1-2 6,3-1-12,0 0 0,-1-4-2,4-8-14,1-5-9,1-10-22,1-7-9,0 0-66,4-13 7,9-11-88</inkml:trace>
  <inkml:trace contextRef="#ctx0" brushRef="#br0" timeOffset="531183.9718">5235 14837 255,'0'0'139,"0"0"-55,0 0-42,0 0 12,0 0-51,0 0 13,19-37-16,-4 37-4,6 13-8,3 14 18,-2 6-6,-1 5 27,-2-1-21,-5-1 10,2-1-12,-5-3 8,-1-4-5,-2 1-6,-1-3-1,1 0 1,-4 3 7,-2-3-8,-2-2 0,0-3 7,0-3-13,0-4 6,0-4-25,-5-4-65,-7-6-144</inkml:trace>
  <inkml:trace contextRef="#ctx0" brushRef="#br0" timeOffset="531462.6279">5216 15170 334,'0'0'49,"0"0"-25,0 0-24,0 0 9,0 0 17,0 0-13,80-44-1,-56 43 2,-6-1-9,4 2-10,-3 0-21,-5 0-103,-5 2-78</inkml:trace>
  <inkml:trace contextRef="#ctx0" brushRef="#br0" timeOffset="532060.68">5606 14854 274,'0'0'165,"0"0"-73,0 0-46,0 0 1,0 0-40,0 0-14,0 0 0,8 21-14,5 10 14,-1 7 12,-3 2-5,-2 0 7,-4-3 5,-3-1-11,0-4-1,0-2 7,0 0-7,0-3 0,0 5 1,-1-8-2,-2-4-5,-1-5 2,2-11-25,2-4-74,0 0-32,0-1-17,0-17-8</inkml:trace>
  <inkml:trace contextRef="#ctx0" brushRef="#br0" timeOffset="532572.0663">5630 15043 204,'0'0'62,"0"0"-20,-9-88-39,9 56 10,0 2 53,6 0-21,6 4 9,1 3 5,-2 4-44,3 2 35,0 4-32,0 4-5,4 1 2,-2 5-11,5 3-8,0 0-4,0 6-1,0 14-3,-5 7 13,-7 4-1,-9 3 6,0 2 2,-13-3-8,-7-2 0,-1-5 11,2-6-5,1-5-4,2-6-2,7-3 0,4-5 10,4 1-10,1-2 0,0 0 0,0 0-12,0 0 10,0 6-16,9 3 3,10 1 13,3 4 2,1 0 16,5-1-13,-1 0 19,3 3-19,-3-1 2,1 2-5,-3 2 3,-5 1-3,2-1 0,-6-1 7,-2 0-6,-3-1-1,-3-1-10,-2-5-21,-1-5-110,-4-6-44,1 0-113</inkml:trace>
  <inkml:trace contextRef="#ctx0" brushRef="#br0" timeOffset="533273.6304">6296 14893 218,'0'0'17,"0"0"-4,0 0 45,0 0 5,0 0 24,0 0-30,4-83-1,-17 76-10,-4 0-37,-2 3 2,-2 2 12,3 2-22,-1 0 5,2 0-6,1 8 5,5 7-12,1 1 7,7 4 0,3 1-6,0-2-6,13 4 3,7 0 1,5 0 8,2-1-3,3 1 7,-2 1-3,-3-2-1,-6 0 4,-2-1-6,-5-2 2,-3 1 0,-3-1-4,-4 0 4,-2-1 0,0-4 4,0-2 6,-5 1-8,-7-8-1,-3 0 2,-4-4 30,-3-1-18,-1 0 0,1 0 7,1-1-19,1-6 1,1-3-4,4 3-30,5 1 4,2 3-77,4 0-104,1 1-151</inkml:trace>
  <inkml:trace contextRef="#ctx0" brushRef="#br0" timeOffset="533674.7042">6518 15233 378,'0'0'254,"0"0"-217,0 0-32,0 0 45,0 0-27,0 0-18,0 0 1,0 0-6,0 0 0,0 0-3,0 0-7,0 0-33,0 4-44,-2-2-107,-8-2-227</inkml:trace>
  <inkml:trace contextRef="#ctx0" brushRef="#br0" timeOffset="553629.074">3603 16792 175,'0'0'152,"0"0"-87,0 0-33,0 0 33,0 0-25,0 0 18,0 0-16,0 0-26,0-9 16,0 9-24,0 0 7,0 0-15,0 0-3,0 7-5,0 16-14,0 12 22,0 7 6,0 2-6,0-4 0,0-4-1,0-4 8,0-4-7,1-3 0,2-2 0,0-2-1,-1-5 1,-1-3-29,1-5-7,-1-2-74,1-6-28,2 0-90</inkml:trace>
  <inkml:trace contextRef="#ctx0" brushRef="#br0" timeOffset="554160.794">3640 16991 49,'0'0'110,"0"0"-36,0 0-3,0 0-26,0 0-43,0 0-4,0-2-1,10 2 3,-1 0 4,2 0 4,-2 0-4,6 2-1,-3-1 7,4-1-10,5 0 0,-3 0 3,1 0 3,1-5-1,-4-3-5,-1-3 12,-3 1-12,-3-2 13,0-3 1,-2-1 10,1-2 13,-4-1-19,-1-2 2,-1 1 26,-1 1-31,1 2 8,-1 6-23,1 0 9,-1 3-7,-1 4 3,0 4-5,0 0 11,0 0-11,0 1-8,0 19-26,3 10 34,3 6 3,-3 0-3,-3 0 1,3-3 2,-3-4 3,0 0-7,0-4 1,0-1 0,0-1-5,0-5-29,0 0-34,0-7-31,0-4-61,0-6-41</inkml:trace>
  <inkml:trace contextRef="#ctx0" brushRef="#br0" timeOffset="555326.2985">4070 17036 228,'0'0'89,"0"0"-89,0 0-9,0 0 2,0 0 2,0 0 10,7 21-4,5-15 6,-3 0 3,2-3 8,0 0-11,0 1 2,2-4 3,1 0-3,-2 0 11,1 0-14,-4 0-4,-1 0 11,0-9-12,0-2 9,-2-3-2,-2-1 3,-4-3-10,0 1 1,0 6 3,-6 1 38,0 3-23,2 1 6,-1 3 7,0 1-28,0 2 1,-1 0-6,0 0-19,-2 18 13,-2 5 5,1 6-4,3-1 4,6-1-12,0-3 10,0-6-6,0-2 6,12-1-4,0-5 7,-3 1 0,6-8-3,1 0 8,1-3-7,1 0 2,2 0 0,3-6 12,1-8-8,-2-1-1,0-3 3,-5-2 5,-1 2-13,-2 2 2,-5 4 0,-2 1 14,1 5 15,-4 2-16,1-1-13,-2 4 7,0 1-14,2 0 5,1 0-19,2 1 18,3 11-3,-1 3 6,-4 2-2,0 0 7,-2-3-6,1 0 1,-5-3 0,0-4 3,3-3 0,-3-2-2,0-2 2,0 0 5,0 0 5,4-2 2,-1-12-6,0-4-8,3-2-1,2 2 0,-1 1 0,5 2-1,-3 1 1,6 4 0,-3 4 1,0 1-12,6 5 11,-3 0-1,1 0-2,5 10-11,-5 3 12,2 3-1,-1 3 1,-3-3-1,0 1 3,1 0 0,-3-1 4,-3 0-1,1-2-6,2-3-21,-3-1-45,1-9-55,-2-1-67</inkml:trace>
  <inkml:trace contextRef="#ctx0" brushRef="#br0" timeOffset="556213.0271">5117 16982 236,'0'0'65,"0"0"-32,0 0-5,0 0 6,0 0-16,0 0 44,0 0 2,-55-35-30,44 35-12,-2 0-17,-5 0-10,0 6 5,2 4-3,1 3-2,6 0 5,4 3-2,2 2-1,3 1-20,0 2 19,0 0 4,0 2-11,8-2 10,5-2 1,7 1 0,-1-2 0,6-6 3,1-1-3,1-7 0,1-1 5,0-3 2,-1 0-1,0 0 3,-2-6-4,-5-3-2,1-1-3,-5-2 12,-7-2 2,3-1 20,-6-1-18,-2-2-3,-1-5-7,0 0 2,-3 1-14,0 2 6,0 5 0,0 3 2,0 3 2,0 3-4,-11 2 0,0 2-3,0 2-1,-3 0 1,5 6 0,1 12-6,1 5 8,7 2 1,0 1-12,0-3 0,7-4 12,7-1-3,3-3 3,-3-4 4,7 1-4,1-6 0,-2-2 0,2-3-31,6-1-75,-4 0-136</inkml:trace>
  <inkml:trace contextRef="#ctx0" brushRef="#br0" timeOffset="556482.5882">5688 17140 289,'0'0'107,"0"0"-79,0 0-15,0 0-2,0 0 34,0 0-6,0 50-32,0-38 19,0 0-15,0 0 5,-10-2-16,-2 2-60,1-4-109,-6 1-194</inkml:trace>
  <inkml:trace contextRef="#ctx0" brushRef="#br0" timeOffset="558189.0488">6636 16675 142,'0'0'201,"0"0"-135,0 0-39,0 0-27,0 0 7,0 0-10,0 13 12,0 13 5,0 2 49,0 4-50,0 0 9,4 2-22,-4 0 15,3-1-21,-1 2 9,-2-4-3,0 1 9,0-4-4,0 1-10,-5-2-21,-2-5-67,1-5-44,1-9-80</inkml:trace>
  <inkml:trace contextRef="#ctx0" brushRef="#br0" timeOffset="558789.6088">6636 16741 139,'0'0'90,"0"0"13,0 0-31,4-85-4,5 65-8,3 3-19,3 3-31,2 6 7,2 5-9,0 3-10,2 7 2,3 18-5,4 10 5,-4 6 0,-6-1 3,-5 0 3,-5-6 6,-2-2-12,-1-5 0,-1-5 0,0-2 0,-2-5 0,-1-2 1,-1-6 4,0-4 4,0-3-9,0 0 7,0 0-6,2-12 34,1-11-16,3-5-17,1-4 7,2-1-2,8 1-7,-4 2 0,2 3-1,3 3-5,-5 5 6,2 6 0,-1 6-1,-1 7 1,2 0 0,2 2-5,0 19-10,1 4 5,-6 5 10,-1 3 0,-3 3 1,-5-1 11,0 1-12,-3 0 0,0-2 7,0-3-16,0-2 13,-3-4-4,0-4 1,2-6-1,1-2-29,0-9-52,0-4-80,6 0 42,3-9-106</inkml:trace>
  <inkml:trace contextRef="#ctx0" brushRef="#br0" timeOffset="559129.1793">7440 16741 377,'0'0'58,"0"0"-32,0 0-24,0 0 26,0 0 85,0 0-86,1-13-27,2 32-18,0 10 18,-1 3 1,-1 2 1,-1-2 0,0 1 24,0-3-21,0-3-5,0-2 0,0-1 10,0-2-16,-4-4 6,-1-5-32,1-2-30,3-8-82,1-3-49,0-3-18</inkml:trace>
  <inkml:trace contextRef="#ctx0" brushRef="#br0" timeOffset="559392.2396">7480 16685 203,'0'0'154,"0"0"-17,0 0-51,8-85-51,-2 71 8,4 2-27,2 2-8,6-1 5,6-1-4,6 3-9,5 0 0,-2 3-4,1 4-4,-4 2 10,-7 0-2,-2 7 0,-5 8-13,-7 3-38,-3 3-53,-6 1-64,0 2-4,-15-1-11</inkml:trace>
  <inkml:trace contextRef="#ctx0" brushRef="#br0" timeOffset="559645.9954">7498 16839 117,'0'0'128,"0"0"-72,0 0 20,0 0-6,0 0-47,0 0 54,64 0-18,-34 0-56,-1 0 22,-1 0-25,0 0 0,-10 1-3,-3 10-4,-9 4-78,-6 9-59,-3 1-104</inkml:trace>
  <inkml:trace contextRef="#ctx0" brushRef="#br0" timeOffset="559978.0556">7482 17093 43,'0'0'66,"0"0"-65,0 0 6,0 0 21,0 0 43,0 0 27,52 0-22,-24 0-13,5 0-53,-5 0 9,-2 0-19,2 0 3,-1 0-3,3 0 0,0 0 0,-8 0-37,0-1-134,-10-1-46</inkml:trace>
  <inkml:trace contextRef="#ctx0" brushRef="#br0" timeOffset="560641.6896">8167 16635 142,'0'0'162,"0"0"-42,0 0-64,0 0-24,0 0-32,0 0-12,-16 43 4,6-11 9,4 4-1,-1 3 19,-1 0-15,-2 0 9,1 0-13,0-4 13,0-5-14,0-3 2,0-3-1,4-4 3,1-2-3,0-5-4,2-3-41,1-5-56,1-5-23,0 0-34</inkml:trace>
  <inkml:trace contextRef="#ctx0" brushRef="#br0" timeOffset="560995.9074">8117 16706 293,'0'0'110,"0"0"-30,33-80-19,-24 62-47,2 4 20,-1 3-4,-3 4-24,2 4 22,-1 3-28,7 0 0,1 7-3,2 18 7,4 10-4,-2 4 0,-1 5 8,-1-2 9,-6-1-7,2-2-7,-3-3 21,-2 0-19,-3-4-5,-1-4 0,-1 0 8,-1-3-8,-1-7 1,-2 2-1,0-8-9,0-2-46,0-7-44,-2-3-86,-8 0-74</inkml:trace>
  <inkml:trace contextRef="#ctx0" brushRef="#br0" timeOffset="561265.468">8195 16947 366,'0'0'104,"0"0"-38,0 0-66,0 0 0,0 0-4,0 0 4,67-32 0,-39 31 14,2 0-12,-3 1-2,0 0 0,-2 0-20,-2 0-29,-1 0-119,-6 1-100</inkml:trace>
  <inkml:trace contextRef="#ctx0" brushRef="#br0" timeOffset="562098.82">8911 16660 61,'0'0'67,"0"0"-7,0 0-53,0 0 48,0 0 25,0 0-23,-37-69-5,23 62-21,1 3-10,1 3-20,-1 1 5,-1 0-12,3 0 1,1 7 0,4 2-5,2 4 8,2 7 2,2 3-7,0 5 14,0 4-7,12-1 0,3 1 3,7 0-7,-1-2 4,3-1 0,0-2 20,-3-2-16,-2 1 11,-4-2-15,-6-2 10,-3-2-8,-6 1 0,0-3 2,-6-3 39,-15 1-15,-2-5 31,-3-3-23,-1-4-25,0-4 23,-1 0-25,-2 0-9,2-1 0,1-8-9,2 0 9,7 1-29,0 1-22,7 2 7,7 1-42,4 1-57,0-2-68</inkml:trace>
  <inkml:trace contextRef="#ctx0" brushRef="#br0" timeOffset="562816.3406">9133 16708 226,'0'0'155,"0"0"-50,0 0-65,0 0-37,0 0 28,0 0-6,0-8-6,0 8-19,0 17-11,0 10 11,0 8-3,0 5 6,0 1-7,0 0 4,0-2 0,0-3 0,6-6 5,3-1-5,2-5 0,2-4-1,1-4 0,0-4 2,-2-4 1,-1-4-1,5-4 4,-1 0-5,3 0 17,6-12-10,3-8 40,1-4-37,-2-3-3,-4 0 33,-4-1-39,-9-1 29,-5 1-5,-1-4-19,-1 2 5,-2 0-11,0 4 0,0 3-1,-2 7 4,-4 5-6,0 5-10,0 3-45,3 3 8,-1 0-108,1 0-235</inkml:trace>
  <inkml:trace contextRef="#ctx0" brushRef="#br0" timeOffset="563333.3165">9669 16608 113,'0'0'143,"0"0"-54,0 0 1,0 0-16,0 0-34,0 0-9,0-7-31,-2 31 0,1 11-19,-1 5 31,-1 1-12,3-2 0,0 0 4,-1-1 2,-1-3-2,2-2-4,-1-5 0,-2-2-1,0-3-27,0-5-51,-3-2-63,0-7-58</inkml:trace>
  <inkml:trace contextRef="#ctx0" brushRef="#br0" timeOffset="563834.5933">9660 16728 72,'0'0'114,"0"0"-25,30-110 21,-20 74 0,4-1-31,-1 6-12,2 7-37,1 3-29,-2 7 16,4 7-17,0 2 0,3 5-2,2 2 4,1 20-2,-4 10 0,-6 6 0,-9 2-2,-5 1 7,0-2-4,-18-1 7,-6-7 5,-3-2-13,-1-8 0,3-6-4,2-2-11,7-5 15,3-4-15,5-2 14,5-2-29,3 0 30,0 0 0,0 0 9,0 0 7,0 0-16,9 3 0,13 2-5,8 2 11,3 4-6,-3-1 0,0 2 6,-5 3-3,-1 1-3,-3 4 0,-2 1-4,-1 4 12,0-1-8,-4-2 0,-1-4-19,-6-3-5,-2-4-45,-2-4-58,-3-4-112</inkml:trace>
  <inkml:trace contextRef="#ctx0" brushRef="#br0" timeOffset="564320.3289">10191 16601 343,'0'0'133,"0"0"-12,0 0-67,0 0-23,0 0-31,0 0-8,6 57 8,-1-19 0,-2 1 6,-2-4-5,1-1 0,0-1-1,-2-1 5,2-4 1,-2-1-12,0-6 4,0-5-54,0-4-7,0-6-68,0-4-68</inkml:trace>
  <inkml:trace contextRef="#ctx0" brushRef="#br0" timeOffset="564589.8959">10194 16702 135,'0'0'98,"0"0"-12,0 0-52,6-92-6,9 73-6,-2 2 40,5 5-19,3 0-22,6 0 13,1 0-31,2 0 8,0 3 2,-2 5-6,-1 2-7,-3 2 0,-4 0-8,-3 9-2,-5 6-25,-7 2-44,-5 4-9,0-2-65</inkml:trace>
  <inkml:trace contextRef="#ctx0" brushRef="#br0" timeOffset="564875.5715">10266 16742 14,'0'0'106,"0"0"-87,0 0-8,0 0-1,0 0 25,0 0 15,10 4 20,17-4 15,0 0-25,4 0-47,-1 0-12,-3 0 6,0 1-1,-5 7-8,-4 2 2,-5 2-55,-8 2-52,-5 4-50</inkml:trace>
  <inkml:trace contextRef="#ctx0" brushRef="#br0" timeOffset="565138.5264">10254 16967 388,'0'0'234,"0"0"-224,0 0-4,0 0-2,0 0 3,0 0 16,25 0-14,8 0 18,3 0-27,-2 0 16,0 0-19,-4 0 3,0 0-4,0 0-6,-3 0-66,1 0-30,-6 0 0,-5 0-156</inkml:trace>
  <inkml:trace contextRef="#ctx0" brushRef="#br0" timeOffset="566172.0696">10965 16605 208,'0'0'73,"0"0"-46,0 0 14,0 0 11,0 0-8,0 0 12,-1 5-56,-2 22 0,-2 11 7,1 0-6,-5 1 9,5-6-10,1-2 10,1-2-7,-1-2-3,3-5 2,-5-2 3,2-3 1,-1-5-9,-2-5 3,5-2-64,-1-5-10,2 0-42,0 0 58,0-18-112,0-5 110,0-2 60,0-7 23,0 2 53,0-2 57,0 2-58,2 2 7,1-3 11,4 2-40,2 0-7,9 2-10,1 0-28,5 4 27,1 7-32,-2 1 1,2 10 6,-1 5-3,0 0-7,0 13 0,-3 12-3,1 3-3,-4 7 6,-9-2 0,-1-2 0,-5-2 4,0-6-4,-3-5 0,1-5 8,-1-4-11,2-3 3,-2-4 0,1-2 1,2 0 9,0 0-10,4-5 5,7-14 2,4-8 3,4-5-10,-2 0 0,-1 5-1,-7 6 6,3 6-5,-9 6 0,0 4 3,0 5-11,4 0 8,4 14 0,3 9-5,-2 3 5,-3 2 0,-4 2-2,-7-1 7,-1 1-11,0 1 6,0-3 0,0 0 3,-4-2-3,1-7-8,1-4-30,2-4-62,0-5-10,0-6-108</inkml:trace>
  <inkml:trace contextRef="#ctx0" brushRef="#br0" timeOffset="566495.0406">11671 16619 340,'0'0'216,"0"0"-137,0 0-64,0 0-15,0 0 3,0 0-3,3 92 6,-1-62 8,-2-1-3,0-1-9,0 0-2,0-1 8,-5-1-1,-1-1-11,-3-5 4,3-6-47,2-5-16,4-6-79,0-3-29,0 0 25</inkml:trace>
  <inkml:trace contextRef="#ctx0" brushRef="#br0" timeOffset="566757.9773">11646 16684 91,'0'0'75,"0"-86"3,3 47 6,3 2 15,4 2-4,2 6-29,6 6-17,3 4-45,6 6 6,6 5-10,4 3 7,-2 5-14,4 0 7,-1 3 0,-4 8 2,-4-1 0,-3 3-2,-7 0 0,-6 2-33,-8 5 8,-6 2-43,0 3-25,-7-2-1,-15-4-76,-1-1-2</inkml:trace>
  <inkml:trace contextRef="#ctx0" brushRef="#br0" timeOffset="567027.5469">11723 16700 63,'0'0'156,"0"0"-81,0 0-57,0 0-10,0 0-7,0 0 59,2 11 40,14-8-57,10 0 2,3 0-20,6 0-5,1-2-6,-2 1-11,0 1-3,-11 2 0,-4 2-34,-12 2-50,-7 1-131,0 4-3</inkml:trace>
  <inkml:trace contextRef="#ctx0" brushRef="#br0" timeOffset="567312.7316">11668 16914 132,'0'0'149,"0"0"-117,0 0-31,0 0 51,0 0-1,0 0-41,-16 26-2,23-21 20,10-1 31,8-3 2,6-1-33,7 0-4,-1 0-24,4 0 0,-2 0-4,-3 0-26,-3 0 26,-5 0-87,-4 5-104,-7-4 79</inkml:trace>
  <inkml:trace contextRef="#ctx0" brushRef="#br0" timeOffset="568015.6353">12505 16545 189,'0'0'149,"0"0"-48,0 0-40,0 0-9,0 0-52,0 0-4,0 47 3,0-9 2,-3 1 33,-3 0-19,0 0-8,-3-4 4,0-2 1,0-6-12,-1-4 0,5-2 2,2-11-17,2-4 15,1-3-37,0-3 14,0 0-13,0-1 36,0-17 0,1-11 1,7-4-1,1-3 23,-2-3 12,-1-2 16,0 0-44,0 2 13,0 3 17,0 5-17,0 5 15,0 5-29,0 4-5,3 8 2,0 8-3,7 1-1,5 14-2,6 15-9,1 10 8,-2 8 4,-4-2 0,-4-1-1,-3-5 7,-3-3-6,-3-4 0,4-4 2,-5-2-7,-1-6 5,-2-12 0,-1-1 1,-1-7 6,0 0-7,0 0 0,8-8 1,2-14 14,0-9-13,1-1 5,-5-5 17,-5 1-16,-2 0 6,-2-2 8,0 3-20,0 1 28,0 3-30,0 5 6,0 8-14,0 7-34,0 10-15,0 1-15,-5 0-158</inkml:trace>
  <inkml:trace contextRef="#ctx0" brushRef="#br0" timeOffset="568401.1221">13005 16487 325,'0'0'228,"0"0"-70,0 0-133,0 0-8,0 0-17,104-42 3,-68 37-5,3 4 2,1 1 0,0 0-4,-2 0 3,-4 0-3,-4 0-31,-3 1-43,-7 4-8,-3-2-73,-9-3-123</inkml:trace>
  <inkml:trace contextRef="#ctx0" brushRef="#br0" timeOffset="568664.1569">13237 16449 178,'0'0'147,"0"0"1,0 0-54,0 0-46,0 0-48,0 0 0,-34 62 22,27-20-21,1 5 20,4-2-21,-2-3 6,1-1 0,-2-5 0,-1-2-6,-1 1 0,0-3 9,-1-3-9,0-1 0,4-8-24,1-6-9,3-6-96,0-6-78,4-2-77</inkml:trace>
  <inkml:trace contextRef="#ctx0" brushRef="#br0" timeOffset="569766.8401">14679 16380 72,'0'0'100,"0"0"-6,0 0 38,0 0-56,0 0-42,0 0-26,-70 5 11,52 26-28,1 10 11,4 5-2,1-1 27,6-4-23,5-6 6,1-5-10,0-3 16,13-5-9,3-2-7,4-5 0,-1-3 15,4-6 0,3-4-13,3-2 10,4 0-6,-2-9 17,-1-8-23,-7-2 7,-6-6 40,-4-2-33,-8-3 2,-4-4-11,-1-5 6,-3-4-14,-14-1 3,-2 2 0,-1 8-1,-1 10-19,9 9-19,-3 12-6,3 3-92,-3 3-78</inkml:trace>
  <inkml:trace contextRef="#ctx0" brushRef="#br0" timeOffset="571039.0179">15019 16720 226,'0'0'183,"0"0"-173,0 0-10,0 0-6,0 0 6,0 0 1,-2 12 2,7-9 32,4-3-9,3 0 11,4 0 21,3 0-57,0 0 12,1 0-13,-1-9 12,-2-3-8,-3-4-3,1-5 1,-5-8 6,2-6 1,-2-4-9,-1-5 0,0 1 4,-3-1-8,-3 5 8,-3 6-4,0 6 17,0 7-10,0 8 21,0 5-14,-1 5-10,1 2 17,-2 0-21,1 0 0,-1 18-11,-1 20-2,-1 17 13,3 10 0,-1 3 1,2-2 1,0-5 0,0-4-2,0-3 17,0-3-9,7-1-8,-1-2 0,2-1-3,2-1 3,2-5 0,0-4 1,0-6 4,-5-7 4,-2-6-9,-1-8 0,-1-2 2,-1-5-2,-1-3 3,-1 0-3,0 0 28,0-11-25,-10-9-6,-6-2 2,1-3 0,0-1-12,3 0 19,1 1-6,3 1 0,1-1 8,3 4-8,4 0 0,0 2-3,3 2-4,16 1 7,6 1 0,7 3-2,4 0 7,1 3-5,0 1 0,-1 2-29,0 1-9,-6 4-54,-6-2-125,-8 2-140</inkml:trace>
  <inkml:trace contextRef="#ctx0" brushRef="#br0" timeOffset="572659.023">16500 16431 176,'0'0'40,"0"0"-15,0 0-19,0 0 27,0 0 0,0 0 13,-50-28-22,36 36-20,1 15-4,-1 6 0,1 4 11,3 1-9,0 0 4,6-6 4,2-1 3,2-3-12,0-6-1,13-1 0,4-5 11,3-3 3,5-3-6,2-6 9,1 0 11,2 0-17,0 0-10,-5-7-1,-5-4 7,-4-1 1,-4-3 3,-6-3 36,-3 0 1,-3-3-47,0 0 15,-3 0-16,-9 1 2,-4 3-7,2 2 5,0 2 0,3 2 1,4 4-1,2 2 0,3 2-3,2-1 5,0 1-13,3-2 11,14 2-19,7 1 10,3 2 3,-1 0 6,3 0 0,-4 10-7,-1 8-2,2 3 9,-7 4 0,-4 3-7,-5 0 8,-7-1-1,-3-2 0,0-3-5,0-5 4,-7-1 2,-2-3 8,1-2 6,2-4-7,2 0-8,2-6 0,2-1 7,0 0-7,0 0 8,0-9 10,5-11 11,7-3-20,6 0-9,1-1 0,7 2 1,3 3-9,6 4 8,-1 5 0,2 4-6,-2 6 8,-4 0-3,-8 0 1,-2 15-14,-7 3 7,0 3 7,-2 0 0,-3-1 2,0-2 5,-2-4-7,0-1 0,2-3-4,-1-2-3,4-1 7,-2-1 0,7-4 9,2-2-2,3 0-7,4 0 0,-1-17 14,-3-2-13,-2-4 3,-5-4-2,-4-2 31,-5-3-31,-5 6 21,0 1-21,0 7 7,-5 5 21,-5 5-21,1 7-4,-2 1-5,-3 10-9,0 17 5,2 7 4,8-1-13,4-2 5,0-1 8,11-4 0,8-4-6,6-4 5,8-4-14,6-2 1,4-3-22,0-4-18,-5-1-148,-6-2-150</inkml:trace>
  <inkml:trace contextRef="#ctx0" brushRef="#br0" timeOffset="573830.8952">18731 16196 224,'0'0'52,"0"0"4,0 0-30,0 0-18,0 0-6,0 0 0,5 38 69,-4-3 2,-1 4-31,0 4-16,0 1 13,0-2-36,0-3 7,0-3-10,0-4 11,0-5-17,-4-3 6,0-6 0,1-3-3,0-3-20,2-4-49,1-5-53,0-3-104</inkml:trace>
  <inkml:trace contextRef="#ctx0" brushRef="#br0" timeOffset="574216.3734">18753 16208 92,'0'0'150,"0"0"-30,0 0-13,45-84-36,-26 69-9,2 2 5,2 2-66,2 5 29,3 6-30,2 0 14,0 6-24,0 16 10,-6 6 0,-6 1 2,-5 2 1,-8-1-3,-5-1 0,0-4-1,-8 1 1,-14-4 0,-7-1 1,-2-2 19,-3-4-15,1-4-10,0 0-14,3-4-47,3-2-17,2 0-62,3-2-38</inkml:trace>
  <inkml:trace contextRef="#ctx0" brushRef="#br0" timeOffset="575752.6295">19369 16392 218,'0'0'105,"0"0"-57,0 0-12,0 0-17,0 0 20,0 0 32,-67-53-68,45 53 12,-3 2-15,2 16 1,2 6-11,2 3 10,4 3 0,2-1-1,2-2 4,5-1-3,3-7 0,3-2-8,0-1-5,0-4 13,3-1 0,9-4 1,4-1 10,4-3-11,2-3 0,0 0 7,0 0-3,-3-5-4,-4-6 0,-5-3 28,-1 0-25,-4 3 24,-1 0-23,0 1 5,-2 3 5,-2 4-11,0 2 29,0-1 15,0 2-45,0 0-4,0 0-7,3 13-1,5 0 1,5 1 9,5 1 0,4-5 7,5-1-1,0-2-6,3-4 0,-2-1 5,-1-2-15,-2 0 10,-2-5 0,-7-8 12,-1-5-3,-3-5-9,-6-1 0,-4-6 8,-2-1-3,0-1-5,-5 1 0,-5 2 11,-3 5 0,-1 4-11,2 6 0,2 4-8,2 4 6,5 3 2,0 1 0,3 2-5,0 0 13,0 0-16,0 0 8,0 0-22,11 0 13,11 7 9,5-1 0,-1 0 2,3 1 12,-4 1-14,2 2 0,-2 5-4,-2 5-6,-5 2 10,-2 6 0,-4-3 0,1 1 11,-4-2-11,2-4 0,1-1-2,-3-1-8,4-3 11,-2-3-1,-1-1 3,5-5 5,0-2-8,6-3 0,2-1-11,-1 0 4,1 0 1,0-7 6,-1-8 6,1-4 4,-3-5-10,1-8 0,0-9 6,3-2-13,0-6 8,-6 3-1,-3 2 3,-9 5 2,-6 3-5,0 3 0,0 2 15,-6 6-3,-5 7-12,1 6 3,5 6 20,2 6-16,0 0-11,-1 12 4,-4 21-28,-2 14 20,4 9 8,3 5 0,3-1 3,0-3 8,0-2-11,14-10 0,5-5 2,2-5-9,3-6 7,1-8 0,-1-6 7,-2-6-7,3-6-9,-2-3-41,-1-2-130,1-16-244</inkml:trace>
  <inkml:trace contextRef="#ctx0" brushRef="#br0" timeOffset="576238.2682">20467 16266 344,'0'0'0,"0"0"-26,0 0-36,0 0 62,0 0 83,0 0 0,30-20-83,-30 20 4,0 0 4,0 0-5,0 0 47,0 0 2,0 0-49,3 8-1,0 11-1,0 3-1,2 6 7,-4 3 2,-1 1-9,0 1 0,0-3 7,0-3-12,0-2 5,0-7 0,0-4-2,0-2 2,3-1-21,5-5-59,0-4-76,0-2-75</inkml:trace>
  <inkml:trace contextRef="#ctx0" brushRef="#br0" timeOffset="576539.073">20528 16157 252,'0'0'35,"0"0"-35,0 0-10,0 0-80,0 0 67,0 0 13,-1-60 10,1 60 0,-4 0-154</inkml:trace>
  <inkml:trace contextRef="#ctx0" brushRef="#br0" timeOffset="576839.8862">19929 16303 299,'0'0'44,"0"0"-28,88 0 44,-48 0-11,6 0-25,4 0 18,5 0-29,-1 0-13,-2 3 0,-9 0-15,-9 0-93,-11-1-88</inkml:trace>
  <inkml:trace contextRef="#ctx0" brushRef="#br0" timeOffset="578459.6145">19395 16362 81,'0'0'76,"0"0"-14,0 0 8,0 0-13,0 0 31,0 0-50,0-12-15,0 12-22,-3 15 1,-7 16-2,-1 7 0,0 1 3,3-3-3,0-5 0,2-5 1,2-1-15,2-4 1,2-3-71,0-3-59,12-6-94</inkml:trace>
  <inkml:trace contextRef="#ctx0" brushRef="#br0" timeOffset="580195.4611">20954 16266 94,'0'0'67,"0"0"-12,0 0-39,0 0 4,0 0 54,0 0-19,-70-7 3,55 7-27,-5 14-26,0 6-2,2 1-1,-3 6 3,2 3-4,3 0 1,2 3-2,5-4 0,4-2 0,2-5 0,3-1 0,0-3 3,0-1 0,6-3-1,3-2 2,7-3 11,4-5-8,1 1 9,7-5 2,0 0-18,1 0 21,1 0-16,2 0 7,3 0 1,2-9 0,3-7-11,-1 2-2,-3-8 0,-5 1 16,-1 0-9,-5-4 6,1-4 11,-5-1-22,0-3 14,-2 0-16,-4 1 2,-3 0 13,-3 4-13,0 1 4,-2-1-2,2 2 1,-3-3-7,-1 4 2,-2 0 0,-2 6-1,-1 4 8,0 1-7,0 5 7,0 2 5,-1 2-12,-7 2 0,-5 3-3,-4 0-4,-6 3 7,-7 21 0,-3 10-3,3 8-1,3 2 3,6 4 1,6-4 0,6 2-8,9-2 8,0-2 0,0-3 0,14-3 7,5-5-7,2-5 0,0-5 0,4-6-4,2-5 10,1-3-6,5-6 4,2-1-1,-3 0-5,-2-8 2,-6-8-12,-7-2 8,-4-6 4,-6-3 0,-3-3 0,-1 1 5,-3 5-5,0 4 0,0 7 0,0 7 20,-3 3-11,-1 3 8,3 0-17,-1 11-24,1 7 23,1 6-5,0-1 6,9 0-4,15 1 4,4-2-4,6-8-14,2 0-82,0-3-178</inkml:trace>
  <inkml:trace contextRef="#ctx0" brushRef="#br0" timeOffset="582471.3723">22719 16329 120,'0'0'103,"0"0"5,0 0-33,0 0-6,0 0 9,0 0-36,0-17-29,0 17-13,-5 8-6,0 9-8,0 8 19,2 1-10,3-3 5,0 5 0,0-4 1,6 0 0,7-5-1,1-3 0,4-1 10,-2-5-10,5-1 0,0-4 0,1-5 4,2 0 1,-2 0-3,-1-8-2,-6-5 12,-4-4-11,-4-1 4,-4-5-2,-1 2 14,-2 0-17,0 6 11,0 1 13,0 6-12,0 3 13,-2 0-5,1 5-19,-1 0-1,2 0 0,0 2-10,0 12 5,0 1 1,0 0-1,2 1 5,7-2 0,1-2 0,2-2 0,0-4 0,3 0-2,-2-3-7,1 0-8,1-3-6,-3 0-10,-4 0 29,1-12 3,-2-3 1,-3-3 10,-1-1-6,-1 2 30,-1 3-3,2 1-3,-3 4 7,0 3-14,0 3-12,0 2 17,0 1-18,0 0-12,0-2 4,0 2-13,3 0 11,4 0-20,7 0 22,8 8-9,5-1 9,1-4-4,1 0-17,-1-3 13,-1 0 0,1 0 9,2-1-1,0-13 3,-3-1 5,-3 0-8,-7 0 0,-3 0 2,-5 4 0,-3 1-2,-5 0 0,-1 3 9,0 3 5,0-1-14,0 3 0,0 1 1,0 1-1,0 0 0,0 0 0,0 0-8,0 0-1,0 0 5,0 0-6,0 0 6,0 0 1,-7 0 3,4 4 0,-1 1-4,-3 0 14,3-1-13,-1 2 3,1 0 0,0 0-7,-1 2 7,1-1 0,1 2-3,-2 5 5,4-2-4,-1 3 1,2 0 1,0 2 0,0-1 1,0 1-1,0-2 0,5-3-2,2-2 2,4 2 0,5-4 0,8-2-6,6 3 6,4-6 0,0 0 0,-1-1 1,-2-2-4,-4 0-4,-3 0 7,-6-11 8,-2-6-5,0-6 4,1-6 28,1-6-34,5-4 11,2-5-12,0 2 0,2-3-4,0 0 4,-4-2-4,-4 1-1,-6 2-8,-4 3 9,-9 7 4,0 3 0,0 6-3,-4 8 8,-2 8-5,1 4 5,2 5 1,-1 0-12,-9 14 1,-4 20-6,-8 13 4,-2 11 14,6 2-7,1 0 7,11-3 1,2-6-8,7-2 0,0-4 3,7-2-8,10-4 10,5-8-5,5-9 2,1-10 7,4-7-9,1-5 0,1 0 2,-1-23 2,0-13-4,1-11-4,-3-3 1,-1-2-26,-8 2 20,-5 1 3,-4 2 6,-5 0 1,-4 6 5,-1 10-5,-3 10 34,0 12-28,0 9 22,0 2-29,0 29-26,0 15 21,-6 8 5,3 0 0,3-6 0,0-2 10,3 0-15,9 0 5,3-2 0,3-5 1,-3-4-1,3-13-50,-3-8-113</inkml:trace>
  <inkml:trace contextRef="#ctx0" brushRef="#br0" timeOffset="582787.8115">23580 15996 460,'0'0'109,"0"0"-109,0 0-1,0 0-4,0 0-2,0 0-28,0 0-180</inkml:trace>
  <inkml:trace contextRef="#ctx0" brushRef="#br0" timeOffset="585448.0111">25316 16333 186,'0'0'49,"0"0"-17,0 0-28,0 0 21,0 0 50,0 0-30,-20-71 33,9 64-7,-4 6-41,-6 1 10,-3 0-40,-4 0 8,0 5-8,-1 9 14,5 3-16,2 1 2,4 3 0,5 0-11,2-2 11,7 5 0,1-6 0,3 2-5,0-1 5,0-2-2,10-2 4,2-4-6,2-3 4,3-4 0,7-3 3,3-1 5,-1 0-8,2 0 0,-4-13 2,-2-7 3,-4-1-2,-3-2-1,-7 4 7,-4 2 1,-1 4-7,-1 4 6,-2 3-4,0 3 33,0 1-13,0 2-10,0 0-15,0 0-15,0 4 6,0 10 6,0 3 2,0-1-5,0 1 6,5 0 0,3-1-2,1-2 7,3-2-7,0 0 2,3-8-5,4-2-3,0-2 13,1 0-5,-1-12 1,0-8 11,0-4-12,0-6 4,-1-3 0,1-3 31,0-2-34,0-4 12,-2-5-10,-2-4 4,-1-2-7,-5 1 0,-3 1 0,-3 5-8,-2 7 10,-1 8-2,0 5 0,0 10 5,0 7-6,-4 6 1,-1 3-9,-7 1-3,-7 26 0,-3 12 12,-5 10-5,7 3 9,2 1-7,8-2 3,2 0 0,5-6-10,3-3 11,0-3-1,0-4 0,12-3 4,0-6-4,3-5 0,0-3 2,6-3-7,6-5 8,3-4-3,6-6 0,2 0 8,0 0-16,3-9 8,-2-13-25,-4-7 17,-6-4-26,-8-5 18,-6 2 9,-5-1 1,-4 2 6,1 5 10,-1 7-3,-2 8 26,-1 7-33,1 4 16,-4 4-14,3 0-2,5 11-13,2 11 11,5 4 2,0-2-5,1 0 5,-2-3 0,1 2-1,1-1 6,-1-1-5,0 0 0,-3-3 7,-6-2-18,-5-3 13,-1-1-2,0-4 0,-11-2 10,-4-5-10,-6-1 0,1 0 5,4 0 3,4 0 3,6 0 10,0 0-17,6 0 7,0 0-15,0 0 4,0 0-12,0 0 1,0 0 1,12 0 10,9 4-14,6-1 22,0-1-8,1-2 0,-1 0 4,0 0-10,1-10 6,3-4 0,5 1-6,5-5-39,2 0 34,-5-5-4,-6 2-30,-8 3 43,-12 3-10,-8 1 12,-4 5 53,0 4 10,0 2 8,0 3-43,-1 0-23,-7 2-10,-2 14-4,-5 7 9,6 3-7,1 1 4,1 0 3,4 0 0,3-2 0,0-2-6,0-2 6,0-4 0,9-5-2,-2-3 12,2-5-16,0-2 6,5-2-13,-4 0 8,2-5 6,-3-10-1,-3-9 0,-4-4-1,-2-6 1,0 1 0,0 5 1,-2 2 5,-4 5-2,0 8 25,-1 0-2,7 8-14,0 0-12,0 0-1,1 4-15,17 1 3,9 0 12,3 0 0,2 0-5,0 0-19,-1 5 13,2-5-30,4 1-52,8-1-70,-2 0-331</inkml:trace>
  <inkml:trace contextRef="#ctx0" brushRef="#br0" timeOffset="588440.6853">27802 16225 205,'0'0'154,"0"0"-97,0 0-53,0 0 46,0 0-14,0 0 14,-27-57 18,18 52-53,-6 1 15,-4 2-30,-5 1 4,-6 1-12,-3 0 8,-1 5 0,1 9 1,5 2 3,4 1-4,3 3 0,7 0-12,4-1-2,6 1 14,4-2 0,0 1-5,0-1 7,6-3-2,5-3 0,0-1-7,0-3-3,2-4 10,2-1 0,4-3-4,2 0 25,2 0-21,0-2 8,1-8 1,0-4 14,-4-2-15,-1-4 6,0-1 5,-2-1-10,0-1-9,-1-1 0,-3-2 3,-3 1-8,-1-3 6,-1-1-1,-4-2 9,-2 3-3,2-2-6,-1 3 0,5-1 4,-2 4-12,2 1 8,-2 0 0,1 2 4,-1 1 0,0 5-4,-1 3 0,-2 3 5,-3 5-5,2 2 6,-2 2 5,0 0 3,0 0-7,0 0-7,0 0 0,0 0-17,0 0 5,0 18 3,-10 12 9,-4 9-6,3 5 12,1 1-6,6 0 0,4 2 4,0-2-13,0-4 9,0-2 0,1-4 1,4-6 6,0 0-7,1-3 0,2-4 5,1-2-19,1-3 14,1-5 0,1-2 4,3-4 1,0-3-5,1-3 0,2 0 1,3-1 16,3-11-17,2-4 0,0-2 5,-4-1 2,4-4-7,-4 1 0,-4-1-2,0 2-8,0 3 10,-6 2 0,-5 2-11,-2 3 15,-5 2-4,0 0 0,0 3-3,0 0-5,-3 2 8,-2 1 0,1 1-12,-1 2 8,-2 0 2,-2 0-1,1 4-16,-2 10 6,-2 1 13,3 2 0,-2 2-7,5-2 13,1 1-6,0 0 0,4-4-1,1 0-6,0-1 7,0-1 0,0 0-7,1-3 12,5 0-5,4-1 0,3-2-3,0-2 3,0 2 0,8-3 3,0-3 10,2 0 0,-1 0 2,-6 0-15,-1 0 8,2-3 3,4-7-10,2-4 3,3-3-2,-1-4 13,1-3-15,-1-4 0,-1-2 5,-2-4-8,-2-3 3,-3-4 0,-3 0 2,-2 0 5,-6 0-7,-3 3 0,-3 2 6,0 3-10,0 3 4,0 1 0,0 7 6,-3 1 1,1 4-7,-1 3 0,2 6 4,1 3-9,-2 3 5,2 2 0,0 0-6,0 0 12,0 0-8,0 0 2,-4 0-25,-1 9 15,-4 17 1,0 10 9,-4 9 2,1 3 6,3 2-8,0-2 0,5-3 0,4-2-6,0-6 6,0-2 0,0-4-4,1 0 8,7-3-4,5-2 0,-2-5 7,0-5-17,3-4 10,-3-3 0,5-1 2,4-4 1,3-4-3,5 0 0,2 0 16,-1-5-16,-3-11 2,0-6 1,-3-4 8,-3 0-1,-2-2-10,-5-1 0,-1 3-11,-4-2 1,-1 5 10,-5 5 0,-1 7-19,-1 3 22,0 5-3,0 1 0,0 1-4,0 1-11,0 0 15,0 7-14,0 10 0,0 1 11,0 3 3,0-1 0,0-2 3,0 0-12,0-3 9,0-1 0,3-1-1,9-2 7,3-1-6,6-2 0,1-1 1,1-2-1,-2-2 1,-5-3 0,-4 0 9,0 0 2,1-2-9,-1-8-3,1-4 12,0-1-16,-4-3 4,1-3-3,-3-2-12,-2-1 1,-4 0 11,-1 0 3,0 5-13,0 1 4,-3 6 9,-1 4 0,1 3 1,1 4 5,1-1-6,1 1 0,0 1-5,0 0-1,0 0 6,0 0-10,0 0 3,0 0-31,3 0 24,10 0 12,7 7-8,-1 3 2,5 2 9,-3 1-1,1 2 16,-2 3-4,-4 0-9,-2-1-3,-3-1 10,-2 1 7,-3-2-13,-1 0 0,-2 2 11,0-2-5,-1-2-10,5-1 0,0-1 5,5-4-5,4-1 0,0-3 2,1 0-9,4-3 3,-3 0-47,3 0-74,-3-7-293</inkml:trace>
  <inkml:trace contextRef="#ctx0" brushRef="#br0" timeOffset="588857.4443">28342 15996 321,'0'0'203,"0"0"-150,0 0-2,0 0-41,85-9 19,-39 7 21,8 1-42,7-2 1,11 2-9,-1-1 11,4 2-20,1 0 9,-9 0 0,-9 0-4,-14 0-77,-14 0-56,-7 0-40,-6 0-59</inkml:trace>
  <inkml:trace contextRef="#ctx0" brushRef="#br0" timeOffset="591611.3426">29512 16111 124,'0'0'88,"0"0"-52,0 0 4,0 0-1,0 0 6,0 0 12,40-46-30,-39 45 6,2-1-6,0 2-25,2 0-1,1 0-1,2 0-11,2 9 5,2 9 9,1 5-3,-2 1 0,-4-1 4,-2-1-8,-4-2 4,-1-1 0,0-1 2,0-1 2,0-2-1,0-3 5,-6-4 2,2-3-13,-1 0 3,2-5 0,3 2 23,0-2-13,0 0 23,0 0 23,0 0-23,0 0 22,0-12-54,1-5 12,10-4-25,7-3 15,2 0-3,5 0 0,-1 1 3,-2 8-9,-7 3 4,-6 4 2,-3 5-15,-2 3 15,1 0 0,1 0-1,1 13-15,5 5 15,-6 1 1,0-1 0,-1 0 0,-4 0 2,-1-1-2,0-2 0,0 0 3,-1 0-5,-7-5 2,2 1 0,1-5 7,2-3-7,3-3 0,0 0 6,0 0 3,0 0 0,0-1 14,0-13-19,0-7 1,10-2-5,10-2 0,5-1-4,1 3-24,0 5 27,-3 4-1,-3 2 4,-1 3-14,-3 4 12,0 3-9,-6 2 6,3 0-10,-2 0 10,5 14-12,-2 4 15,2 2-2,-4-1 2,-1 0 0,-1-3 0,-3-4 11,-1-3-18,1-2 7,1-1 0,1-1 2,3 0-2,2-4 0,4-1-2,4 0 4,2 0-5,2-9 3,0-6 0,-5-1 11,-2-3-7,-5-2-4,-3 0 2,-3 2 6,-3 4-8,-4 1 0,1 5 4,-2 5 1,0-1-2,0 5 0,0 0-3,0 0 0,0 0 0,0 0-13,0 12 5,-3 8 1,1 2 10,2-1-3,0 2 0,0-5 4,0-2-8,0-2 4,3-4-3,6 0-7,3-5 5,2-2-8,0-1-1,3-2-28,2 0 21,0-2 14,-2-8 7,-1-6 14,-4-3-10,2-3 23,2 0-12,2-1 0,0 1-15,1 6 0,-4 3 0,-2 7-9,0 4 9,-4 2 0,1 0 0,-1 15-20,0 4 20,0 1-9,-6 1 9,1 0 1,-1 2 3,0-2-4,0 0 0,-1-3 8,-2-3-15,0-3 7,0-3 0,0-3 0,0-3 2,-3-3 7,3 0 14,0 0-14,0 0 28,0-13-21,0-7-10,0-4-12,12 0 4,7 0 2,0 3-12,4 7 8,2 1-5,2 4-4,0 2 10,-3 3-6,-3 4 15,-5 0-6,-2 0 0,-4 15-8,-1 2 5,-3 1 3,-1 0-2,2-3 0,-4-2 4,1-2-2,1-2 2,1-1 6,1-2-8,2-2 0,3-1 0,3-3-8,3 0 19,3 0-11,1-6 15,1-11-12,-3-3 5,1-4-8,-6-4 0,1 0 7,-3-1-7,0-1 0,-3 4 5,-2 5-2,-2 5-4,-3 8 1,-3 2 0,0 6-3,0 0 3,0 0-11,0 15 10,-1 8-8,-2 5 5,3 4 4,0-4 0,0 0-3,3-3 4,7-4-1,3-1 0,5-5 8,3 0-10,4-3 2,7-3-4,-1-2-7,-1-3-44,-2-4-55,-5 0-93,-10 0-78</inkml:trace>
  <inkml:trace contextRef="#ctx0" brushRef="#br0" timeOffset="592150.3488">30435 15912 466,'0'0'83,"0"0"-58,0 0-7,0 0-18,0 0 10,0 0-22,0-14-6,-9 19-188,-4 5 12</inkml:trace>
  <inkml:trace contextRef="#ctx0" brushRef="#br0" timeOffset="598153.0843">3971 17933 149,'0'0'121,"0"0"-59,0 0 26,0 0 4,0 0-23,0 0 5,0-32-44,0 32-14,0 0-7,0 0-9,-1 0-1,-4 0 1,-1 0 0,-6 4 2,2 6-2,-2 4 0,0-2 0,3 1 6,-1 4-6,1 1 0,3 2-3,1-1-3,2 2 6,3 0 0,0-3-2,0-1 4,6-2-3,3-3 1,4-1 0,-2-3-3,1 0 6,0-2-3,0-2 5,-3-2 0,7-2-5,2 0 0,3 0 4,0-2-1,-3-6-3,0 0 1,-8 0 3,0 0-2,-2-3-2,1-3 0,3-2 5,-5-1-8,-2 1 3,-5-4 0,0 2 3,0-1 2,-9 1-5,-6 1 0,-2-1 0,0 4-8,0-1 8,-2 5 0,1-1-8,3 5 8,-1-1-1,2 4-2,2-4 6,5 4-9,1 2 7,3 1-1,3 0 4,0 0 6,0 0-20,0 0 10,0 0-12,6 11 8,7 0 4,8 2 0,0-3-3,3-2 10,-3-4-7,1 2 0,-1-6 7,-3 0-9,3 0 2,-5 0 0,4-7 3,-4-2 4,-1-2-7,-2-4 0,1-3 4,-1-3-3,-2-3-1,-2-3 0,-3-3 3,2-2 4,-3-3-7,-2 4 0,0 2 5,0 4-9,-3 4 8,0 4-4,0-1 7,0 3 7,0 3-6,0 3-8,0 3 2,0 3-3,0 2 1,-3 1 0,3 0-3,0 0 3,0 0-5,0 0 4,-3 0-25,0 18 19,0 10 10,0 8-3,-2 6 2,1 3 3,4 2-5,0 1 0,0-4 8,0-2-11,4-1 3,4-5 0,4-1-1,4-6 5,-2-1-4,2-7 0,1 0 4,0-8-10,2-1 6,-3-1 0,-1-5 2,3-2 6,-3-4-8,4 0 0,6 0 4,-1-8-4,3-5 0,-3-2 0,0-3-2,0 0 9,-2-1-7,-4-1 0,0 0 3,-8 1-4,1 1 1,-4-3 0,-1-1 5,0-3 6,2-3-11,0-5 0,0-5 1,1-4-10,-3-5 9,-3 3 0,-3 5 4,0 2 4,0 6-8,0 7 0,0 6 1,-6 3-7,0 6 7,0 2-1,4 4 24,1 3-18,-1 0 7,1 0-13,1 0-6,0 0-4,0 18-4,0 10 14,0 13 0,0 4 4,0 5-4,1-1 0,2 0 8,-1-6-10,-2-7 2,3-1 0,-3-7 1,0 0 9,0-3-10,0-2 0,0-1 0,0 0-4,0-1 7,0-6-3,0-2 0,-3-4 2,3-3-2,0-1 0,0-1 4,0-4-5,0 0 2,0 0-1,0 0 8,0 0 5,0 0-12,0 0-1,0 0 7,0 0-3,0 0-4,0 0 1,0 0 4,0 0 4,0-4-9,0-5 0,0 1-4,3-1 2,0 0 2,3 0 0,-3 0-6,4 0 7,-2-2-4,2 0 3,-1-2-6,-1 3 0,2 1 6,-4 2 0,0 0 0,0-2 4,3 2-4,0-1 0,0 1-5,1 1-3,-2 1 8,-2 5 0,0-3-9,3 3 9,3 0-3,1 0 3,2 0-13,0 0 4,2 0 9,2 0 0,-4 8-7,6 1 13,-3-2-7,1 4 1,1-1 0,0-2-10,0-1 10,-1 1 0,-1-2 4,0 1-3,-1 0-1,-4-3 0,-1 2 4,3-3-12,-4 2 10,0-2-2,1 0 2,-1-2 4,-2-1-6,4 0 0,-4 0 1,0 0-1,-1 0 0,-1 0 0,2 0 5,0-4 4,0-4-11,0 2 2,0-1 0,0-4 1,0 2-1,1-2 0,1 2-1,-2 0 5,-2 5-4,-1-5 0,0 0 0,-1 0 0,-1 1 0,1 1 0,-1-4 0,-1 1 7,0-2-7,0-2 0,0 1 0,0 2-6,0 4 6,-1 0 0,-1 3 0,-1 1 6,0 3-8,-4 0 2,4 0-25,0 0 19,-2 0 2,-1 0 2,-1 0-11,-2 0-6,0 6 16,3 6-9,1 3-5,2 3 10,0 2 7,3 1 0,0 0-4,0 0 16,0-3-12,0-1 0,0-1 0,0-1-9,5 0 9,1-1 0,3-4-1,4 1 7,2-3-6,0-1 0,5-1 1,-1-2-1,2-1 0,-2-3 0,1 0 4,-1 0 2,-1 0-6,1 0 0,-4-6 3,0-1-6,-1-1 3,-2-2 0,-2-1 7,-1 1 3,-1-5-10,-4-2 0,0 0 10,-2 1 7,-2-1-16,0-4 0,0 1 0,0 1 10,0-1-11,-9 1 0,0 2-7,0 4-5,1 2 12,0 4 0,0-1-8,-1 2 6,2 3 2,4 2 0,-2-2 1,4 3-9,-1 0 8,2 0 0,0 0-1,0 0 1,0 0-5,0 0 2,0 0-22,0 0 20,2 4 5,4 1 0,4 2 5,2 1 0,1-5-5,1 3 0,5-1 5,-1-2-14,3 1 11,0-3-2,-6 1 3,3 1 3,-3 2-6,-2 2 0,2 2-2,-4 2-6,-1 1 8,-4 1 0,-3 1-2,0 1 6,0-3-4,3 0 0,1 0 0,-1-2-6,2 0 6,1-2 0,1 0 3,-1-2 1,2 0-4,0 0 0,-3-1 4,4-2-10,0 1 7,1-4-1,2 0 7,-1 0-5,0 0-2,0-4 0,-2-9 7,3-2 0,-3-4 6,-2-5 2,1-2-6,-2-1-3,-3 1-6,-2 3 0,-1 3 2,-3 6-4,0 6 4,0 3 9,0 3 46,0 2-55,0 0-1,1 0-1,4 0-38,7 11 37,1 3-4,2 2 5,0 0 7,-3 1-4,4 1-3,-2-3 0,5 2 4,-5-5-9,-2 1 5,0-2 0,-8 1-4,-2-1 1,-2 2-7,-2 0-10,-17 4-36,-8-5 30,-7 2-27,-5-4-73,-3-4-56</inkml:trace>
  <inkml:trace contextRef="#ctx0" brushRef="#br0" timeOffset="599100.7835">4041 17733 167,'0'0'186,"0"0"-142,0 0-17,0 0-25,0 0 1,0 0 23,0 0-16,51-41 37,-29 32-21,1 5-24,4 4 30,4 0-29,8 0 7,7 0 6,6 0-2,9 0-13,-1 0-1,-9 0 2,-2 0-5,-12 0 3,-7 0 0,-6 0 0,-7 0 6,-3 0-7,-3 9 1,-5 0-109,-6 3-40,0-1-101</inkml:trace>
  <inkml:trace contextRef="#ctx0" brushRef="#br0" timeOffset="599771.3039">6443 18016 371,'0'0'293,"0"0"-224,0 0-16,0 0-2,0 0-49,0 0 6,-31 0-8,25 0-7,3 0 4,-2 3-62,-2 5-43,-3-1-116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45:13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8561 7008,'23'0,"1"0,-1 0,24 0,-23 0,-1 0,1 0,23 0,0 0,-24 0,1 0,23 0,0 0,-23 0,23 0,23 0,-23 0,24 0,-24 0,0 0,23 0,1 0,0 0,-1 0,-23 0,24 0,-24 0,23 0,1 0,-1 0,1 0,-24 0,24 24,23-24,-24 0,-23 0,24 0,-1 23,1-23,-1 24,1-24,-24 23,47-23,-23 0,-1 24,24-24,-23 0,23 0,0 0,-23 0,23 0,0 0,0 0,0 0,-24 0,48 0,-24 0,0-24,0 24,24 0,-24 0,23-23,1 23,0-24,-24 24,23-23,1 23,-24 0,24 0,-24-24,23 24,-23 0,0-23,24 23,-24 0,0-24,0 24,0 0,24 0,-1 0,-22-23,-1 23,23 0,-23-24,0 24,24 0,-24-23,24 23,-1-24,1 24,-24 0,23-23,-22 23,22-24,-23 24,0-23,24-1,-24 24,24-24,-24 24,-24-23,48-1,-24 24,-24 0,48-23,-24-1,-23 24,23-23,0 23,0 0,0-24,0 24,-23 0,46 0,-46 0,23-23,-24 23,24 0,-23 0,-1 0,25 0,-25 0,1 0,-1 0,24 0,-23 0,23-24,0 24,0 0,0-23,0 23,0 0,0-24,0 24,1 0,22-23,-23 23,0-24,0 24,0 0,24-23,-24 23,0 0,24-24,-24 24,23-23,1-1,0 24,-1-23,1 23,-1 0,1-24,0 1,-1 23,1-24,-1 24,1 0,0-23,-1 23,1 0,-24-24,23 24,1 0,-24 0,24 0,-24-23,0-1,23 24,1 0,-24 0,118 0,-95 0,1 0,-24-23,24 23,-1 0,95 0,-118 0,0 0,24 0,-24 0,-24 0,24 0,-23 0,23 0,-24 0,1 0,23 23,-23-23,-24 0,47 0,-24 0,-23 24,47-24,-23 0,0 23,-1-23,24 0,-23 0,23 0,-24 24,24-24,-23 0,23 0,-23 0,23 0,0 0,-24 0,24 0,71 0,-71 0,0 0,-23 0,46 0,-23 0,71 0,-47 0,-24 0,0 0,0 0,0-24,0 24,0 0,0 0,0-23,0 23,-23 0,23 0,0-24,24 24,-24 0,23 0,1 0,-1 0,119 0,-142 0,47-23,0 23,-24 0,142 0,-141 0,-1 0,1 0,0 0,-24 0,0-24,0 24</inkml:trace>
  <inkml:trace contextRef="#ctx0" brushRef="#br0" timeOffset="1751.1607">4727 8702,'0'0,"-23"-24,-1 24,1 0,23-24,0 1,23 23,1-24,-1 24,1-23,23 23,-24-24,48 24,-24 0,0-23,23-1,-22 24,22-23,-23 23</inkml:trace>
  <inkml:trace contextRef="#ctx0" brushRef="#br0" timeOffset="2722.4142">16345 8208,'-23'0,"-1"0,24-24,-23 24,23-23,23-1,24 24,24-23,-1-1,1 1,0 23,-1 0,24-24,0 24,0-24,0 1</inkml:trace>
  <inkml:trace contextRef="#ctx0" brushRef="#br0" timeOffset="7906.5595">17145 12041,'0'0,"-24"0,24 24,-23-24,-1 0,48 0,23 0,0 0,24 0,-24-24,70 1,-23-1,24 1,-1-1,25 1,-1-1,23 24,-23-23,24 23,0-24,23 24</inkml:trace>
  <inkml:trace contextRef="#ctx0" brushRef="#br0" timeOffset="12297.1171">16345 14205,'0'0,"24"0,-1 0,1 0,23-24,-24 24,25-23,-1 23,0-24,0 24,0-23,0 23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6:04:12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4426 2285 42,'0'0'2,"0"0"16,0 0 40,0 0 19,0 0-11,0 0-14,0 0 8,0 0 1,0 0-45,0 0 11,0-39-23,0 39-1,0 0 7,0 0-7,0 0-1,0-1 6,0 1-3,0 0-5,0 0 0,0 0-1,0 0-9,0 0 9,0 0-12,0 16 13,0 13-9,0 7 9,0 9 0,0 2 1,-6 1 25,-1-1-12,4-4 10,1-1-17,-1-1 2,3-5-7,0-3-2,0-4 9,0-6-8,0-2-1,0-3 0,0-2 4,-1-1 7,-2-6-11,0-1 0,1-5-29,2-3-65,0 0-84</inkml:trace>
  <inkml:trace contextRef="#ctx0" brushRef="#br0" timeOffset="516.9135">4451 2198 130,'0'0'95,"0"0"-37,0 0-23,0 0 0,0 0-13,0 0-16,87-48 2,-55 36 10,-1 6-18,-3 0 26,-1 3-17,-2 3-9,1 0 6,-3 0-4,0 0-2,1 0 0,-5 0 2,-2 4-11,-4 2 9,-7 5-66,-3-1-26,-3 5-37,0 3-27</inkml:trace>
  <inkml:trace contextRef="#ctx0" brushRef="#br0" timeOffset="786.4886">4507 2440 4,'0'0'28,"0"0"25,0 0-28,0 0 18,0 0 29,0 0-14,18 17 10,-3-13-41,4 1 4,9-5 19,4 0-41,2 0 16,0 0-25,-2 0 7,-4 0-13,-4 6 6,-9 8-91,-5 5-109</inkml:trace>
  <inkml:trace contextRef="#ctx0" brushRef="#br0" timeOffset="1040.4361">4395 2876 273,'0'0'87,"0"0"-87,0 0-37,0 0 35,0 0 4,0 0 51,67 3 18,-34-3-7,0 0-14,1 0-32,5 0-1,4 0-17,0 0 11,-1 0-11,-2 0 0,-4-3-5,-6-1-18,-3 3-119,-15 1-85</inkml:trace>
  <inkml:trace contextRef="#ctx0" brushRef="#br0" timeOffset="1905.0884">5205 2138 268,'0'0'107,"0"0"-63,0 0-34,0 0-5,0 0 8,0 0-7,42-24-6,-18 22 0,1 2 8,5 0-13,0 0 7,1 0-2,5 0 3,-3 0 1,-2 0-8,-4 0-27,-8 0-86,-10 0-37</inkml:trace>
  <inkml:trace contextRef="#ctx0" brushRef="#br0" timeOffset="2243.6744">5371 2115 73,'0'0'25,"0"0"-10,0 0-2,0 0 45,-9 85-9,9-51 38,0 7-25,0-2-10,0 2-7,0-5-31,0 0 18,6-2-29,1 2 9,-1-1 18,-3-1-7,3-2-9,-3 1-3,0-1-1,0-2-10,-3-1 0,0-4 4,0-4-19,-6-4 11,-3-2-96,0-6-58,-1-3-80</inkml:trace>
  <inkml:trace contextRef="#ctx0" brushRef="#br0" timeOffset="2459.8338">5260 2818 141,'0'0'247,"0"0"-203,0 0-43,0 0-1,0 0-7,0 0 7,14 9 39,5-6-16,8-3 33,4 0-39,5 0-9,1 0 4,1 0-5,-1 0-7,-6 0 0,-5-4-69,-4-1-35,-3-4-174</inkml:trace>
  <inkml:trace contextRef="#ctx0" brushRef="#br0" timeOffset="2992.4256">5909 2143 19,'0'0'11,"0"0"46,5 85-14,-2-38 15,-2 4 8,2 2-44,2-5 23,2-1-13,-1-3-10,0-1 58,-3-6-65,-3-1-9,3-5 1,-3-6 5,0-4-12,0-4 0,0-8-33,0-6-60,-3-3-125</inkml:trace>
  <inkml:trace contextRef="#ctx0" brushRef="#br0" timeOffset="3462.4639">5926 2273 307,'0'0'35,"0"0"-28,0 0-7,0 0 22,0 0 30,0 0 4,37-41-56,-27 52 8,8 15-13,5 10 14,2 7 0,0 3 12,-1 0-15,-1-2 27,-1-3-25,0-5 12,-1-3 9,-1-3-28,-3-6 13,-3-3-14,-4-4 7,-2-7-11,-4-2 4,-1-5 0,-3-3 9,0 0 2,2 0 11,2-18 94,4-6-78,2-8-24,-1-1-14,-1 0 0,-1-3 7,-1 0-3,-5-2-4,1 0 0,1-4-1,-3 0-8,3 0 5,-3 8-29,0 7 13,0 13-43,0 7 4,-3 6-68,-6 1-190</inkml:trace>
  <inkml:trace contextRef="#ctx0" brushRef="#br0" timeOffset="4064.0845">6734 2237 304,'0'0'169,"0"0"-88,0 0-15,0 0-61,0 0 43,8-83-32,-11 73 1,-12 2 10,1 2-24,-5 5-2,-8 1-1,-1 0-4,2 0-2,7 9 6,7 6 0,3 9-10,5 3-13,1 11 16,3 1 5,0 0-35,17 2 31,10-1-4,-1 4 10,12 0-5,1-2 10,-4-3-5,2-3 0,-9-3 2,-7-4-6,-7-8 4,-10-5 0,-4-4-2,0-4 11,0-2-7,0-2 54,-13-2-21,-11-2-13,-4 0-22,1 0 2,1-5-8,-1 2-24,-4 3-19,1 0-46,2 0-148,1 0-88</inkml:trace>
  <inkml:trace contextRef="#ctx0" brushRef="#br0" timeOffset="4913.0924">7176 2129 98,'0'0'215,"0"0"-143,0 0-57,0 0-12,0 0 29,0 0-19,55-15 14,-18 10 25,2 1-28,3-1 0,1 0-22,1 1 2,0 1 7,-3 0-11,-7 2-4,-7 1-23,-11 0-61,-13 0-65,-3 0-79</inkml:trace>
  <inkml:trace contextRef="#ctx0" brushRef="#br0" timeOffset="5251.6196">7395 2125 45,'0'0'197,"0"0"-183,0 0-9,0 0 14,0 0 41,0 81 9,0-47-8,0 4-12,0 3-15,3 1-28,2-2 11,-4-1 2,1-3 6,0-2-9,-2-5-16,2 3 0,-1-5 1,1-2 10,-1-1-16,-1-5 5,0-4-4,0-2 3,0-3-55,0-7-59,2-3-97</inkml:trace>
  <inkml:trace contextRef="#ctx0" brushRef="#br0" timeOffset="5730.8139">7956 2130 299,'0'0'140,"0"0"-73,0 0-67,0 0-3,0 0 3,-9 83 33,5-36-1,2-5 1,2 0-32,0-6 14,0-2-15,-1 2 3,-1-5 4,1-1-6,-4-4 0,1-5 1,1-2 4,0-4-12,0-2-21,3-7-75,0-6-62,0 0-104</inkml:trace>
  <inkml:trace contextRef="#ctx0" brushRef="#br0" timeOffset="5984.7528">7965 2077 336,'0'0'0,"0"0"4,0 0 1,0 0 21,0 0 52,0 0-59,97-60-9,-63 59 11,-1 1-14,-3 0-7,3 0 0,-5 0 0,-1 4-1,-6 4 1,-3 1-9,-6 2-39,-5 0-73,-7 2-26</inkml:trace>
  <inkml:trace contextRef="#ctx0" brushRef="#br0" timeOffset="6239.2">7908 2344 66,'0'0'68,"0"0"-49,0 0-4,0 0 67,0 0 4,90 11-15,-51-11-39,-2 0 9,-3 3-21,-5 1-15,-4 2 3,-6 3-8,-7-2 0,-6 6-59,-6 5-80,0 3-57</inkml:trace>
  <inkml:trace contextRef="#ctx0" brushRef="#br0" timeOffset="6439.7467">7965 2634 64,'0'0'104,"0"0"1,0 0-12,84 0 3,-57-4-62,-1 0 2,0-3-15,-3 1-15,-4 4-3,-2-1-3,-3 0-46,-4 1-61,-1 0-128</inkml:trace>
  <inkml:trace contextRef="#ctx0" brushRef="#br0" timeOffset="6988.0103">8554 2048 369,'0'0'90,"0"0"-67,0 0-11,0 0 9,0 0-18,0 0 18,74-26-15,-48 24 1,4 2 1,3-1-3,0 1-5,-2-3 0,-4 3 4,-5 0-12,-10 0-42,-10 0-155</inkml:trace>
  <inkml:trace contextRef="#ctx0" brushRef="#br0" timeOffset="7241.7543">8654 2058 166,'0'0'148,"0"0"-147,0 0-2,0 0 2,0 0 52,0 0 6,0 106-31,2-77 15,4 3-25,0 3-6,1-2-2,-1 0-4,-1 0-6,-4-4 0,1 2 4,-2 0 6,0-3-10,0-4-19,-8-1-71,-1-4-127</inkml:trace>
  <inkml:trace contextRef="#ctx0" brushRef="#br0" timeOffset="7442.2908">8583 2626 39,'0'0'253,"0"0"-138,0 0-35,0 0-11,0 0-3,0 0-60,0 0 3,4 1-9,16 1 0,8-2 13,5 0-4,4 0-2,-1 0-7,0 0-3,1-3-49,-4-2-81,-5-1-183</inkml:trace>
  <inkml:trace contextRef="#ctx0" brushRef="#br0" timeOffset="8191.084">9120 2072 128,'0'0'107,"0"0"-93,0 0-14,0 0 63,0 102 4,0-58-3,0 4-41,0 0-2,0-3-21,0-1 11,0-5 30,0-7-21,-3-4-19,0-5 8,1-4-1,-2-1-8,1-6 0,0-3-7,-1-4-38,4-5-85,0-3-71</inkml:trace>
  <inkml:trace contextRef="#ctx0" brushRef="#br0" timeOffset="8676.8257">9120 2053 104,'0'0'139,"0"0"-37,0 0-15,0 0-30,0 0-41,0 0-16,16 20-5,-1 15 5,3 7 18,2 8-10,0-2 18,1 0-18,6-4-7,3-7 5,-3-4 9,4-4-15,-4-5 0,-2-5 5,-4-2-5,-4-5 1,-4-3-1,-4-3 5,-4-4 1,-4-2-6,1 0 18,1 0 20,2 0 56,1-17-30,5-5-40,-2-9-2,7-6-18,-4-4-4,-2-5 0,-5-1-1,-2 3-9,-3 2 10,0 7 0,0 7-12,-5 4-9,-5 5 16,3 6-4,-1 3-32,2 1 30,0 4-47,-1 2-22,-1 3-41,-1 0-143</inkml:trace>
  <inkml:trace contextRef="#ctx0" brushRef="#br0" timeOffset="14761.8675">11898 2218 22,'0'0'69,"0"0"-63,0 0 6,0 0 9,0 0-8,0 0 24,0 0 31,-79-7-29,67 7-3,3 0-20,-3 10 4,-3 0-15,1 5 7,1 2-14,-2 1 4,2 3 5,2-2-1,2 1-6,3 1 0,-2-1-5,6-2 9,2-2-14,0-2 10,0-2 0,0 0-2,6-3 5,3-1-3,0-3 0,3-2 2,0 0-4,1-1 2,0 0 0,0-2 11,-1 0-5,1 0-4,-3 0-2,4-7 6,-4 2 32,-1-3-25,3-1 8,-6-2 54,2-2-73,1-2 6,-1-3-8,0 1 7,1-1-1,-6-2-4,6-2-1,-3-3 24,-3-4-17,0 0 2,-2-3 1,-1 1 2,0 0-11,0-1 1,0 3-3,0 5 6,0 0 3,-1 4-9,-4 2 14,1 3-10,-1 3 23,-2 1-17,5 7-3,1 1 13,-1 2-11,2 1-9,-1 0 0,1 0-6,0 0-5,-2 0 11,2 13 0,-1 12-16,1 4 17,0 6-1,0 3 0,0 4 4,0 0-9,0 2 5,3-1 0,6-4-1,6-1 4,1-5-3,5-6 0,1-3 0,2-4-7,-3-4 7,2-3 0,-3-5-7,0-4 8,1-4-1,1 0 0,3-2 8,-2-13-11,2-6 3,-1-3 0,0-3 7,-5-4-6,-1-1-1,-4-1 0,-3-1 7,-3 4-12,-5 4 5,-1 10 0,-2 7 6,0 6 9,0 3-13,0 0-2,0 9-26,-2 17 21,-4 5 4,6 4 1,0-3-7,0-7 9,3-3-2,12-1 0,1-5 2,2-2-5,3-4 3,3-7-12,4-3-10,-1 0-131,-6-2-134</inkml:trace>
  <inkml:trace contextRef="#ctx0" brushRef="#br0" timeOffset="14993.6613">12286 2076 514,'0'0'7,"0"0"7,0 0-4,0 0 17,0 0 16,0 0-33,0-31-20,0 31-1,0 0-144,3 4-58</inkml:trace>
  <inkml:trace contextRef="#ctx0" brushRef="#br0" timeOffset="15858.0515">12684 2250 187,'0'0'58,"0"0"-10,0 0 4,0 0 9,0 0-20,0 0-40,0-44 49,-12 44-36,-4 0-14,-7 0 0,0 7-1,1 7 1,3 2 2,4 2-2,5 5 0,1 2-1,4 3-2,5-3-3,0-3 4,0 1 2,14-5-3,4-3 10,-3-2-7,1-5 0,1-3 7,-1-3-7,2-2 0,-2 0 1,3 0 28,-2-14-23,-1-3 4,-2-5 13,-1-5-14,-2-2 18,-2-7-10,-1-5-12,-2-1 35,-4-1-40,1 2 5,-3 3-5,0 2 3,0 5-4,0 0 1,-6 3 0,-4 4 4,1 4 3,0 5-5,4 8-2,2 3-2,-1 4 0,4 0-3,-3 10-8,0 19 13,-2 17-5,2 10 5,3 4 0,0-1-1,0-5-6,14-8 7,4-7 0,1-8 1,-1-7 4,3-5-5,1-4 0,-1-3 2,0-1-5,-6-5 3,1-5 0,1-1-10,2 0-10,8 0-108,-3-8-236</inkml:trace>
  <inkml:trace contextRef="#ctx0" brushRef="#br0" timeOffset="16914.1612">13096 2133 87,'0'0'89,"0"0"-57,0 0-1,0 0 16,0 0 3,0 0-5,13-25-13,-10 23-3,3 2-8,2 0-21,5 0 9,1 2-16,2 11 7,-1 7-2,-3 4 2,0 3 0,-5 3 0,-2-2 6,-1 0 1,-2-5-7,0-5 0,-2-2 3,0-4 3,0-4-5,0-2 5,0-2-6,0-4 2,0 0-2,0 0 6,2 0 5,-2 0 51,3-9 7,1-10-26,4-9-43,3-4 3,2-2-3,0 2 0,4 6 0,-4 5-3,2 5 6,0 6-3,0 2 0,0 3-3,3 0 2,0 5-2,3 0-3,-1 1 1,-2 17 5,3 5 0,-7 5-6,-3 3 7,-3-2-1,-3 2 0,-1-3 1,-1-3-7,3-6 9,-2 1-3,1-5 1,-1-3-1,2-3-1,3-4-70,2-5-41,2 0-59</inkml:trace>
  <inkml:trace contextRef="#ctx0" brushRef="#br0" timeOffset="17300.5283">13800 1953 487,'0'0'31,"0"0"-14,0 0-14,0 0 5,0 0-16,0 0 6,9-14-10,-3 14 10,-2 8 1,-1 5-5,-1 5 6,-2 2 0,0 1-1,0 0-18,0-2-55,0-1-60,0-2-153</inkml:trace>
  <inkml:trace contextRef="#ctx0" brushRef="#br0" timeOffset="17886.5928">14088 1948 212,'0'0'26,"0"0"-6,0 0-17,0 0 74,0 0 6,0 0 2,0-58-37,0 58-29,0 0-19,0 14-7,0 18-12,0 10 19,0 5 13,0 0-10,0-2 23,0-1-9,0-2-13,4-5-4,4-5 0,2-1 5,4-5-6,-1-2 4,3-3-3,-2-4 5,0-5 2,0-3-12,3-7 5,5-2-32,4 0-5,2-10-58,-4-5-152</inkml:trace>
  <inkml:trace contextRef="#ctx0" brushRef="#br0" timeOffset="18171.7836">13903 2187 223,'0'0'120,"0"0"-74,0 0-29,0 0 30,112-19-14,-73 10-6,7-2 34,2 1-47,5-1-12,1 2 4,-6 2-1,-8 2-10,-12 4-47,-13 1-76,-9 0-118</inkml:trace>
  <inkml:trace contextRef="#ctx0" brushRef="#br0" timeOffset="19754.4704">16042 1819 84,'0'0'161,"0"0"-126,0 0 3,0 0 12,0 0-23,0 0 15,0 0-24,3-3 3,-3 3-12,2 4-9,-1 13 0,2 7 15,0 6-10,1 1 21,0 4-22,-1-3-3,0 3 8,3-6 1,1 6-9,2-2-1,1 2 2,0-1 0,-3 1-2,2-1 0,-2-5 13,-1-5-12,-1-6-1,1-6 0,1-4-34,-2-3-17,4-5-79,-3 0-67</inkml:trace>
  <inkml:trace contextRef="#ctx0" brushRef="#br0" timeOffset="21080.049">16116 2210 168,'0'0'5,"0"0"0,0 0-1,0 0 42,0 0 31,20-77-24,-11 65 17,3 0-9,-1 0-29,4 2 7,3 0-34,4 3-2,3 4 2,-1 2 2,3 1-7,-3 1 0,-5 16-14,-2 5 9,-4 4 9,-4-1-4,-4 1 0,-5-1 4,0-1-4,0 4 0,-18-4 7,-6-2-1,-8-2-6,-1-6 4,4-2-16,3-5 6,7-3 5,7-4 0,2 0 2,5 0-3,2 0 2,2 0 0,1-4-2,0 1 9,0 2-7,0-1 0,4 1-7,12-1-2,1 0 9,2 2 0,2 0 0,0 0 7,3 0-7,4 0 0,2 0 0,3-3-6,1-1 6,4-3 0,2-3 7,-3-3 3,-4-3-9,4-4-1,-4-3 0,-1 0-4,-1 0 9,-10-3-5,-2 0 22,-7 1-18,-4 0 3,-4 0-7,-4 5 10,0 4-12,0 3 2,-7 3 0,-2 6 3,-2 4-3,1 0-2,-8 6 0,-5 13-10,1 9 4,-2 2 8,9 3 0,6-1-6,4-3 5,5-1 0,0-3 1,0-4-16,16-4 11,4-3 5,6-7 0,10-7 9,6 0-1,4-3-8,0-12 0,-10-2 3,-6 2-3,-10 0 0,-6-3 0,1-1 49,-3-5-37,0-4 2,0-3-14,0-2 10,1-6-17,1-3 7,2-5 0,-4-1-3,0 2 6,-5 6-3,-4 5 0,-3 5-8,0 6 8,0 5 0,-7 3 3,-2 7 16,3 5-15,1 2 2,-1 2-6,-5 0-10,-4 21 5,-3 11 3,1 10 2,1 8-11,5 1 16,7 2-5,2-5 0,2-1-6,0-5-1,8-6-1,7-3 8,3-3 8,2-6-1,-1-4-7,0-6 0,2-6 11,0-5-16,4-3 5,5-3 0,1-15 14,-1-3-6,-5-2-8,-6 2 1,-5 0 9,-3 0-13,-4 3 3,-1 5 0,-5 2 6,1 5 4,-2 6-9,1 0 0,-1 0-1,0 0 0,0 8-20,2 7 20,1 4-5,2-2 11,1-2-6,4 0 0,-1-3-5,3-5 2,1 0-25,-1-7-77,-1 0-109</inkml:trace>
  <inkml:trace contextRef="#ctx0" brushRef="#br0" timeOffset="21327.4682">17185 1862 455,'0'0'120,"0"0"-64,0 0-34,0 0-19,0 0 5,0 0-16,-1-4 5,1 4-62,10 0-109,3 0-11</inkml:trace>
  <inkml:trace contextRef="#ctx0" brushRef="#br0" timeOffset="22614.871">17642 2028 186,'0'0'76,"0"0"-76,0 0-11,0 0 11,0 0 26,0 0 4,10 20 8,-2-17 27,-1-2-27,1-1 7,-1 0-26,5 0-6,1 0 8,7 0-8,-1 0-4,2 0-7,-2-6 8,-2-2-10,-2 1 3,-3-2 0,-2 0 6,-4-2-4,-2 0 3,-4-3 9,0-2-5,0 3-10,-1 0-2,-9 2-12,-2 5 10,-4 3-17,-1 3 19,-5 0-6,-4 2-1,0 13 7,-3 6 0,2 3 0,3 5-7,5-1 3,4 1 3,6-2-1,6 0-14,3-1 15,0-3 0,0-2-2,12-2-1,1-3 4,5-4 0,5-1 13,4-6 2,6-3 14,3-2-25,3 0-1,0-7 8,0-6-11,0 2-2,-4-2-16,0-2-77,-7-1-174</inkml:trace>
  <inkml:trace contextRef="#ctx0" brushRef="#br0" timeOffset="23586.3373">18129 1939 270,'0'0'105,"0"0"-58,0 0-33,0 0 11,0 0-25,0 0-11,2 9 8,9 6 6,-2 6 6,1 1 7,2 0-12,-1 1 12,2-2-12,2-3-1,3 1 4,-3-5-1,1-1-6,-2-1 0,-1-6 1,-1-3 17,1-1-17,2-2 10,3 0 9,2-6-18,0-8 5,-2 0-6,-4-3 4,-7-4 10,-5 0-12,-2-5 6,0 0-8,0 3 5,-8 0-8,1 5 2,-1 4 0,4 7-2,1 4 2,3 3 0,0 0 0,0 0-7,0 0-9,0 1-5,10 8 21,7-1 0,5-1 0,3-4 0,3 0-1,2-1 3,3-2-2,0 0 0,1 0 4,-2 0-4,-4 0 2,-1 0-1,-7-2-1,0-1 4,-4 0-4,-3-1 0,-3-1 0,0-1 3,-2 0-3,-1 0 0,0-3 5,-3 2 3,-4-3-7,0 2-1,0 0 8,-9 1-9,-9 0 1,-6 3 0,-4 4-7,-1 0 10,1 3-9,0 16 0,1 7 1,3 7 0,8 3 5,8-1 0,8-3-2,0-4-3,14 0 5,12-5 0,7-3 3,5-5 23,3-5-21,3-2-1,-1-6-4,-1-2-38,-11 0-99,-9-10-172</inkml:trace>
  <inkml:trace contextRef="#ctx0" brushRef="#br0" timeOffset="30751.8143">19884 1972 31,'0'0'133,"0"0"-74,0 0-25,0 0 29,0 0-15,0 0-29,0 0 29,1 0-25,-1 0 2,0 0 14,2 0-39,-2 0 9,5 0-9,-1 0 3,5 0-2,1 0 0,1-2 2,0-3 3,2-1 0,-1-2-6,2-4 0,2 0 3,-2 0-4,-3 0 1,-5 5 0,-3-1 12,-3 2-4,0 4-1,0-1-2,0 2-4,0 1 27,0 0-24,0 0-2,0 0-2,0 0-5,0 4-10,-3 13 10,-3 5 4,-2 3-6,4-1 7,-2-1 0,5-1-1,1-4 0,0-1-1,0-4 2,10-2 0,3-2 0,4-3 0,-1-2 0,4-4-2,-2 0 10,-2 0-8,-1 0 0,1-9 3,1-3 2,1-6-5,1-2 0,-1-5 5,3-5 3,-2-5-8,-1-3 0,0 1 4,-5 1-4,-5 1 1,-2 2-1,-5 1 7,-1 4 1,0 1-8,0 2 33,0 2-30,-5 2 30,0 0-17,2 2-7,0 6-3,1 5 2,1 4-8,1 4 0,0 0 7,0 0-18,0 0 11,0 0-5,0 20 3,0 14-15,0 13 17,0 5 0,0 1-1,0-3-2,0-5 3,9-2 0,6-5-6,1-3 12,4-3-6,0-6 0,3-2-2,4-2 0,1-4 2,5-6 0,3-3-1,5-7-27,0-2-64,-4 0-131</inkml:trace>
  <inkml:trace contextRef="#ctx0" brushRef="#br0" timeOffset="31221.9368">20147 1837 212,'0'0'151,"0"0"-74,0 0-75,0 0 4,0 0 39,95-20-23,-62 18-10,6-3 20,1 3-26,2-1-1,1 2-5,-1 1-1,-3-2-10,-5 2 7,-4 0-64,-6 0-14,-8 0-21,-10-1-51</inkml:trace>
  <inkml:trace contextRef="#ctx0" brushRef="#br0" timeOffset="31507.1082">20057 1658 473,'0'0'130,"0"0"-124,0 0 15,0 0-26,0 0 5,0 0-21,0 0-54,-3 0-148</inkml:trace>
  <inkml:trace contextRef="#ctx0" brushRef="#br0" timeOffset="282293.6175">21145 2034 56,'0'0'154,"0"0"-101,0 0-3,0 0-5,0 0 14,0 0 9,0 0-42,1-14 9,-1 13-12,0 1-20,0 0 24,0 0-26,0-2 0,0 2-2,0 0-7,-3 0-53,-8-1-140</inkml:trace>
  <inkml:trace contextRef="#ctx0" brushRef="#br0" timeOffset="287662.0107">21624 1575 35,'0'0'94,"0"0"-37,0 0 7,0 0-2,0 0-19,0 0 8,0 0-34,0 0 22,0 0-14,0 0-6,0 0 15,0 0-21,0 0 6,0 0 8,0 0-27,0 0 11,0 0-11,0 0 4,0 0-11,0 0 6,0 0-11,0 13 5,0 10 5,0 6-1,0 2 3,0 2 0,0 1 4,0-2-3,0 2-1,0-2 2,0-1 4,0-4-7,0 1 1,0-5 0,0-2-8,0-3 1,0 0-40,0-1 3,0-4-37,-5-4 20,1-4-52,1-5-42</inkml:trace>
  <inkml:trace contextRef="#ctx0" brushRef="#br0" timeOffset="288279.2865">21621 1770 164,'0'0'91,"0"0"-66,0 0-23,0 0 31,0 0-17,0 0-14,52-11 22,-35 11-15,0 0 8,-2 0-8,2 0-4,-4 0-6,5 0 1,-4 0 0,-1 0 5,-3 0-5,-4 0 0,0 0 5,2 0 4,-2-6-4,1-5-5,-2-4 1,3-2 6,0-2-5,-2-5 2,0 0-4,-3 4-6,-1 1 6,-2 5 12,0 3 0,0 2 29,0 4-25,0 0 3,0 3 6,0 1-23,0 1 12,0 0-14,0 1-14,0 22-5,0 11 10,-6 9 9,-1 0 7,1-1 0,2-4-7,1-2 0,3-3 3,0-1-3,0-5 2,0-4 1,0-5-3,0-5-2,-3-2-23,3-2-29,-1-3-32,1-2-25,0-2-19</inkml:trace>
  <inkml:trace contextRef="#ctx0" brushRef="#br0" timeOffset="288896.1076">22055 1802 70,'0'0'19,"0"0"-15,0 0-2,0 0 33,0 0 11,0 0-9,37 36 14,-23-33-36,-4-1 11,6-2-5,0 0-21,0 0 13,-1 0-12,-4 0 1,-3-7 12,-2-3-14,-1 0 16,-2-2 4,0-2-14,-3 2-2,0-2 0,0 3-1,0-1 18,-6-1-9,0 5 1,-5 1 19,-4 3-31,0 2 5,-4 2-6,0 0 0,-2 15-6,0 9 7,0 5-1,4 4 0,3 5 2,3-2-2,7-3 0,1-4 1,3-7-2,0-2 6,6-4-3,9-1 25,2-2-26,1-6 12,5-3-13,-4-2 0,0-2 1,0 0-1,-3-5-31,-3-5-13,-2-1-61,-1 0-32</inkml:trace>
  <inkml:trace contextRef="#ctx0" brushRef="#br0" timeOffset="293941.0063">23800 1519 50,'0'0'64,"0"0"1,0 0 38,0 0-78,0 0 19,0 0 44,0 0-26,-37-45-29,25 41 13,0-1-18,-5 4-4,-5 1-24,-6 0 0,-9 0-4,0 9 8,-2 7-4,0 4 0,3 5 3,1 10-3,3 5 1,4 9 5,7 0 8,2 0-13,6-1 5,9-5-6,2-2 7,2-7-4,8-6 4,17-6 6,13-5 15,10-5-13,10-6 9,4-6-23,-2 0 2,-6-3-6,-11-12-40,-6 0-12,-11-5-39,-10 2-124</inkml:trace>
  <inkml:trace contextRef="#ctx0" brushRef="#br0" timeOffset="294780.829">24114 1483 164,'0'0'69,"0"0"-66,0 0-3,0 0 0,-14 80 8,1-36 56,1 4-12,-3 1 14,2 0-36,-1-1 14,2-3-17,3-5-18,1-2 10,2-6-18,-1-7-1,3 0 6,-1-7-1,1-4-4,-2 0-1,2-5-21,2-1-2,1-5-2,1-3-34,0-8-10,0-18-245</inkml:trace>
  <inkml:trace contextRef="#ctx0" brushRef="#br0" timeOffset="295097.2789">24065 1565 128,'0'0'46,"0"0"21,0 0-35,76-85 28,-63 78-1,-3 2-1,-4 5-19,4 0-23,0 7-7,6 22 2,-2 13 3,-2 13 20,-6 3 1,-5 0-1,1-8 5,-2-2-10,0-7-29,1-4 12,1-4-12,-1-8 2,1-5 0,-1-3-2,2-7 0,0-1 0,-2-3-30,1-3-1,-2-3-54,1 0-42,-1-15 25</inkml:trace>
  <inkml:trace contextRef="#ctx0" brushRef="#br0" timeOffset="295297.8186">24057 1825 358,'0'0'145,"0"0"-126,0 0-19,0 0 0,0 0 47,0 0-28,85-3-3,-58 3-16,-2 0-5,-2 0-33,-2 0-45,-5 0-93</inkml:trace>
  <inkml:trace contextRef="#ctx0" brushRef="#br0" timeOffset="295783.5342">24493 1501 188,'0'0'163,"0"0"-88,0 0-8,0 0-18,0 0-17,0 0-32,0 45 6,-8 2-6,-2 7 36,-3 2-29,2-3 20,3-5-20,5-3-2,3-3-3,0-7-1,0-7-1,0-4 0,5-4 5,4-5-3,3 0 7,4-6-5,4-5 7,4-2-6,6-2 0,1 0-5,3-12-2,-1-5-6,-8-1-61,-5 2-77,-11 1-162</inkml:trace>
  <inkml:trace contextRef="#ctx0" brushRef="#br0" timeOffset="296215.7928">24933 1498 368,'0'0'56,"0"0"-11,0 0-18,0 0-5,0 0-11,0 0-11,1 46 0,-1 6 2,0 8 54,-5 2-20,-7-5-16,2-4 2,4-5-17,5-7-3,1-10-2,0-8 0,0-8 6,0-6-2,9-5 0,3-1 5,9-3-3,3 0 0,7-10-6,6-7 5,-1 1 9,-3-1-14,-6 5-14,-5 1-14,-8 1-104,-8 1-46</inkml:trace>
  <inkml:trace contextRef="#ctx0" brushRef="#br0" timeOffset="296732.7896">25240 1526 49,'0'0'257,"0"0"-176,0 0-28,0 0-50,0 0-1,0 0-1,21 85 53,-15-40 6,-3 2-25,-3-1 5,0-3-6,0-1-25,0-6 3,0-5-12,0-5 6,0-5-7,0-4 1,0-4-9,0-2-6,0-7-60,0-4-36,0 0-113,3-13-33</inkml:trace>
  <inkml:trace contextRef="#ctx0" brushRef="#br0" timeOffset="296980.2156">25319 1554 422,'0'0'76,"0"0"-67,0 0-4,0 0 29,0 0-6,93-71-10,-69 66-18,-1 5 4,0 0-7,-4 0 3,-1 0 0,-1 7-3,-3-1-2,0 2-19,-3 2-34,-3-2-51,-3 3-46,-5 0-84</inkml:trace>
  <inkml:trace contextRef="#ctx0" brushRef="#br0" timeOffset="297202.9178">25349 1694 10,'0'0'83,"0"0"0,0 0 12,0 0-8,0 0-22,0 0 13,42 28-21,-23-23-21,1-1-16,-2 0-18,2-1 0,0 1-4,-5 2-24,-5 2-94,-4 0-50,-6 2-124</inkml:trace>
  <inkml:trace contextRef="#ctx0" brushRef="#br0" timeOffset="297403.4819">25367 1972 39,'0'0'81,"0"0"23,0 0-39,0 0 9,0 0-9,0 0 19,37 55-28,-17-54-23,1 1 11,1-2-39,3 0 7,2 0-12,-3 0-61,0-3-5,-6 0-105,-8-4-5</inkml:trace>
  <inkml:trace contextRef="#ctx0" brushRef="#br0" timeOffset="298089.5871">25785 1537 365,'0'0'97,"0"0"-67,0 0-30,0 0 0,18 113 36,-18-74-1,0 0 6,0 0-15,0-4-26,0-1 11,0-3-11,0-4 4,0-4-15,0-5-14,1-6-39,1-3-39,1-8-68,1-1-66</inkml:trace>
  <inkml:trace contextRef="#ctx0" brushRef="#br0" timeOffset="298468.5294">25724 1542 338,'0'0'45,"0"0"51,0 0-43,0 0-50,86-88 37,-61 81-13,4 7-22,2 0 10,5 10-14,6 21 0,2 8 4,-2 10 0,-4 3-7,-10-1 2,-9-5-2,-8-1-4,-7-2 6,-4-6 0,0-2-1,-9-6-12,-13-10 13,-8-4 21,-6-3-18,1-4 27,0-2-27,5-2-3,4-4 13,-3 0-13,6-3-45,0-15-66,4 0-80,2-2-67</inkml:trace>
  <inkml:trace contextRef="#ctx0" brushRef="#br0" timeOffset="300327.2166">27124 1762 173,'0'0'3,"0"0"1,0 0 2,0 0 0,0 0 2,0 0 10,32 21-1,-28-21 17,-1 0-18,-1 1-1,2-1 4,1 0-10,2 0 10,-1 0-2,0-4-10,3-7 23,1-2-16,1-4-2,1-1-7,0-2 0,-5 4-2,-1-1-3,-3 8 26,-1 3 13,-2 3 2,0 3-1,0 0-32,0 0-8,0 0-9,0 5-32,0 13 16,3 8 19,3 2 7,0 4-1,3-3 1,1 2 6,3-4-9,0-5 2,1-7 0,1-2-7,5-8 9,3-5-2,6 0 9,0 0-4,-3-1-2,-2-11-3,-2-3 3,-5-4 6,-1-4-7,-1-3-1,0 1 6,-3-1-3,1-3 4,-2-1-5,1-1 0,0-5 4,-2-1-6,-2-3 2,-1-2-1,-3 1 5,1 2 1,-3 4 2,-1 5-7,-1 6 27,0 6-25,0 8 12,0 5 15,0 3-30,0 2 1,0 8-3,0 27-33,-8 19 30,-6 17 3,2 4 0,4-4 20,5-7-20,3-8 7,0-7-7,2-4 2,11-10-1,6-3-1,10-5 0,4-7 8,1-8-4,3-8-8,-1-4-6,0-3-34,0-21-59,-6-9-126</inkml:trace>
  <inkml:trace contextRef="#ctx0" brushRef="#br0" timeOffset="300643.3244">27507 1596 161,'0'0'67,"0"0"29,113 6-23,-65-4-27,7-2-17,2 0 4,-1 0-22,-4 0-6,-8 0 3,-8-5-3,-10-1-10,-8 0-43,-9-2-103,-9-2-179</inkml:trace>
  <inkml:trace contextRef="#ctx0" brushRef="#br0" timeOffset="300859.4014">27433 1387 446,'0'0'75,"0"0"-36,0 0-18,0 0-21,0 0 5,0 0-5,-4 0-58,4 0-113,1 0-150</inkml:trace>
  <inkml:trace contextRef="#ctx0" brushRef="#br0" timeOffset="302201.201">28954 1602 179,'0'0'71,"0"0"-36,0 0-31,0 0 35,0 0-12,0 0-6,-66-15-20,54 18 3,-4 11-8,-2 7 4,-3 3 0,0 4 0,4 4 2,3-2-2,3 0 0,5-3-1,5-3-2,1-3-2,0-3-6,1-5 11,8-5 0,-1-3 3,1-5 4,6 0-2,0 0 10,7-20-4,0-4-10,-1-2-2,-3-4-8,0 4 9,-5 3-10,-3 4 18,-3 6-8,-4 6 2,-3 5 36,0 1-5,0 1-33,0 0-2,0 0-19,-2 13-9,-2 4 29,4 1-5,0 2 5,0-1-2,0 2 5,4-1-2,7-4 2,-2-2 4,2-5-6,3-5 0,5-4 1,4 0 18,-1 0-18,1-11 7,-3-3 2,-3-1-4,-4-2-5,-1-4 4,-4-2 12,-2 0 20,1-6-12,-1 3-12,-3 2 29,0 6-22,-3 6 15,0 5-23,2 4-6,-2 3-1,3 0-5,1 0-8,6 8 3,5 12-12,5 4 13,2 1 3,-4-3 1,-2-1 2,-5-1-2,-4-4 0,-2-2 0,-5-1-34,0-2-1,0 2 8,-8-1-24,-14 1 32,-8-2-29,-1-3-78,-2-6-98</inkml:trace>
  <inkml:trace contextRef="#ctx0" brushRef="#br0" timeOffset="304538.4861">30271 1405 218,'0'0'150,"0"0"-86,0 0-22,0 0 15,0 0-29,0 0-13,0-3-15,0 4-18,0 16 11,-6 10 7,-3 6 7,2 3 0,-2 3 0,1-3-8,5 1 1,2-4 0,1-5 3,0 0-1,0-6-2,7-1 0,5-6 3,3 0-3,3-6 0,0-3 0,0-1 11,4-5-10,-3 0 4,4 0 4,3-12-5,-3-2-4,6-3 0,-9-1 3,-3-3 1,-1-4-4,-8-1 0,2-4-3,2-2-6,-4-4 3,-4-1 6,2-1 0,-1 1 1,0 3 5,4 7-6,-6 8 15,-1 7-13,-2 6 23,0 3-20,0 3 3,0 0-8,0 16-16,0 16 16,-3 14-8,-6 10 12,-4 0-7,1-3 4,0-7-1,3-5 13,4-7-4,-1-2-9,6-8 0,0-3 4,0-7-11,0-4 7,0-5 0,0-3 1,0-2 6,0 0-1,11-11-1,2-10-5,2-5-1,0 0-14,-3 1 15,0 0-9,4 0 13,-1 4-8,6 5-6,-2 4-39,-1 6 14,-1 4 1,-2 2 16,-1 0 9,-1 9 2,3 9 7,-3 6-2,4 2-9,-2 1 10,2-2 1,-4 0 0,3-6 7,-3-1-5,-3-6 8,4-4-1,1-3-3,2-5 5,5 0-10,-1-5 1,1-10 18,2-6-9,-3-4-11,0-1 0,-5-5-5,-5 0 2,-7 5 3,-4 3 0,0 10 21,0 5-10,-7 6 24,-8 2-30,-2 0 2,-2 19-14,-1 7 6,7 4 1,9 0 2,4-4 6,1-1-8,17-5 0,3-5 3,4-3-10,5-6-5,2-6-21,-1 0 8,0-1-92,-2-15-187</inkml:trace>
  <inkml:trace contextRef="#ctx0" brushRef="#br0" timeOffset="305224.7434">30111 1492 74,'0'0'131,"0"0"-47,0 0-48,0 0 16,0 0 4,0 0-15,0 0 6,0 0-42,0 0 5,8 2-14,13 3 11,8 2 0,13 0-7,12-1 16,10-1-5,5-2-9,-6 0 3,-10-3-5,-15 0-3,-12 0-38,-6 0-45,-13 0-58,-7 0-23</inkml:trace>
  <inkml:trace contextRef="#ctx0" brushRef="#br0" timeOffset="309151.0202">4769 3803 135,'0'0'88,"0"0"-11,0 0-38,0 0 23,0 0-2,0 0-47,0 0 20,3 0-13,-3 0-7,2 0-6,1 0 0,1 6-7,5 6 4,-3 1 4,3 1 3,2 2-8,-1 0-1,-1-2 2,3 0 0,-2-2-4,1-2 0,1 0-20,3-5 5,-2 2-49,5-7-35,-3 0-75</inkml:trace>
  <inkml:trace contextRef="#ctx0" brushRef="#br0" timeOffset="309583.3395">4940 3761 151,'0'0'175,"0"0"-99,0 0-16,0 0-7,0 0-32,0 0-9,8 0-12,-2 10 0,5 4 3,-1 1 0,2 1 4,0 0-7,0 0 4,0-1-16,1-3-34,1 0-33,1-3-31,0-6-122</inkml:trace>
  <inkml:trace contextRef="#ctx0" brushRef="#br0" timeOffset="310724.0802">5705 3875 104,'0'0'116,"0"0"-114,0 0 34,0 0 26,0 0-18,0 0 9,-50-47-27,36 41-7,-3 2 15,-1-1-30,-4 2 9,-2 3-13,-3 0 6,2 0 19,1 0-23,3 0-1,6 1 0,2 7 3,5 4-8,5 8-3,3 5-12,0 7 18,8 4-8,11 0 9,5 1 0,7-3 0,5-1 0,0-3 0,0 0 3,-3-2-4,-8-3 3,-3-3 0,-8-2 0,-4-2 6,-2-3-8,-8-1 0,0-2 1,0 0 12,-18-2-3,-2-1 33,-10-1 8,-4-3-44,-7-1 14,-4-4-21,0 0 4,5 0-13,5 0-2,7 0-19,6-6-25,7-5-52,3 1-41,9-2-150</inkml:trace>
  <inkml:trace contextRef="#ctx0" brushRef="#br0" timeOffset="311319.1914">5918 3839 488,'0'0'78,"0"0"-26,0 0-43,0 0-9,0 0-6,0 0 6,-4 104 13,4-60 4,0 2-12,0-2 19,0-2-24,0-3 7,0-5-7,0-5 2,3-3-4,4-4-10,2-5-22,-3-4-34,0-6-46,3-7-18,-2 0-117</inkml:trace>
  <inkml:trace contextRef="#ctx0" brushRef="#br0" timeOffset="311642.184">5854 3860 343,'0'0'35,"0"0"-3,0 0-5,18-86 35,-5 69-26,8 6-20,4 1 0,5 6-11,3 4 4,3 0-9,0 18 0,1 6 1,-4 5-1,-6 0 0,-8 2-3,-10-4-2,-7-1 4,-2-4-10,-8-1 11,-13-3 54,-2-4-42,-3-1-2,-4-2 8,0-2-18,-1-3-24,1-4-62,9-2-59,2 0-43</inkml:trace>
  <inkml:trace contextRef="#ctx0" brushRef="#br0" timeOffset="312400.5999">6473 3852 249,'0'0'58,"0"0"-25,0 0 6,0 0 8,0 0-26,-89-16 23,69 23-22,-5 17-21,-2 7 11,2 6-12,4 1 0,7 1-2,8 0 0,6 0 2,0 0 0,6-4 7,12-5-7,5-3 2,2-6-2,2-6 11,0-3-4,-2-5-1,2-2 0,-3-5 3,6 0 18,0-5 3,1-13-8,2-4-7,-5-3-13,-4-3 5,-8-2 5,-5 0 4,-10-3 22,-1-1-30,-6 0-2,-15-1-6,-4 4 0,1 1-1,-6 6-5,6 4-21,-4 8 25,4 9-40,2 3-48,4 0-43,6 6-120</inkml:trace>
  <inkml:trace contextRef="#ctx0" brushRef="#br0" timeOffset="312977.4676">7027 3764 357,'0'0'97,"0"0"-33,0 0-24,0 0-35,-100 1 4,77 19-9,0 8 2,3 10-10,1 5 9,2 4-1,7-1 0,4 0 6,3-5-7,3-5 1,0-6 0,4-3-12,14-6 12,3-1 0,3-5 6,0-5 2,3-4 5,-1-3-4,6-3-3,1 0 17,1-9-20,2-11 6,-2-6 5,-4-6-8,-3-3 1,-11-3-6,-8-1-1,-8 2 15,-2 0-13,-19 3 5,-4 4-7,-2 3-8,-1 7 0,2 8-31,-1 7-44,2 3-10,3 2-185</inkml:trace>
  <inkml:trace contextRef="#ctx0" brushRef="#br0" timeOffset="313848.6833">7403 3809 319,'0'0'135,"0"0"-33,0 0-78,0 0 18,0 0-29,0 0-13,0 2 0,5 19-21,0 11 21,-2 5 4,0 2 9,-3 0-10,0-1-1,3-2 7,-3-2-12,0-2 3,3-5 0,-3-3 6,5-3-6,-2-4-2,-2-4-23,1-4-64,-1-5-9,6-4-82</inkml:trace>
  <inkml:trace contextRef="#ctx0" brushRef="#br0" timeOffset="314334.4083">7712 3824 143,'0'0'109,"0"0"-73,0 0-32,0 0-1,0 0 7,0 0 56,-17 70-23,-2-40-24,-1 1-2,-7 0 13,-1-3-29,3-5 1,1-4 1,4-4 10,4-5-18,7-4 5,-1-1 0,2-4-1,4-1-9,1 0 10,1 0 0,2 0-11,0 0 7,0 0 6,0 0-2,0 0 0,5 0 0,8 0 0,8 6 0,4 2-3,7 2 3,-1 2 2,6 0 7,-2 3 6,-5-2-8,-5 0-7,-4-3 0,-5-1-24,-3 2 15,-8-4-38,1 0-36,-6-3-41</inkml:trace>
  <inkml:trace contextRef="#ctx0" brushRef="#br0" timeOffset="314935.9201">8295 3747 187,'0'0'98,"0"0"-66,0 0 17,0 0 25,0 0-45,0 0-29,-8 10 18,-8 19-18,-10 10 72,-3 2-44,-1 1-2,-2-2-17,1-1 5,1-1-13,2-2 1,4-4 1,5-2-6,7-4-5,1-5-20,5-3-24,-1-6-67,1-3 29,3-6-41,3-3-41</inkml:trace>
  <inkml:trace contextRef="#ctx0" brushRef="#br0" timeOffset="315214.5935">7941 3750 406,'0'0'74,"0"0"-47,0 0-26,0 0-1,0 0 7,0 0 10,75 40-11,-54-21 10,-4-1-24,-6 0 10,1-1-2,-2-1 0,-4 2-33,3-3-43,-4 0-50,-2-6-128</inkml:trace>
  <inkml:trace contextRef="#ctx0" brushRef="#br0" timeOffset="316016.727">9396 3651 301,'0'0'148,"0"0"-142,0 0-6,0 0-18,0 82 18,0-38 63,0 4-41,-9-1 18,-3-5-14,0-3-20,1-6 13,-2-2-19,3-5 0,-1-3 5,1-2-5,4-5 0,1-3-26,5-9-79,0-4-54,0 0-82</inkml:trace>
  <inkml:trace contextRef="#ctx0" brushRef="#br0" timeOffset="316333.1682">9391 3690 252,'0'0'84,"0"0"-32,45-78-34,-33 64 43,-3 8-7,-4 5-13,-2 1 17,8 4-58,3 20 4,7 11 11,-2 4-12,2 4 32,-2-4-25,-4-3-9,0-2 21,-4-4-20,-2-4-2,1-3 9,-7 0-5,0-2-4,0-3 0,-3-1-10,0-6 7,0-4-31,5 0-36,-2-7-58,0 0-98</inkml:trace>
  <inkml:trace contextRef="#ctx0" brushRef="#br0" timeOffset="316540.1327">9382 3888 357,'0'0'83,"0"0"-41,0 0-38,0 0 26,0 0-12,81-25-3,-48 22 9,-2 1-18,-2 2-6,-9 0 0,-2 0-98,-7 0-88</inkml:trace>
  <inkml:trace contextRef="#ctx0" brushRef="#br0" timeOffset="316973.7029">10100 3571 63,'0'0'229,"0"0"-144,0 0-80,-112 3 37,73 19 1,-1 9 3,6 5 7,5 6-26,4 1-12,7-1 12,6-2-25,6-4 12,6-6-14,0-3 5,18-5-5,8-3 0,5-6 4,6-3 8,3-3-2,-1-3-5,-3-4-5,-3 0-13,-2-1-10,-7-10-108,-6 1-91</inkml:trace>
  <inkml:trace contextRef="#ctx0" brushRef="#br0" timeOffset="317606.5732">10373 3553 319,'0'0'87,"0"0"-87,0 0 7,0 0 0,0 0 47,0 0 1,111 18-19,-71-18-26,-6 0 22,2 0-32,-8 0 1,-3 0-1,-3 0-54,-9 0-103,-6 0-147</inkml:trace>
  <inkml:trace contextRef="#ctx0" brushRef="#br0" timeOffset="317923.0166">10494 3587 195,'0'0'8,"0"0"14,0 0 40,4 95 14,1-62 1,1 0-23,0-1-28,4-5-5,-2-2-14,-4 0-7,1-2 0,-2-2 3,-3-2 0,0-1-3,1 0-9,-1-3-17,0-1-31,4-2-22,-1-3-43,2-3-63</inkml:trace>
  <inkml:trace contextRef="#ctx0" brushRef="#br0" timeOffset="318292.7534">10942 3561 248,'0'0'188,"0"0"-145,0 0-42,0 0 11,0 0 21,0 0 11,97 23 1,-66-23-38,4 0 13,-2 0-17,0 0-1,-5 0-2,-5-1-1,-5-1-23,-9 1-73,-8-1-67,-1-1-124</inkml:trace>
  <inkml:trace contextRef="#ctx0" brushRef="#br0" timeOffset="318546.6873">11022 3587 308,'0'0'44,"0"0"-40,0 0 8,0 0 49,-6 85 16,6-61-37,1 0 4,7 0-25,-2 0-3,0-3 2,0-1-17,-2-1 1,1-1 3,-4-1-5,-1 2-2,0-2-41,0 0-58,0-3 51,-1-3-8,-4-2-147</inkml:trace>
  <inkml:trace contextRef="#ctx0" brushRef="#br0" timeOffset="318747.2436">10912 4003 134,'0'0'172,"0"0"-159,0 0-11,0 0 48,0 0 26,0 0-8,89 11-1,-60-11-45,2 0-10,-1-4 3,-2-2-15,-1 0-3,-3 0-51,-3 0-155,-8-1-59</inkml:trace>
  <inkml:trace contextRef="#ctx0" brushRef="#br0" timeOffset="319563.149">11679 3616 104,'0'0'126,"0"0"-117,0 0-6,0 0 16,0 0 5,0 0 5,-66-6-4,54 24-24,-1 9 8,2 8-2,2 8-3,3 2 27,6 1-5,0-4 5,3-7-4,12-7-20,4-5 7,2-7-5,5-4 0,2-6 13,0-6-7,4 0 22,1-3 5,1-15-28,3-7 5,-4-7-16,-6-4 4,-8-4 2,-10-2-7,-9 0-2,0 1 0,-25 0-12,-2 5-9,-10 5 7,2 10-36,3 8-35,2 8-39,6 5-166</inkml:trace>
  <inkml:trace contextRef="#ctx0" brushRef="#br0" timeOffset="320048.7888">12207 3478 76,'0'0'68,"0"0"6,0 0-43,0 0-30,1 81 66,-1-30 39,0 5-31,-7-7-5,1-3-38,1-7-4,2-7-27,2-4 2,-1-6 6,2-3-9,0-3 3,0-4-3,-1-3 0,-1-4-8,2-5-54,0 0-43,0 0 68,0-20-29,3-10-147</inkml:trace>
  <inkml:trace contextRef="#ctx0" brushRef="#br0" timeOffset="320434.2328">12232 3503 352,'0'0'135,"0"0"-50,0 0-83,0 0-2,0 0 0,21 93 2,-3-44 15,3-3-3,-2-5-7,-2-4 22,-3-3-27,1-6 1,3-1-1,-1-3 7,-1-1-11,2-4 2,-2-2 0,-5-6 5,-1-5-1,-7-3-4,0-3 1,-3 0 6,2 0 4,1 0 30,1-14-9,2-7-11,3-6-17,-3-5 10,-1-4-6,-5-2-5,0-4-3,0-2 0,0-2 2,0 2-11,0 7-12,0 7-3,0 12-5,0 8-23,0 9-6,0 1-73,-8 1-127</inkml:trace>
  <inkml:trace contextRef="#ctx0" brushRef="#br0" timeOffset="321367.8526">13755 3381 262,'0'0'100,"0"0"-43,0 0-43,0 0-14,0 0 0,-15 91 15,8-48 3,1-1 24,1-1-18,0-4-10,-1 0 9,0-4-20,-4-2 0,2-2-2,0-1 8,1-2-14,1-2 5,0-4-4,-2-7 2,7-4-61,1-7-40,0-2-56</inkml:trace>
  <inkml:trace contextRef="#ctx0" brushRef="#br0" timeOffset="321690.8197">13739 3426 323,'0'0'64,"0"0"-34,0 0-11,0 0 24,0 0-26,0 0-11,95-7 19,-71 40 10,-3 11-2,-6 2-7,-2 3-8,-4-3 20,0-6-31,-1-3 18,-2-5-25,-2-6 2,-2 0-2,1-3 0,-2-5 0,1-3 8,-2-5-8,0-5-5,0-2-21,0-3-65,0 0-54,-6 0 10</inkml:trace>
  <inkml:trace contextRef="#ctx0" brushRef="#br0" timeOffset="321891.3642">13675 3743 230,'0'0'79,"0"0"-71,0 0 35,0 0-3,97-13 6,-64 12-6,-1-1-32,-2 1 0,-3-2-8,-3-2-40,-7-2-147</inkml:trace>
  <inkml:trace contextRef="#ctx0" brushRef="#br0" timeOffset="322477.3534">14130 3444 252,'0'0'136,"0"0"-136,0 0 13,82 0 6,-41-3 3,4-1 32,3-1-28,-5 4-2,-5-1-14,-3 0-5,-12 2-10,1-1 1,-7 0-92,-6-2-43,-6 0-175</inkml:trace>
  <inkml:trace contextRef="#ctx0" brushRef="#br0" timeOffset="322740.3256">14272 3452 124,'0'0'76,"0"0"-68,0 0 63,0 80-14,1-47 26,8 0-35,-3-1-21,0-1 15,0-2-40,1-4 15,-4-1-17,0-1 3,0-3-17,-1-4 14,-1-1-58,2-6-18,2-3-85</inkml:trace>
  <inkml:trace contextRef="#ctx0" brushRef="#br0" timeOffset="323580.2802">15316 3380 258,'0'0'157,"0"0"-79,0 0-31,0 0-47,0 0-12,0 0 3,0 100 9,0-45 30,0 1 14,0-4-22,-5-4 16,-4-7-33,0-5 0,-1-6-5,3-3 3,-1-4-11,2-5 8,0-6-15,3-5-5,3-5-84,0-2-28,0 0 12</inkml:trace>
  <inkml:trace contextRef="#ctx0" brushRef="#br0" timeOffset="323912.3514">15363 3345 205,'0'0'83,"0"0"4,0 0-38,0 0 28,0 0-34,0 0-43,53-12 3,-40 49 9,6 15 26,-2 5 11,1 2-31,-2-4 5,1-3-20,-2-10 6,-1-6-6,-4-6-3,-1-5 0,-2-2 9,-3-5-5,-1-5-8,-1-2-5,-1-3-47,-1-5-18,0-3-124,0 0 28</inkml:trace>
  <inkml:trace contextRef="#ctx0" brushRef="#br0" timeOffset="324128.5198">15305 3681 350,'0'0'51,"0"0"-49,0 0 12,0 0-10,102-9 31,-68 4-17,-2 1-14,-2 0 1,-7 1-5,-2 2-61,-9-2-117</inkml:trace>
  <inkml:trace contextRef="#ctx0" brushRef="#br0" timeOffset="325679.06">17012 3362 204,'0'0'167,"0"0"-96,0 0-1,0 0-44,0 0-26,0 0-2,0 46 2,0-13 18,0 2 8,0-2-5,0-1-15,0-2-4,0-2-2,0 1 0,0-3 2,0-1-9,-1-2-8,-2 1-32,0-4-59,-2-5-66,4-5-69</inkml:trace>
  <inkml:trace contextRef="#ctx0" brushRef="#br0" timeOffset="326102.3214">16845 3349 251,'0'0'41,"0"0"-10,0 0 1,51-88-18,-26 77 25,11 7-20,3 4 4,6 4 3,5 18-23,1 10 11,-3 6-13,-5 4-1,-6 5 7,-9-2-2,-8 3-3,-8-1 2,-8-5 3,-2-4 10,-2-5 2,0-6-13,-15 0 9,-9-6 16,-7-2-9,-5-2 6,2-5-27,-1-3 12,3-4-10,0-4-2,2-1 2,-1 0-3,1-6-35,2-7-59,1-2-73,7 2-4</inkml:trace>
  <inkml:trace contextRef="#ctx0" brushRef="#br0" timeOffset="326550.2878">17588 3272 276,'0'0'151,"0"0"-135,0 0-7,0 0-1,80 0 12,-44 2 12,0-2-8,-1 2-21,-9-2 2,-5 1-5,-7 1-8,-5 1-40,-5-2-102,-4-1-165</inkml:trace>
  <inkml:trace contextRef="#ctx0" brushRef="#br0" timeOffset="326788.5981">17716 3316 144,'0'0'82,"0"0"-75,0 0 23,0 0 53,-3 104-32,3-70 30,0 0-44,0-2-23,0 0 8,0-3-20,0 0 1,2-4 4,-2 1-7,0-2 0,0-1-24,-3-1-4,-6-2-25,-3-6-79,0-4-130</inkml:trace>
  <inkml:trace contextRef="#ctx0" brushRef="#br0" timeOffset="326982.6315">17561 3809 375,'0'0'40,"0"0"-35,0 0 16,0 0 23,0 0-2,0 0 6,104 0-37,-71-2 6,0-4-17,-5 0-4,1 0-15,-5 0-66,-3 0-104</inkml:trace>
  <inkml:trace contextRef="#ctx0" brushRef="#br0" timeOffset="327573.6777">18239 3240 318,'0'0'101,"0"0"-37,0 0-25,0 0-32,0 0 2,0 0-18,-88-39 9,68 43 0,-2 13-1,3 5-2,2 4 0,8 6 0,6 0-13,3 6 13,6-2-11,12-1 14,9-2 6,3-2-5,-1-2-2,1 0 1,-6-3 0,-4-3-1,-3 0 1,-6-5 0,-4 0 20,-2-3-17,-5-3 12,0 0 7,0 1-11,-10-3 9,-12 1-5,-6-3 3,-5-1-8,-3-4-5,1-3 1,-1 0-6,3 0-37,2-8-20,1-1-83,6-3-187</inkml:trace>
  <inkml:trace contextRef="#ctx0" brushRef="#br0" timeOffset="328123.9262">18504 3277 383,'0'0'122,"0"0"-65,0 0-42,0 0 8,0 0-2,0 0-20,61 5 14,-19-5 17,4 0-26,1-3 14,2-4-20,-3 3 8,-3 0-17,-7-1 7,-6-1-82,-12 0-169</inkml:trace>
  <inkml:trace contextRef="#ctx0" brushRef="#br0" timeOffset="328386.9625">18688 3274 242,'0'0'14,"0"0"17,-7 77 52,6-41-10,-3 0-1,4 2-40,0-2-10,0-1-1,0-1-17,0-2 3,0-2-7,0 0 1,4-1-7,-4-2-32,0-3 15,1-6-60,2-5-75,4-7-70</inkml:trace>
  <inkml:trace contextRef="#ctx0" brushRef="#br0" timeOffset="328810.1873">19231 3262 454,'0'0'131,"0"0"-103,0 0-23,0 0-10,0 0-4,1 95 9,-1-50 18,0 2-6,-7-3 4,-2-5 13,-3-1-24,-2-7 0,4-4-5,0-3 3,-1-4-10,4-5-5,4-4-13,-1-4 16,4-7-51,0 0-45,0-2 28,0-14-154</inkml:trace>
  <inkml:trace contextRef="#ctx0" brushRef="#br0" timeOffset="329095.7662">19220 3264 92,'0'0'141,"0"0"-54,52-92-43,-33 75-8,4 11 1,4 6 18,0 17-48,1 18 0,-4 11 41,-6 6-37,-3-2 10,-8-1 6,-1-4-1,-4-6 4,-2-1-25,0-4 16,0-4-13,-5-2 1,-2-6-7,1 0-2,-3-3 0,3-4-2,0-5-21,5-7-49,-7-3-62,-1 0-37</inkml:trace>
  <inkml:trace contextRef="#ctx0" brushRef="#br0" timeOffset="329296.303">19201 3488 263,'0'0'64,"0"0"-54,0 0-2,0 0 5,107-6 23,-74 6-27,-2 0 10,-5 0-15,-4 0-2,-2 0-4,-6 0-24,-2 0-117</inkml:trace>
  <inkml:trace contextRef="#ctx0" brushRef="#br0" timeOffset="329960.4356">19586 3262 298,'0'0'110,"0"0"-56,0 0-51,0 0-6,0 0-4,22 83 7,-16-40 48,-3 3-36,-3-4 17,0-3-6,0-2-21,0-3 18,0-4-17,-6-5-3,0-3 14,-1-4-12,1-5-4,0-4-30,4-4-74,2-5-3,0 0-3,0-10-116</inkml:trace>
  <inkml:trace contextRef="#ctx0" brushRef="#br0" timeOffset="330354.5567">19614 3372 112,'0'0'143,"0"0"-77,0 0-25,34-90-20,-23 76-2,-1 8 26,2 5-40,4 1 19,3 9-12,3 18-5,3 9 32,0 6-14,0 0-16,0-1 12,0-2-15,1-4-6,-3-4 0,-1-2 7,-3-5-10,-3-6 3,-2-3 0,-5-6 33,-6-6-30,-2-1 6,1-2 18,-1 0-6,2 0 37,4-15-16,1-10-34,1-7 10,1-6-10,-2-3-8,-4 2 0,-4 0 5,0 3-12,-1 1 7,-11 3-19,-2 5 5,4 8-39,4 6 8,0 8-24,6 3-46,0 2-83</inkml:trace>
  <inkml:trace contextRef="#ctx0" brushRef="#br0" timeOffset="330778.1667">20469 3261 340,'0'0'2,"0"0"25,0 0-1,0 0 45,-13-77 8,-2 77-55,-3 0-10,-9 17-8,-6 13 2,-1 9-3,1 4-3,5 3 16,4-1 25,9 0-37,6-4 22,6-2-13,3-7-6,9-2 8,10-7-17,8-3 1,5-8 10,3-4-7,7-7 3,-3-1-7,-2 0-37,-4-10-33,-11-4-154</inkml:trace>
  <inkml:trace contextRef="#ctx0" brushRef="#br0" timeOffset="331448.7952">20760 3208 275,'0'0'164,"0"0"-98,0 0-59,0 0-14,0 0-7,0 81 14,0-34 41,0 0-25,0-3 5,0 1-3,0-8-5,0-3-4,0-2-9,0-6 0,3-5 9,-1-3-9,-1-6-25,-1-1-48,0-7-66,0-4-44</inkml:trace>
  <inkml:trace contextRef="#ctx0" brushRef="#br0" timeOffset="331718.364">20771 3251 356,'0'0'72,"0"0"-21,0 0-9,0 0-12,80-83 0,-55 67 20,4 3-38,3 4-4,1 1 0,-1 5-8,0 1 0,-2 2-2,-1 0-14,-6 0-3,-4 2-77,-6 9-21,-6-2-30,-7 0-53</inkml:trace>
  <inkml:trace contextRef="#ctx0" brushRef="#br0" timeOffset="331981.4108">20809 3427 113,'0'0'100,"0"0"-15,0 0-7,0 0-26,97 16-12,-64-16 10,4 0-22,1 0-26,-1 0 10,-6 0-12,-11 4-7,-9 4-86,-8 4-80,-3 1-34</inkml:trace>
  <inkml:trace contextRef="#ctx0" brushRef="#br0" timeOffset="332215.1241">20817 3700 69,'0'0'67,"0"0"47,0 0 0,0 0-50,0 0 27,0 0-27,97 16-54,-63-16 15,3 0-13,3 0-11,-2-2 2,-5-1-3,-5-1-69,-7-1-102,-11-1-122</inkml:trace>
  <inkml:trace contextRef="#ctx0" brushRef="#br0" timeOffset="333351.4548">21657 3085 94,'0'0'156,"0"0"-93,0 0-33,0 0-27,0 0-5,0 0 2,1 13-8,-1 2 3,0 2 5,0 2-19,-3 1 1,-6 1-40,-4-1-16,2-5-43</inkml:trace>
  <inkml:trace contextRef="#ctx0" brushRef="#br0" timeOffset="333655.0561">21846 3099 233,'0'0'76,"0"0"-68,0 0-8,0 0 2,0 0 2,0 0 3,-9 92-7,-1-69-15,-2-4-75,0 1-91</inkml:trace>
  <inkml:trace contextRef="#ctx0" brushRef="#br0" timeOffset="334588.7624">21907 3684 381,'0'0'125,"0"0"-106,0 0 31,0 0-15,0 0-18,0 0-12,-3 10 5,0-10-10,2 2 0,-1-1 2,-2 2-7,-2 2 5,0 1-1,-1-2-31,5-4-121,2 0-230</inkml:trace>
  <inkml:trace contextRef="#ctx0" brushRef="#br0" timeOffset="372392.6734">4562 6248 113,'0'0'53,"0"0"-49,0 0 8,0 0 13,0 0 7,0 0 18,0 0-3,0 0-12,0 0 43,3 76-29,-3-50 12,0 0-24,0 5-27,0-2 11,0 5-13,0-4-7,0 0 13,0-5-14,0-2 0,0-3 0,0-2 9,0 0-18,-3-3 4,0-2-24,-3-2-14,1-5-100,2-4-33</inkml:trace>
  <inkml:trace contextRef="#ctx0" brushRef="#br0" timeOffset="373227.2597">4525 6209 203,'0'0'103,"0"0"-67,0 0 11,0 0 3,0 0 6,101-69-22,-77 62-18,6-1 1,0 2-5,1 5-9,0 1 9,1 0-12,-1 15 0,-3 4-2,-4 6-3,-4 4 3,-9 2-5,-9 2-6,-2-1 13,-10 5-1,-20-1 2,-12-3-3,0-2 9,-4-4-2,6-9-2,5-7-3,10-4 6,7-6 0,8-1-4,5 0 11,4-6-13,1-7 0,0 0-1,0 3 5,12 1-4,4 3 4,9 3-4,5 1 0,7 2-1,4 0-3,-1 5 1,0 8-2,-5 4 5,-7 2-34,-4 2-2,-11 0-6,-7 2 15,-6-2 20,0-1-9,-6 0-13,-16-1 29,-5-2 10,-4-3 3,1-3 29,0-4-21,3-2 31,0-3-10,2-2-12,-2 0 2,-1 0-15,1 0-6,2-5-11,2-1-1,7-1-5,2 2-51,1-1-49,7 1-42</inkml:trace>
  <inkml:trace contextRef="#ctx0" brushRef="#br0" timeOffset="374773.6691">5148 6521 154,'0'0'102,"0"0"-53,0 0-7,0 0 3,0 0-42,0 0-3,0 6-13,0 11 13,0 1 12,0 3-6,0 1 3,0-1 12,0-1-18,0-2 7,2-1-1,4-4-5,4-1 8,-2-1-12,1-4 2,-1-1 1,0-3 2,4-3-5,6 0 8,0-5-2,3-11 11,-1-3-13,-3-1-1,-2-1 2,-3 1 2,-6 1 4,1 4-11,-4 1 1,-3 7 31,0 2 20,0 1-6,0 4-13,0 0-33,0 0-3,0 1-15,0 11-1,0 8 15,0 0 0,6 1 4,3-2 0,0-1-4,3-1 3,5-6-12,-1 0-14,-1-4 25,6-4-13,-4 1 14,0-4-1,2 0-5,-4-2 6,2-11 2,-2-2 1,-1-5 15,-3-1 3,8-3 14,-8-3-5,-2-5-29,1-5 22,-5-6-21,1-2 5,1 0 5,0-2-9,-2 5 9,-2 4 1,-3 7 0,0 7 5,0 9-1,0 6-7,0 6 35,0 3-20,0 0-22,0 0-2,0 7-24,0 24 5,0 13 10,0 11 9,0 1 0,3-2 3,3-6-3,0-6 0,3-6 2,0-7-5,0-7 1,7-3-3,-2-6 5,3-4-34,6-5-2,4-4 3,9-3-26,5-16 1,-3-8-167</inkml:trace>
  <inkml:trace contextRef="#ctx0" brushRef="#br0" timeOffset="375078.9738">5376 6375 305,'0'0'165,"0"0"-152,0 0-1,0 0-4,0 0 58,123 7-28,-68-7-3,5 0-14,-2 0-19,-6 0 11,-5 0-9,-3-4-8,-5-1 0,-3 3-97,-6-1-89,-11-2-163</inkml:trace>
  <inkml:trace contextRef="#ctx0" brushRef="#br0" timeOffset="377823.7114">6397 6602 295,'0'0'126,"0"0"-79,0 0 20,0 0-20,0 0-26,0 0-9,1-1-12,-1 1-2,0 0-2,0 1-1,0 10-4,-3 1 9,-7 0-18,-2 4-4,-4 2-66,-1 2-5,-2-1-56,2 1-51</inkml:trace>
  <inkml:trace contextRef="#ctx0" brushRef="#br0" timeOffset="379945.759">7261 6103 358,'0'0'148,"0"0"-98,0 0-45,0 0 27,0 0-26,0 0-5,0 21-2,0 0 8,0 6-6,0 3 20,4 2-19,1-1 12,-1-1-8,1 0-6,-2-3 13,4-1-7,-4-4-8,0 0 2,-1-5-42,-1-1 11,-1-3-34,0-4-23,0-4-10,0-5-116</inkml:trace>
  <inkml:trace contextRef="#ctx0" brushRef="#br0" timeOffset="380462.7916">7188 6111 205,'0'0'69,"0"0"22,0 0-40,0 0-26,35-82 28,-15 68-29,5 1-4,4 2 14,-1 5-25,5 5 19,-6 1-28,-1 4 9,-4 16-12,-5 4 3,-6 1 0,-8 4-2,-3 1-9,0-1 10,-11-6 0,-11 0-3,-1-6 4,-2-5 7,3-5 7,7-2-2,3-5-12,6 0 9,3 0 8,3 0-17,0 0 31,0-3-25,0 0-2,18 3-8,6 0 4,7 3-2,2 10 2,-3 5-6,3 1 1,-6-1 5,-1 0 0,-2 0 3,-3-1-3,-6-3-11,-3 0-33,-3-2-90,-6-3-10,-3-4-106</inkml:trace>
  <inkml:trace contextRef="#ctx0" brushRef="#br0" timeOffset="380832.6355">7764 6086 76,'0'0'287,"0"0"-243,0 0 9,0 0-20,0 0-26,0 0 14,37 47 11,-28-13 11,-3 1-14,-5 0-25,-1-2 23,0-5-23,0 1 0,0-4-1,0-1-3,0-1-4,0-4-52,-3-3-59,-3-4 13,-4-6-78</inkml:trace>
  <inkml:trace contextRef="#ctx0" brushRef="#br0" timeOffset="381095.6014">7789 6097 153,'0'0'203,"0"0"-100,0 0-48,28-92-23,-8 75-13,5 2-15,2 5 19,0 2-13,1 3 5,-1 5 2,-3 0-15,-3 0-2,1 5 0,-3 7-16,-5 5-18,-5 2-80,-7 2-22,-2 0-13</inkml:trace>
  <inkml:trace contextRef="#ctx0" brushRef="#br0" timeOffset="381296.6522">7871 6173 22,'0'0'142,"0"0"-113,0 0-18,0 0 29,0 0 60,0 0-46,33 4 17,-12-4-31,7 0-28,-1 0-7,-5 5-5,-2 8-40,-8-2-49,-9 4-109</inkml:trace>
  <inkml:trace contextRef="#ctx0" brushRef="#br0" timeOffset="381519.8445">7762 6476 91,'0'0'125,"0"0"-113,0 0 74,0 0 22,85-9-17,-54-1-63,4 3 14,-5 1-33,-5 1 3,-5 2-14,-6 2 2,0 1-70,1 0-45,-5 0-159</inkml:trace>
  <inkml:trace contextRef="#ctx0" brushRef="#br0" timeOffset="381952.2073">8537 6017 381,'0'0'101,"0"0"-54,0 0-37,0 0-2,-84-53 3,61 53-8,-6 10-2,-4 24 5,-3 12-6,-3 11 9,8 2-4,8-3 28,9-6-12,11-8-18,3-9-3,4-5 5,17-5-5,4-7 0,5-3 5,3-6 1,3-4-6,3-3-6,1 0 6,3-6-52,-7-14-150,-5-1-162</inkml:trace>
  <inkml:trace contextRef="#ctx0" brushRef="#br0" timeOffset="382337.6615">8703 6009 275,'0'0'194,"0"0"-42,0 0-116,0 0-36,0 0-7,0 0 7,0 122 52,0-69-31,0-3 1,0-5-19,0-6 12,0-5-14,0-4-1,0-1-3,0-5 2,0-3-38,0-6 34,0-7-48,0-8-71,0 0-70,0-11-25</inkml:trace>
  <inkml:trace contextRef="#ctx0" brushRef="#br0" timeOffset="382581.9654">8702 5985 531,'0'0'73,"0"0"-52,0 0-14,0 0-7,87-58 31,-54 50-22,-2 5 28,6 0-36,-7 3 1,-6 0 0,1 0-2,-4 6-2,-4 3-18,-3 1-38,-5 4-37,-7 1-89,-2-1-110</inkml:trace>
  <inkml:trace contextRef="#ctx0" brushRef="#br0" timeOffset="382816.7681">8720 6205 106,'0'0'19,"0"0"38,0 0 41,0 0 14,0 0-12,0 0-58,97 21 12,-67-21-40,3 1-6,-5-1-1,-7 2-7,-6 4-14,-8 0-86,-7 5-102,0-1-36</inkml:trace>
  <inkml:trace contextRef="#ctx0" brushRef="#br0" timeOffset="383001.6864">8725 6450 68,'0'0'105,"0"0"-33,0 0 22,0 0-17,0 0 10,0 0 4,83 14-74,-50-14 1,1-7-18,1 0-7,-4 0-6,-4 0-82,-8 3-85,-4-2-105</inkml:trace>
  <inkml:trace contextRef="#ctx0" brushRef="#br0" timeOffset="383588.2392">9299 5984 372,'0'0'167,"0"0"-125,0 0-42,0 0-20,0 0 20,-15 121 48,11-71-40,-1-3 34,4-7-24,-1-1-15,2-5 11,-3-6-14,3 0 0,-3-6-4,1-2-59,1-8-82,-1-5-71,2-7-38</inkml:trace>
  <inkml:trace contextRef="#ctx0" brushRef="#br0" timeOffset="383974.7061">9278 6080 212,'0'0'196,"0"0"-75,0 0-89,0 0 7,0 0-19,0 0-15,33-24-5,-3 55 10,0 6-10,-2 0 0,-1 4 3,-2-4 16,0 0-7,-5-2 5,4-6-1,-4-3-9,-1-3-7,-3-4 0,-4-4 0,1-3-3,-5-6 3,-4-4 0,-1-2 9,3 0 2,4-4 10,1-15 33,4-5-46,-3-8 17,-3 0-22,-3-5 0,1-5 7,-5-5-4,-2 2-6,0-1 0,0 6 4,0 10-14,0 9-18,0 9-9,0 8-4,0 4-88,1 0-219</inkml:trace>
  <inkml:trace contextRef="#ctx0" brushRef="#br0" timeOffset="384807.8994">9970 5916 197,'0'0'104,"0"0"-68,0 0-29,0 0 40,0 0 20,0 0-11,81 15 5,-47-14-29,5-1 3,1 0-6,-1 0-23,1 0-3,-4 0-3,-8-4-23,-5 1-23,-7 0-71,-10-3-110</inkml:trace>
  <inkml:trace contextRef="#ctx0" brushRef="#br0" timeOffset="385077.4667">10112 5958 149,'0'0'4,"0"0"78,0 0 15,2 92-26,3-62 6,1-2-19,-1 1-14,1-2-10,-2-3-28,1 1 8,-1-3-14,2-1 5,-4-1-2,-1-1 1,-1 2-4,0-1 0,0-2-42,-1-3 24,-4-6-116,-2-5-133</inkml:trace>
  <inkml:trace contextRef="#ctx0" brushRef="#br0" timeOffset="397479.739">11770 5875 148,'0'0'150,"0"0"-67,0 0-54,0 0 19,0 0-40,0 0 5,0 0-13,1 45 13,5-12 26,-2 6 5,1 4-37,-2-1 35,-2-1-29,2-4-11,-1-4 17,-1-3-19,-1-4 0,0-2 0,0-3-9,0-4-13,0-4-33,-1-4-54,-1-4-14,2-5-51</inkml:trace>
  <inkml:trace contextRef="#ctx0" brushRef="#br0" timeOffset="397811.5348">11774 5897 247,'0'0'122,"0"0"-72,0 0 9,0 0-35,0 0-4,0 0 6,70-37-23,-28 31 1,0 3 4,-1-1-1,-5 2-9,-3 1 2,-8 1-20,-5 0 6,-4 0-47,-8 0-47,-7 7-58</inkml:trace>
  <inkml:trace contextRef="#ctx0" brushRef="#br0" timeOffset="398043.3446">11787 6103 38,'0'0'40,"0"0"-15,0 0 75,0 0-24,0 0-15,0 0-10,90 39-40,-60-39 19,-1 1-30,-4-1 0,-5 0 0,-5 6-102,-12 2-130</inkml:trace>
  <inkml:trace contextRef="#ctx0" brushRef="#br0" timeOffset="398243.8855">11814 6346 69,'0'0'34,"0"0"79,0 0-11,93 6-29,-62-6-30,0 0-11,1 0-4,-8 0-22,0 0-12,-2 0-12,-10-1-93,1 0-124</inkml:trace>
  <inkml:trace contextRef="#ctx0" brushRef="#br0" timeOffset="398698.2764">12662 5862 185,'0'0'311,"0"0"-259,0 0-11,0 0-22,0 0-19,0 0-18,-29 57 18,4-9 47,-5 3-26,-4-1-4,1-3 10,3-7-13,0-5-14,5-5 0,4-5-12,3-4-5,3-3-66,2-2-63,2-7-57,5-7-52</inkml:trace>
  <inkml:trace contextRef="#ctx0" brushRef="#br0" timeOffset="398998.9974">12416 5922 156,'0'0'95,"0"0"-31,0 0-27,0 0 1,0 0 0,86 44-14,-62-11 17,-3 6-18,1-2-4,-3-1 11,1-4-28,-4-2-1,-2-4-1,-2-4-5,-3-2 5,-2-2-45,-2-1-28,-1-5-32,-3-3-51,1-5-28</inkml:trace>
  <inkml:trace contextRef="#ctx0" brushRef="#br0" timeOffset="399377.9408">12863 5906 453,'0'0'67,"0"0"0,0 0-46,0 0 20,0 0-41,0 0-14,20 49 14,-7-10 0,-4 5 2,-5-2 10,-2-3-1,-2-3-11,0-4 0,0-5 7,0-4-14,0-4-9,0-2-42,-2-2-39,-1-3-22,3-8 48,0-4-184</inkml:trace>
  <inkml:trace contextRef="#ctx0" brushRef="#br0" timeOffset="399678.7515">12836 5987 358,'0'0'57,"0"0"0,0-92-49,11 66 33,5 4 3,2 2-24,6 5 11,1 3-26,3 6-4,-1 5 4,2 1 10,-4 2-23,1 18 8,-4 4 0,-10 5-5,-3 0 3,-8 3 2,-1-1-4,-12-1 8,-7-5-17,-8 0 26,3-6-12,0-3 10,5-2-11,-2-2-19,5-3-69,4-4-111,4-5-98</inkml:trace>
  <inkml:trace contextRef="#ctx0" brushRef="#br0" timeOffset="400117.6528">13236 5884 459,'0'0'70,"0"0"-46,0 0-24,0 0-2,0 0 2,0 0 28,27 106 14,-23-67-22,-2-2-12,-2 0 10,0-6-16,0-2-2,-2-2 9,-2-3-6,1-3-6,-3-1-8,3-5-60,-1-4-51,2-4-41,2-7-74</inkml:trace>
  <inkml:trace contextRef="#ctx0" brushRef="#br0" timeOffset="400402.8399">13242 5881 345,'0'0'34,"0"0"26,0 0-16,73-81 32,-49 64-36,1 6-23,2 0 5,0 2-10,-4 6-12,0 1 0,3 1-2,-3 1-3,1 0 5,-3 0 0,-1 1-5,-8 7-47,-2 2-31,-9 2-35,-1 1-92</inkml:trace>
  <inkml:trace contextRef="#ctx0" brushRef="#br0" timeOffset="400603.3896">13378 5910 118,'0'0'104,"0"0"-104,0 0-16,0 0 16,0 0 76,0 0 6,22 38 4,-1-30-44,4 2-13,5-2-24,1 0 3,-1 0-16,-7 1-4,-7 1-73,-10 3-75,-6 1-72</inkml:trace>
  <inkml:trace contextRef="#ctx0" brushRef="#br0" timeOffset="400835.2016">13291 6248 327,'0'0'77,"0"0"-55,0 0-22,0 0 57,0 0 12,0 0 2,53 8-36,-24-8-8,4 0-4,0-3-19,0-3-8,-5 1-8,-4 2-49,-6 3-27,-5 0-114,-5 0-26</inkml:trace>
  <inkml:trace contextRef="#ctx0" brushRef="#br0" timeOffset="401236.3036">13733 5833 481,'0'0'96,"0"0"-70,0 0-20,0 0-12,0 0 21,0 0-15,4 122 57,-4-74-52,0-3 18,0-3-17,-1-7 3,-2-5-8,3-4-1,0-5-18,0-5 3,0-3-57,0-3-42,0-6-29,0-4-105</inkml:trace>
  <inkml:trace contextRef="#ctx0" brushRef="#br0" timeOffset="401668.6838">13739 5958 219,'0'0'109,"1"-78"-31,14 43-3,0 4-35,6 5 4,-4 8 14,2 6-44,0 7 8,1 5-21,-1 0 12,3 11-17,-2 10 4,-2 5 0,-5 3 0,-8 3-6,-5 0-1,0 1 2,-18-3-15,-9-3 5,2-8 15,2-3-2,7-9-2,4-2 7,3-1-3,4-2 9,2 1-4,3 0 19,0 1-24,0 5 0,2 2-3,10 2 17,12 4-5,3 0 5,1-2-11,-1 1 8,-2-1-11,-5 0 0,-3 0 0,-3 1-13,-2-1-23,-3-2-13,-2 2 14,-4-4-65,-3-4-54,0-3-158</inkml:trace>
  <inkml:trace contextRef="#ctx0" brushRef="#br0" timeOffset="402085.4015">14082 5773 460,'0'0'156,"0"0"-133,0 0-19,0 0 34,0 0-27,0 0 1,76-4-2,-49 2 1,-1 2-14,2 0 5,0-3-2,0 1 3,1 1-3,-7-2-10,-4 0-42,-5 1-101,-10 1-57</inkml:trace>
  <inkml:trace contextRef="#ctx0" brushRef="#br0" timeOffset="402323.7321">14225 5804 298,'0'0'168,"0"0"-162,0 0 14,0 0-11,-9 86 65,9-54-42,0 1 0,0 0-25,0 1-2,0-3 7,0-4-12,2 1 0,-1-2 2,-1 0 8,0-2-20,0-5 10,0 1-45,-10-2-54,-2-6-149</inkml:trace>
  <inkml:trace contextRef="#ctx0" brushRef="#br0" timeOffset="402523.8765">14110 6280 590,'0'0'94,"0"0"-94,0 0-10,0 0 10,0 0 34,0 0-2,91 0-15,-61 0-9,-3 0-8,-2 0 0,1 0-10,-7 0 1,-1 0-55,-1 0-43,-7 0-98,-4 0-160</inkml:trace>
  <inkml:trace contextRef="#ctx0" brushRef="#br0" timeOffset="403372.9504">14695 5770 295,'0'0'63,"0"0"6,0 0-21,0 0 5,0 0-36,0 0-17,-1 41 0,1-1 29,0 6-2,0 2 21,0-5-25,0-4-7,0-1-9,0-6 0,0-4-7,-2-4 0,1-5-16,-1-3-7,2-7-44,0-3-60,0-6-15,0 0-118</inkml:trace>
  <inkml:trace contextRef="#ctx0" brushRef="#br0" timeOffset="403934.5315">14691 5848 292,'0'0'80,"0"0"-13,0 0-41,0 0 18,0 0 5,79-81-40,-60 79 13,2 2 2,4 2-23,2 19 17,-1 7-6,-2 3-5,-4-1 0,-3-1-1,-4-3-5,-4-2-1,-3-1 0,-3-3-1,-3-6 1,0-3 0,0-3 1,0-4 1,0 0-2,0-4 8,0 0-1,0 0 17,0-11-13,2-15-6,8-8-5,4-4 3,2-1-3,0 3 0,2 6 1,-3 4-4,2 6 3,-2 5 0,-2 6-1,0 6-4,2 3 3,0 0 2,4 19-16,-2 7 11,-2 5 5,-3 2 0,-3 2-2,-6 0 7,-3 0-5,0-2 0,0-3 4,-9-1 9,-5-2-13,2-2 3,1-3-3,5-6-27,4-2-27,2-7-99,0-5-3</inkml:trace>
  <inkml:trace contextRef="#ctx0" brushRef="#br0" timeOffset="404265.5438">15544 5761 527,'0'0'0,"0"0"4,0 90-4,1-49 27,1 1 11,-2-2 9,3-2-31,-1-5-15,-2-4 3,0-2 2,0-4-6,0-1 0,0-4-34,0-4 20,0-2-22,0-9-65,0-3-121</inkml:trace>
  <inkml:trace contextRef="#ctx0" brushRef="#br0" timeOffset="404557.6486">15545 5762 487,'0'0'93,"0"0"-31,0 0-25,0 0 3,0 0-27,0 0 3,50-69-12,-12 61 6,3 4-16,-2 4 6,-5 0 0,-1 0-6,-3 0 10,-5 0-4,-1 0 0,-5 0-39,-2 1 2,-3 7-41,-1-2-76,-7 0-17,-5 2-24</inkml:trace>
  <inkml:trace contextRef="#ctx0" brushRef="#br0" timeOffset="404796.593">15542 5984 87,'0'0'77,"0"0"16,0 0-31,0 0-5,97 19 7,-67-19-16,2 0-27,-3 0-6,-2 0-8,-4 0-14,-1 0-5,-6 3-44,-6 2-4,-6 2-35,-4 2-83</inkml:trace>
  <inkml:trace contextRef="#ctx0" brushRef="#br0" timeOffset="405052.8885">15580 6200 237,'0'0'2,"0"0"48,0 0 33,0 0 17,0 0-2,0 0-55,94 9 4,-58-9-23,0 0-14,-4 0-1,0 0-4,-5-1-5,-4-1 0,0 1-15,-7 1-37,-1-2-88,-4-1-88</inkml:trace>
  <inkml:trace contextRef="#ctx0" brushRef="#br0" timeOffset="405743.0749">16165 5752 274,'0'0'121,"0"0"-103,0 0-18,0 0 0,0 0 6,13 88 31,-10-45 13,1-1-15,-4 0 0,0-4-26,0-5-7,0-5 5,0-2-7,0-5 0,-2-1 0,-3-6-7,-2-3-26,2-3-52,-1-7-50,5-1-104</inkml:trace>
  <inkml:trace contextRef="#ctx0" brushRef="#br0" timeOffset="406173.0135">16178 5847 42,'0'0'300,"0"0"-188,0 0-48,0 0-34,0 0 3,0 0-3,10-73-24,7 73-5,7 19-1,3 10 0,-2 7 18,-1 5-11,-2-2 5,-2 0 11,-4-1-20,1-5 9,-1 1-12,3-6 3,4-2 2,-2-5-5,-2-6 6,-3-5-2,-8-4 1,-4-3-5,-2-1 0,-1-2 3,1 0 23,2 0 25,1-16-11,2-10-25,1-4-11,-1-9 2,1-5-6,0-6 1,-3 2-1,-2 3 0,-3 6 0,0 5-1,0 10-10,-1 6-6,-3 8-18,3 7-27,1 3-19,0 0-202,8 9-89</inkml:trace>
  <inkml:trace contextRef="#ctx0" brushRef="#br0" timeOffset="406508.1631">16733 5804 416,'0'0'113,"0"0"-82,0 0-21,0 0 6,0 0 20,0 0-2,96-11-31,-50 9 9,3-3-10,-3 1 2,-2-1-1,-6 1-3,-6 0-11,-6-3-16,-6 3-63,-4-2-47,-8-2-117</inkml:trace>
  <inkml:trace contextRef="#ctx0" brushRef="#br0" timeOffset="406781.2407">16902 5809 197,'0'0'78,"0"0"-59,0 0 30,-12 78 21,12-51 39,0 1-32,0 0-49,0 1 2,0-4-21,0 1-2,0-2-3,0-1-1,0-2-1,0-2-2,0 1-13,0-4-17,0-4-21,0-1 29,0-7-91,10-4-97,2 0-24</inkml:trace>
  <inkml:trace contextRef="#ctx0" brushRef="#br0" timeOffset="407535.9708">17695 5749 64,'0'0'281,"0"0"-173,0 0-49,0 0-13,0 0-24,-71-86-2,53 74 25,2 4-24,2 4 7,-1 4-16,-1 0-12,-7 7 0,0 14-2,-1 8-6,6 4-1,5 3 9,5 0 0,8 0-3,0-1-3,1-1 5,20-2 1,6-1 0,6-1-3,0-5 6,-2-2-3,-4-2 5,-6-3 1,-3-1-8,-6-2 2,-4-2 0,-4-2 0,-3-2 0,-1 0 0,0-2 1,-16-1 4,-5 0 3,-8-1-4,-5-2 1,1-2 3,-4-1-7,4 0-1,-3 0-3,-2 0-59,0 0-50,4 0-73,8-3-29</inkml:trace>
  <inkml:trace contextRef="#ctx0" brushRef="#br0" timeOffset="407937.5185">18021 6218 151,'0'0'236,"0"0"-183,0 0-52,0 0 4,0 0-4,0 0 0,0 42 14,-8-29-10,-8 0 1,-5 2-6,-6-3-135,2-1-182</inkml:trace>
  <inkml:trace contextRef="#ctx0" brushRef="#br0" timeOffset="419737.6786">18726 5958 137,'0'0'137,"0"0"-118,0 0 3,0 0-19,0 0 9,0 0 34,0 0-35,13 42 35,-6-36-1,-1-1-9,3-1 16,-2-1-36,5-1-9,0-2 21,4 0-27,6 0 22,0-12-9,0-4-3,0-2-12,-4-3 1,3-3 0,-4-3-20,1-4 18,-6-4-5,-1-3 5,-5 2-15,-1 0 13,-4 2 4,-1 2 0,0 0 10,0 4-8,0 5-2,-4 4 0,-2 7 7,1 3-2,0 5-1,2 3-4,3 1 8,-2 0-8,-2 0-4,-2 21 0,-2 15-9,-1 14 9,3 6 4,0 0 0,2-1 21,1-1-17,0-1 9,3-3-4,0-4-5,0-5 6,0-5-10,0-9 0,0-4 8,0-5-2,0-6-6,0-5 0,0-2-4,0-4-5,1-1 9,1 0 0,-1-1 11,2-14-5,-1-5-6,2-2 0,2-2-1,-1-1-8,4 3 6,-2 2 3,2 3-3,4 1 6,-1 4-7,2 1-1,1 3-9,4 0 5,1 3 11,3 4-2,1 1 0,0 0 3,-3 14-6,-5 7 3,-3 1-14,-6 2 4,-4 0 10,0 1 0,0-6 5,-2-1 2,-1-3-7,3-4 0,2-2-2,1-3-6,5-2 8,2-4-7,-1 0-23,2 0-75,6-7-31,-4-4-77</inkml:trace>
  <inkml:trace contextRef="#ctx0" brushRef="#br0" timeOffset="420971.9658">19687 5917 78,'0'0'146,"0"0"-90,0 0-19,0 0 44,0 0-46,0 0-9,-31-45 28,20 44-42,-2 1 12,-5 0-24,-6 4-4,-1 11 1,0 3 3,2 6 0,2 4-3,6 0 3,0 4 0,6-2 0,3-3 9,1-1-4,3-7-5,2-4 0,0-1 9,0-5-2,2-3-7,3-2 0,3-2-1,-1-2-4,7 0 10,1 0-4,2-2 16,0-7-8,2-3-9,-3 0 0,-2-1-21,1-3 20,-3 0-30,-1-1 15,-4 1 6,-2 4 12,-2 0-2,-3 3 20,0 5-18,0-1 33,0 0-30,0 4 5,0-2 6,0 1-5,0-1-11,0 3 3,0-1 9,0-1-8,0 1-4,0 1 0,0-2 17,0 2-5,0-2-11,0 1-1,0-1 4,0 0-9,0-1 6,0 0-1,0-2 15,0 0-3,0 2-11,1 1-1,-1 0 8,0 2-6,0 0-2,0 0 0,0-1-2,0 1 4,0 0-2,0 0 0,0 0-3,0 0 1,0 0 2,0 0 0,0 0-4,3 0 10,-3 0-6,0 0 0,0 0 2,0 0-10,0 0 8,0 0 0,0 0 8,0 0 0,0-2-8,0 1 0,0-2 3,0 3-8,0 0 5,0 0 0,0 0-2,0 0 6,0 0-5,0 0 1,0 0-15,0 0 8,0 0 7,1 0 0,-1 0-7,2 0 0,-1 0 2,2 3 1,0 4-3,0 0-5,0 4 12,2-2 0,0 0-1,-1 0 2,0 0-1,-2 2 0,-1-1-37,2 2-59,3 2-86,3-1-112</inkml:trace>
  <inkml:trace contextRef="#ctx0" brushRef="#br0" timeOffset="421966.5622">19653 5974 126,'0'0'80,"0"0"-10,0 0 24,0 0-61,0 0 5,0 0-38,6 0 13,1 13-13,2 3 16,-1 4 5,-1 1 13,3 0-28,1 0 10,1-3 11,3-3-22,0-3 16,3-1-19,-1-4 0,-1-2 16,0-4-13,0-1-4,4 0-1,-1 0 10,7 0-18,-3-4 8,0-4-31,-7 4-12,-1 1-67,-9-2-47,-6 0-123</inkml:trace>
  <inkml:trace contextRef="#ctx0" brushRef="#br0" timeOffset="423193.8132">19968 5895 87,'0'0'151,"0"0"-75,0 0-14,0 0 3,0 0-65,0 0 1,5 11-1,0 8 11,0 2 29,1 3-18,1 0 15,2-3 4,-2-1-41,2-2 16,1-2-3,0-1-6,-3-2 1,2-3-8,1-1 0,0-1 6,-1-3 1,-2-1-7,3-1 0,-2-2 6,1-1-6,4 0 0,-4 0 1,0 0 1,1 0 2,0-9-4,-3-1 0,-2-3-4,0 0 4,-5 0 0,0-4 1,0-1 2,0 0-1,0 0-2,0 0 0,0 2-15,-2 2 11,-1 0-3,1 3-4,-1 3 10,0 0-29,2 2 30,1 1-2,-2 3 4,2-2 0,0 1-2,0 1 0,0 2-6,0-1-7,0 1 12,6 0-1,2 0-12,2 0 11,-3 0 3,3 0 0,0 0 1,-1 0 4,0 0-5,2 1 0,3 3 1,1-3-6,1-1 5,4 2 0,-4-2 0,2 2 7,-1-2-7,0 0 0,-1 1-1,-2 0-1,-2-1 2,-3 3 0,-1-1-1,1-1 5,1 2-4,5-1 0,3-1 3,0-1-8,1 0 5,-4 0 0,-2 0 2,-1 0 3,-2 0-5,-2-1 6,-2-5-1,-3 0 23,2-2-14,-5 2-13,0-3 9,0 2-4,0-1-6,0 2 0,-5-1-12,-2 2 3,-2 1 1,-2 2 2,-2 2-2,-6 0 9,-4 6-1,1 11 0,1 5-6,2 5 4,5 4 4,5-3 3,5 2 15,4-4-18,0-5 7,0-3-5,7-5 15,7-2-17,5-2 5,4-5-4,3-4 14,4 0-12,0 0-2,0-3-3,-3-4-71,-7-4-10,-6 4-62,-9-2-118</inkml:trace>
  <inkml:trace contextRef="#ctx0" brushRef="#br0" timeOffset="427389.1735">21685 5764 68,'0'0'161,"0"0"-79,0 0-9,0 0-29,0 0-10,0 0-34,3-3-9,0 15 9,2 3 23,0 3 1,0 2 5,-1 2-19,2 1 6,0 1-16,3-2 11,-1 1 5,-2-2-6,0-1-6,4-4 13,-1-4-12,-1-1-5,1-4 0,-1-1 7,0-3-7,1-1 4,1 0-3,1-2 11,4 0 2,2 0-14,4 0 0,-3-10 7,3 0-8,-2-2 1,-4-2 0,-1 1 7,-1-2 3,-4-2-10,-1 2 0,-3-2 7,-1 1-7,-4-1 0,0-1 0,0 2 2,0 1 4,-4 1-6,-3 2 0,0 3-13,-2 0 7,3 3 1,0 1 5,0 2-4,3 2 8,-2-2-4,4 3 0,1 0 7,0 0-13,0 0 6,0 0 0,0 0-11,0 0 7,0 0-4,0 0 8,3-1-24,9 1 22,7 0 2,4 0 0,2 0 3,2 0 2,0 0-5,1 0 0,1 0 2,-3 0-5,1 0 3,0 0 0,0 0 0,-1 0 1,-1 0-1,2-5 0,-2 2 6,2-2-10,1 1 4,-3 0 0,-4-3-2,-4 1 13,-7 0-11,0-2 0,-4-2 7,-1 1 3,-4 0-10,-1-2 4,0 4-2,0-2-2,-6 3-2,-4 0-5,-2 2 5,0 0-7,-4 3 9,4-1 0,-1 2-2,2 0 5,2 0-3,-1 8 0,-1 7-8,4 3-4,-2 5 10,3 4 2,3-2-2,3 3 2,0-3 0,0-1 0,0-1 4,6-4-5,3-1 1,1-1 0,4-1-2,7 0 15,4-3-13,5-3 16,1-2-5,-1-2-2,1-1-3,-3-4-5,-2-1 10,-5 0-3,-2 0-8,0-3 0,-4-9 9,2-3-4,-1-4-5,-1-4 1,-1 0 2,-5 1-3,-2-1 0,-6 4 0,-1 1 4,0 1-9,0 3 5,-7 1 0,-2 1-5,0 1 6,-1 2-5,2 2 4,1 2-12,2 2 3,2 0 9,2 2 0,1-1-10,0 2 13,0 0-6,0 0 1,0 0-28,7 0 28,7-1-4,11-1 6,2 2 6,1 0-1,-2 0-5,-3 0 0,-1 0 10,0 0-3,2 2-7,-1 6 0,-4 0-3,-2 2 8,-8 1-7,-1 1 2,-1 2-8,-2 2 1,-1 0 7,-2 0 0,-2 1 12,1-1 1,-1-1-13,2-1 0,-1-2 8,1-2-1,2 1-7,-1-5 0,2-2 5,-1 1 2,2-4-7,1 1 0,4-2 8,5 0-6,2 0 5,2-3-7,-1-9 12,-2-5-4,-1-2-8,-3-4 0,-1-3 9,-3 1-13,-1 0 4,-2 2 0,-2 5 2,-4 3 4,0 4-6,0 5 0,0 3 5,0 3-10,0 0 5,0 0 0,0 0-9,0 9-21,0 10 30,0 6 0,-1 1-4,1-3 3,0 0 1,0-2 0,10-4 3,-3-5 9,1-2-12,2-2 0,-1-4 5,0-1-6,0-1 3,2-1-2,-1-1 10,-2 0-3,-1 0-7,-3 0 0,1 0 3,1-1 7,5-9-4,-1-3 3,0-3-6,1-4 5,1-4-8,1-3 0,0-5-4,0-5-4,1-2 8,-3-2 0,-1 2-10,-4 3 12,-1 4-2,-5 4 0,0 0 8,0 3-4,0 2-2,0 1 0,-6 2 13,1 1-3,5 4-10,-3-1-2,2 6 12,-1 4-14,-1 3 2,2 3 0,-1 0 0,2 0-8,-1 0 8,-1 0 0,2 0-8,0 0 1,0 0 7,0 0 0,0 0-4,-1 0 10,1 0-6,0 0 0,0 0 1,0 0-1,0 0 0,0 0 0,0 0 4,0 0 5,0 0-9,0 0 0,0 0 7,0 0-4,0 0-3,0 0 1,0 0-1,0 0 3,0 0-6,0 1-2,-2 10-15,1 1 17,-1 4 3,1 2 0,-2 3-1,2 2 9,1 6-11,-2 3 3,2 3 0,-1 5 3,-2 2-1,0 2-1,-1-4 6,0-1 3,1-3-10,0-1 0,0-2 1,-1-3 5,1 2 2,-2-1-8,2 1 4,0 3 11,0-2-15,2 0 0,1-1 15,0-6-19,0 0 9,0-3-5,1-3 1,5-2 2,0-2-3,-1-6 0,0 1 6,0-5-9,-4 0 3,1-2 0,-1 0-1,1-1 7,-1-3-6,1 0 0,-2 1 3,0-1-7,2 0 4,-1 0 0,-1 0 15,2 0-6,-1-12-4,2-6-5,0-8-33,0-4 17,-2 0-32,-1 0-3,0 0 43,0 1-21,0 2 17,0 3-8,-1 3-21,-8 3 32,3 8-22,1 2 31,2 5 2,3 0 1,0 3 7,0-3-10,0 3-4,0 0-2,0 0 6,0 0 0,0 0-3,8-2 6,7 1-3,3-2 0,4-1 0,3-3-1,0 0 2,0-4 2,-1 2 12,-7-2-6,-1 0-1,-3-3-2,-1-1 4,0-2-5,-2 3-5,-4 2 5,-3 4 10,-1 5-10,-2 1 33,0 1-25,0 1 0,0 0-14,0 0 1,0 0 0,0 0-8,0 0-10,0 12 14,0 3 3,0 3 0,0 0-3,3-1 4,3-2 0,1-3 0,2 1 5,0-2-5,0 1 0,4-3 6,-1 0-10,2-1 4,-2-1 0,-2-1 4,2-1-4,-1-1-1,-4-1-24,3-2-47,-4-1-54,-4 0-239</inkml:trace>
  <inkml:trace contextRef="#ctx0" brushRef="#br0" timeOffset="427743.3745">23811 5612 463,'0'0'92,"0"0"-79,0 0 49,0 0 4,0 0-43,0 0 2,0-5-24,0 4 1,0 1-2,0 0-10,0 0-19,-1 0-23,-1-3-95,-3 0-120</inkml:trace>
  <inkml:trace contextRef="#ctx0" brushRef="#br0" timeOffset="428128.8318">23205 5540 351,'0'0'195,"0"0"-142,0 0-30,0 0-15,0 0-8,0 0 0,18-5 2,-13 5-12,2 0 10,5 0-53,2 0-41,0 0-98</inkml:trace>
  <inkml:trace contextRef="#ctx0" brushRef="#br0" timeOffset="429348.753">23988 5798 53,'0'0'20,"0"0"36,0 0-1,0 0 5,0 0-19,0 0 16,81 23 2,-61-23-14,-1 0 4,-3 0-17,-1 0-19,-1-3 19,-3-3-22,-2 2 3,1-4 0,-4 2-8,-1-2 5,-3-1 12,-2 1-21,0-6 12,0 0-13,-2 1 0,-8-2-3,1 3-5,-3 1 6,-4 3-7,-7 6-7,-1 0-2,-3 2 5,1 0 13,3 11-3,4 8 2,4 5 1,4 3-3,3 4 3,6-2 10,2-1-6,0-6-4,2-1 18,12-4-17,3-4 18,4-4-6,6 0-12,1-5 19,2-3-15,3-1 2,-5 0-7,0 0-6,-1-6-37,-6 0-42,1-1-55,-6-1-54</inkml:trace>
  <inkml:trace contextRef="#ctx0" brushRef="#br0" timeOffset="430097.5982">24564 5710 150,'0'0'113,"0"0"-64,0 0-2,0 0-8,-82-15-21,59 15 11,-1 10-14,0 8-9,-5 3 35,4 5-21,6 1-2,4-2 2,4 0-17,7-3 10,2-5-13,2-1 4,0 1 0,0-5 1,6-1 3,5-4-2,-1-3-5,1-1 7,3-3 6,3 0 5,2 0 3,1-3-17,-1-4 0,2-5 0,-3-2 3,-3-4-4,1-3-3,-2-6-1,-2-8 10,-1-2-9,-3-11-1,-3-4 4,-4-5-1,-1 1-3,0 6 0,0 4 3,-6 7 16,-3 6 1,3 7-8,0 7 0,2 7-8,2 6 9,1 3 0,-2 3-7,1 0-12,-1 16-12,0 18 15,0 13-7,3 6 14,0 3-6,0 0 2,6-4-1,9-5-3,8-6 5,0-9-1,3-6 4,-1-6 5,-4-3-15,0-7 6,0-4-30,-2-3 2,3-3-40,-1 0-120,-6 0-144</inkml:trace>
  <inkml:trace contextRef="#ctx0" brushRef="#br0" timeOffset="431871.1461">25219 5681 75,'0'0'145,"0"0"-101,0 0-33,0 0-7,0 0 11,0 0-4,-1 9 16,1-4 20,3-4-24,0 2 2,0-3 1,1 0-16,2 0 26,5 0-9,-1 0-2,5 0-9,0-7-16,0-3 1,-2 0 6,-1-2 0,-1-2-7,-7 4 0,-1-1 0,-1 5 13,-2 5-9,0 0 24,0 1 4,0 0-29,0 0-3,0 0-12,0 0-11,0 1 9,0 12 0,0 7 14,0 0 0,0 2 3,0-1-4,0 0 1,0-3-1,1-1-4,7-5 5,5-3 0,-4-2 1,2-2 5,-1-2-6,0-1 0,4-2 1,-1 0 7,1 0-5,-1 0 1,-1-11 2,4-1-1,-1-6-2,3 0-3,-4-8 0,0-4 6,0-4-3,-2-7 2,-2-1-1,2 1-1,-3 2-5,-3 3 2,0 3 0,-4-1 6,-2 5-3,1 0 1,-1 2 6,0 3-2,0 6 5,0 4-13,0 5 4,0 6 27,0 1-19,0 2-12,-1 8-1,-2 22-29,-2 12 30,1 11 0,-2 3 0,0 0-3,6 1 7,0-5 5,0-4 1,3-7-8,7-8-4,1-6 2,1-3 0,6-6-1,-1-3 1,3-7 0,1-2-1,1-6-40,2 0-3,1-1-74,-2-15-200</inkml:trace>
  <inkml:trace contextRef="#ctx0" brushRef="#br0" timeOffset="432256.5868">25416 5485 67,'0'0'57,"0"0"66,84 2-30,-41-2-46,5 0-5,2 0 3,1 0-37,-5-3 17,-4 0-25,-9-2-4,-6 1-16,-8-2-89,-10 0-93</inkml:trace>
  <inkml:trace contextRef="#ctx0" brushRef="#br0" timeOffset="432573.0216">25352 5323 442,'0'0'174,"0"0"-116,0 0-31,0 0-6,0 0 12,0 0-33,0 0-6,0 1-40,0-1-122,6 0-317</inkml:trace>
  <inkml:trace contextRef="#ctx0" brushRef="#br0" timeOffset="434479.1385">26656 5483 95,'0'0'87,"0"0"-61,0 0-14,0 0 22,0 0 30,0 0-31,-45-44-12,29 44 2,-7 0-18,0 0 12,-1 10-17,3 5 0,-2 5 9,4 4-7,3 3 10,1 5-11,4-1 4,4 2 2,0-4-7,4-4 1,3-2-6,0-7 12,0 0-7,0-5 0,7-4 12,0-1-14,2-1 6,6-4-2,3-1 28,4 0-14,2 0 11,1-8-21,-2-2 1,-1-4 1,1-2-7,-5-4 7,-3-2 14,-3-1-15,-3 1 4,-1 2 9,-3 8-20,-4 3 36,-1 4-5,0 3 1,0 0-9,0 2-19,0 0-8,0 0 3,0 0-15,-3 12 14,0 10-6,-1 5 8,0 2-3,4-5 6,0-4-3,0-2 0,0-3 3,4-5-7,5-3 4,2-2 0,2-5 2,5 0 12,4 0-14,5 0 0,4-15-3,-2-2-8,0-3 7,-4-3 4,-5-2 9,1-1-9,-7 0 0,-3 4 0,0 4 5,-5 3-8,0 4 3,0 3 0,-3 4 3,-2 1 0,4 3-5,2 0 2,4 7-20,2 9 12,2 2 8,-2 1 0,-2-2-3,-3 3 4,-3-5-1,-2-1 0,0 1-10,-1-2 7,-1-3 3,-1-1 0,0 1-3,0 0 7,0 0-4,2-2 0,-2-1 4,0-2-15,1-2 11,-1-1 0,0-2 9,0 0 5,0 0-14,0 0 1,0 0 12,0 0 2,0-11-4,3-7-7,0-3-4,5-5-11,2-3 1,4 1 10,2 1-36,1 3 35,2 4-14,-4 3 15,3 4-5,-2 4 7,4 3-2,-1 3 0,2 3-14,0 0 7,-2 8 7,-1 10 0,-3 3-8,-3 0 1,-3 1 7,0-1 0,-3-4-7,0-1-2,1-3-3,3 0-33,4-1-12,7-3 2,4-3-62,-1-3-73</inkml:trace>
  <inkml:trace contextRef="#ctx0" brushRef="#br0" timeOffset="435165.3437">27802 5523 132,'0'0'196,"0"0"-139,0 0-35,0 0-1,0 0-2,-91-12-19,67 20 40,0 13-28,-1 7 5,4 4 16,5-2-28,3-3 13,7-3-18,5-6 3,1-3 2,0-1-4,0-4-1,0-4 14,4-1-3,6-2-7,-1-2 4,5-1-1,1 0 18,5 0-10,0-13-2,0-5 3,-1-5-10,-2-5-6,-1-4 0,-2-6 6,-3-1 4,-3 2-10,-3-3 0,-5 4 5,0 1 7,0 1-12,0-2 6,0 3 9,0-2-9,0 7-6,0 5 0,0 8 15,0 7-7,0 5 5,0 3-13,0 0-1,0 3-1,-2 25-22,1 12 24,-2 10-2,1 1 8,2-1-6,0-4 0,5-2 6,12-4-8,6-5 2,5-4 0,-1-9 2,1-7-2,-2-5-17,2-8-30,2-2-69,-3 0-42</inkml:trace>
  <inkml:trace contextRef="#ctx0" brushRef="#br0" timeOffset="441012.4133">28990 5621 124,'0'0'25,"0"0"-24,0 0 43,0 0 7,0 0-27,0 0 22,0 0-27,25 43 7,-22-38 9,0 0-27,0-2 12,3-2 11,-2 1-18,2-2 16,3 0-16,3 0 6,0 0 4,2 0-21,0 0 3,2-11-1,3-1 8,-2-5-9,3-5 1,-1-4-3,1-1 7,-2-3-1,-4 3-3,-1 0-4,-6 1-4,-4 5 1,0 3 5,-3 3-2,0 3 10,0 3-6,-4 1-4,-2 3 0,0 0 5,-2 0-5,-5 4 0,2 1 0,1 0-6,-4 0-1,2 14 4,-4 9 3,-1 6-12,1 2 2,4 3 7,2-6 3,7 1-4,1-2 9,2-3-5,0-4 0,2-4 2,10-5-7,3-4 6,1 0-1,1-7 14,5 0-6,0 0-6,2-7-2,5-9 12,-1-4-15,-1-2 3,1-2-3,-3 1 0,-2-1-25,-4 3 21,-1 0 4,-4 3-1,-3 0 0,-3 0 4,-1 4 0,1 4 28,-2 2-28,0 2 17,-3 3-17,-2-2 8,2 2-12,2 2 4,1-2 0,1 0-6,1 2 11,1 1-5,4 0 0,-1 0-5,2 0-4,-1 1 9,0 9 0,0 4-6,-2 3 11,-3 1-5,-1 3 0,-3 1-13,-4 4 5,0-2 8,0 0 0,0-3 14,-11-3-4,0-3-5,-1-3-5,-1-4 11,2-1 5,-2-1-13,5-2-1,2 0 5,2-3 4,2-1-11,2 0 0,0 0 8,0 0 12,0 0 11,0-5-16,2-6-7,1-1-2,1-2-6,5-4 0,6-3-21,2-3 15,7 0 0,-2-2 3,0 3-12,-1-2 12,-1 4 2,-5 5 1,-1 2-9,-6 6 6,-2 4 3,-3 2 0,-3 2 5,0 0-5,0 0-2,0 0-7,0 11-37,-5 10 38,-2 7-2,-1 4 10,0 0 4,2-2 3,3-1-7,3-5 0,0-5-6,0-2 4,0-4 2,6-2 0,11-2 5,10-6 0,8-3-10,2 0-46,0 0-86,-2-12-47</inkml:trace>
  <inkml:trace contextRef="#ctx0" brushRef="#br0" timeOffset="441667.2418">30098 5160 219,'0'0'104,"0"0"-48,0 0-35,0 0 18,0 0 2,0 0-41,0 24 0,-7 8 7,-4 11 25,-2 6 12,1 0-20,1 1-9,1 0 11,-1-1-19,1 4 7,-2-3 7,0-2-18,-1-3 53,1-6-37,-3-3-14,3-2 4,0-5-4,3 0-5,3-3 0,2-1 1,1-5-13,0-4 9,3-3-25,0-9 10,0-3-71,0-1-40,0-8 54,9-16-128</inkml:trace>
  <inkml:trace contextRef="#ctx0" brushRef="#br0" timeOffset="442179.7893">29984 5391 88,'0'0'72,"0"0"-28,0 0-7,0 0 8,90-38 7,-73 36-33,2 2 15,1 0-22,0 0-11,-2 8 11,-3 7-6,-4 3-6,-6 6 0,-3-1-8,-2-2 0,0 2 4,-13-5 4,-3 0 18,-4 3-18,-7-5 4,-3-3-4,-1 0-54,4-8 10,7 0-9,6-5 29,6 0 19,7 0-67,1 0 61,0 0 10,0 0 1,9 0 6,7 2-5,2 1 8,3 1 19,2 1-24,4-1 40,2 3-15,-2-6-25,3 2 10,-2-3-14,-1 0-12,-5 0-116</inkml:trace>
  <inkml:trace contextRef="#ctx0" brushRef="#br0" timeOffset="443467.26">30117 5553 35,'0'0'47,"0"0"-17,0 0 65,0 0-33,0 0-11,90 23 10,-69-23-27,-2 0 7,5 0-11,-2 0-20,3-2 20,-2-5-28,1-1 2,-3-1 24,-5-1-23,-1-4 17,-6 3-5,-3-5 0,-3 1 24,-1-3-25,-1 0-9,-1 0-4,0 0 3,0-1-6,0 3 0,0 3-14,0 2 4,0 4 6,-4 0 4,-1 1-7,1 2 12,-1 1-5,1 3 0,1 0-8,-3 0 5,-2 2-11,-2 14 13,-3 10-6,4 2-2,1 2 7,6 0 2,2-4-5,0-4-1,0-1 6,8-2 0,3-6 0,0-3 7,0-3-7,0-3 0,3-2 1,-2-2 9,3 0-9,2 0 5,5-13 15,8-3-17,0-5-4,2-2 0,-3-2-22,-4-1 17,-8-2-6,-7 1-3,-7 2 8,-3 1-5,0 5 6,-10 4-6,-2 3 11,-1 4 18,3 1-10,1 2 8,2 2-14,2 3 4,4 0-12,1 0 4,-3 0-5,3 0 6,0 2-24,0 5 25,0 1-6,0 1 5,0 0-1,9-1-4,3-1 6,7-1 17,8-1-14,4-2 8,5-1 1,-3 1-3,-8 0-14,-8 0 5,-7 4-1,-2-2-6,-2 5 7,-2 0 0,1 5 1,-2 0 5,-3 5-6,1-4 17,-1 4-11,3 0 24,-2-3-20,1 5-5,-2-4 20,1-4-23,1 0 13,1-3-15,1-4 3,4 1 2,7-5-4,0-3 7,6 0 9,4-3-10,-1-14 1,-2-2-8,4-7-15,-7 1 12,-4-3-6,-2 0 7,-10 2-4,-3 4 0,0 2 6,0 7 5,0 5-1,-3 5 30,1 1-29,-1 2-5,-2 6-5,-1 16-24,1 5 25,2 3 4,3-3 0,0 0-2,0-3 2,11-6 0,8-2 0,2-3-1,6-9-11,0-4-72,-3 0-139</inkml:trace>
  <inkml:trace contextRef="#ctx0" brushRef="#br0" timeOffset="443796.7506">31156 5173 334,'0'0'111,"0"0"-40,0 0 0,0 0-42,0 0-3,0 0-26,-3 0 7,3 0-14,0 0-14,-3 0-97,3 0-163</inkml:trace>
  <inkml:trace contextRef="#ctx0" brushRef="#br0" timeOffset="446365.8978">31354 5273 117,'0'0'122,"0"0"-90,0 0 9,0 0 4,0 0-43,0 0 10,39-9 2,-24 30 8,-1 6 14,-1 10-27,-3-1 6,-2 0 1,-4-2-11,-4-4 0,0-3-5,0-1 2,0-5 16,0-3-15,-1-3 8,-2-3 3,0-1-11,3-5 2,0-2 6,0 1-6,0-5 27,0 0 21,0 0 5,0-15-57,0-5 9,0-4-19,0-3 9,11 0 0,6-2-3,2 5 7,-2 2-4,4 4 0,-6 3-5,-3 6 1,-3 4-1,0 5-2,2 5 4,1 17-12,2 5 15,-8 4 0,-2-3-8,-1-1 6,-3-1-1,0-4 3,0-1-6,0-4 6,0-5 0,0-3 0,0-3-2,0-3 1,0 0 1,0-3 0,0 0 13,8-6-7,3-14 4,3-4-10,2 2 0,-4-1-6,1 1 6,0 0 0,-1 1-9,2 3 1,-1 5 1,-3 2-3,0 7-11,-4 4 19,-3 0-11,7 12 10,1 8-11,1 1 18,3-2-4,-4-1 0,2 2-7,0-5 5,1-3 2,1-5 0,0-2 5,6-5-5,-1 0 0,2 0-1,1-12-3,-4-4-7,0 0-31,-8-5 6,-5-2 32,-6-2-1,0-2-3,0 1-4,-10 7 12,0 3 16,2 6-16,2 6 10,-3 4-11,2 1 1,-1 19 0,-1 7-2,6 1 10,2 1-8,1-4 2,0-2 0,0-3 21,0-2-20,9-4 4,6-1-7,6-3 8,4-5 7,-7-5-14,9 0 9,-3 0 4,-1-12-6,4-4-6,-9 2-2,2-1 12,-7 0-14,-1 2 3,-2 5-1,1 3 11,1 3-11,-2 2 0,1 0-3,-1 4-17,-4 9 12,-1 5 8,-4 1 0,-1 3 2,0-1 3,0 0 5,0 0 21,-4-3-28,1-5 12,1-3-15,2-6 3,0-1 6,0-3 0,0 0 4,0-1 1,0-16-14,3-4-7,11-2-2,3 0-6,6-2-2,-1 6-22,1 4-6,-3 7 2,-3 5 31,-4 3 1,-1 0 11,-2 8-1,-3 5-12,-3 1 12,1 1 1,-2 0 0,3-2 6,1 1 10,-3-2 1,-1-4-10,0-4 15,2-3-16,3-1 20,3 0 50,4-16-70,6-5 12,0-6-18,-3-5 0,0-6 9,-3-5-4,-5-7-5,-2-1 14,-4-2-13,-4 2 33,0 0-28,0 3 23,0 3-4,0 4-18,0 6-7,0 10 0,0 7 7,0 7 20,0 7-4,0 2-16,0 2-7,-1 0-6,-4 17-13,2 22 7,-3 17 11,2 7-5,2 0 6,1-3 0,1-9 2,0-6 2,0-9-4,4-5 0,13-6-4,-1-5 0,5-5 4,0-8-27,-3-7 9,6 0-36,1-7-28,-3-14-168</inkml:trace>
  <inkml:trace contextRef="#ctx0" brushRef="#br0" timeOffset="446766.9805">32378 5181 435,'0'0'18,"0"0"5,0 0-1,113 15 60,-65-9-37,4 1-12,6-1 15,-1-2-43,-5 0 0,-9 0-5,-5-1 2,-4-2-6,-5-1 4,-4 0-11,-7 0 11,-8 0-62,-4 0 13,-3 0-2,0 0-54,-3 0-38,0 0-91</inkml:trace>
  <inkml:trace contextRef="#ctx0" brushRef="#br0" timeOffset="448471.5304">32933 5347 153,'0'0'115,"0"0"-98,0 0 21,0 0 22,0 0-52,0 0-2,-50 7-6,31 14 0,1 5 17,2-2-5,5-1-2,4-2-3,4-3 4,3-3-10,0-2 7,0-3-3,3-3 16,4-4-19,2-3-1,3 0 14,5 0-15,1-13-4,-1-3-5,-3 0-2,-4 1 6,-2 3 5,-5 2 0,-3 5-2,0 3 18,0 1-15,0 1-1,0 0-19,0 1 17,-3 10-3,0-1 5,3 1-5,0-2 3,0 0-2,0-1 3,10 0-4,5-1 5,0-1 0,4-5 2,-2-1 5,-1 0-1,-2 0-6,-1-6 10,1-6 2,-1-3 35,0-3-28,4-4 15,-7-4 9,6-5-35,-2-3 11,-2-8-18,6-3 8,0-3-11,-5-4 2,1 1 0,-4 2 8,-4 3-2,-1 5-6,-1 10 0,-2 10 0,-2 9 0,0 11 15,0 1-12,-3 11-3,-14 24-31,-8 16 31,-2 11 0,2 1 1,2-3-1,10-4 0,5-5 4,8-4-4,0-8 0,2-6 0,10-7-1,2-8 8,0-5-18,-2-5 11,6-6-9,-2-2-5,8-2 27,5-14-13,-3-6 0,0-2 2,-6-3 3,-6-5-4,2-5 8,-4-4-3,1-2-1,0-6-5,-4 1 0,1 0-3,-1 4 2,-3 11 1,-1 9 0,-5 12-2,0 7 2,0 5 0,0 0 0,-20 27-35,-4 13 30,-6 14 1,2 7 4,10-3 11,9 1-5,6-7-8,3-6 2,0-7 0,6-8-7,10-2 7,4-7 0,-4-6 7,-2-6-5,2-7-2,-2-3 0,4 0 5,0 0 10,-2-12-14,2-3-1,1-3 13,0-2-6,-3 2-7,-3 0 0,-6 3-3,-2 2-6,-2 4 6,-3 4 3,0 5-10,0 0 2,0 5-9,-5 14 6,-8 4 8,4-2-3,0-3 6,5-1 0,4-4 8,0-1-1,0-6-7,0-2 0,0-4 1,0 0 2,3 0 0,7-6 15,2-10-6,4-7-4,5 1-8,0-1 0,2 8-15,-7 5 10,-7 6 5,-4 4-4,-5 4 2,0 20-36,0 10 38,-11 10 6,-10 9 9,-6 5 43,-1 3-32,-3-2-4,1-6 17,0-7-34,0-13 11,8-6-5,-1-9-10,6-9 22,6-4-6,-1-5 8,0 0 43,9-10-1,0-12-27,3-11-40,19-2-7,22-6 7,18-2-38,15-2-41,12-2 0,2 5-74,-12 4-132</inkml:trace>
  <inkml:trace contextRef="#ctx0" brushRef="#br0" timeOffset="451847.3999">4528 8026 38,'0'0'155,"0"0"-77,0 0-10,0 0 26,0 0-39,0 0-1,-33-26 1,24 25-29,-6 1 1,3 0-17,-4 0-1,-4 0-7,2 11 2,-1 2-4,1 8 0,5 2-10,2 4 10,5 3-5,0-2 0,6 0 1,0-4 2,0-3 2,3-2-1,6-3-4,2-3 1,-1-5 3,2-3 1,1-3-4,4-2 7,2 0-3,2-3 7,0-11-1,-2-1-3,-4 1-3,-3-6 3,-1-3 6,-4-4-9,-1-8 8,-3-2 1,0-7-2,-2 1-4,-1-2-3,0 4 2,0 5 1,0 4-3,0 3 4,-5 1 4,-1 3-6,-2 3 6,-1 4-2,2 5-5,4 5 12,3 3-12,-3 2 1,3 3-2,0 0 3,0 0-7,0 0-3,0 0-10,0 8 15,0 16-17,6 13 19,9 6-1,-3 7 0,-1-1 1,0 1 1,4-2 0,-2-3 12,1-7-10,5-5-3,2-7 12,-3-9-9,1-3-1,-2-8-2,4-3 0,1-3 10,5 0-10,4-12 3,0-9 4,2-3 1,-9-2-8,-3-1 0,-6 2 1,-6-2 5,-6-2-3,2 3-3,-5 4 0,0 7 6,0 3-10,-5 7 4,-1 4-8,0 1 2,0 0-2,-4 9 8,1 13-3,1 5-5,1 5 4,7 0-1,0-2 5,0-3 3,7-7-3,5-2 2,3-3-2,3-6 8,6-5-8,1-4 4,6 0 0,-2-4 12,-1-13-15,-2-7 7,-4-2-2,-3-2-4,-2-1-4,-1 2 1,-2 5-1,0 5-6,-3 5 1,2 6 2,-4 4 2,2 2-12,2 0 8,-1 16-5,0 3 10,0 4-5,-3-1 8,3-1-1,-3 0 3,-5-4 6,-1-1-9,-1-2 0,-2-4 1,0 1-3,0-5 6,0 0-4,0-3 11,0-1-8,0-2 3,0 0 3,0 0-1,0 0 34,0-8-22,0-7-10,0-4-10,0-4 4,4-1-4,4 1 0,8 2-1,-1 3-10,6 3 10,1 5-1,-2 2-4,1 8-7,-2 0 13,-2 0-11,-1 8-3,-4 5 13,-2 3-3,-7 5 4,2-1 0,-4 1 0,-1-3 0,0-1 0,0-3 4,0-7 5,0-1-2,0-6-1,0 0-6,0 0 10,0 0-4,0-1 12,0-16 1,0-4-12,0-5-7,6 1-14,9 4 11,-3 3-35,3 7 26,4 6 2,-4 5 2,2 0 1,-1 2-1,-4 10 8,3 0 0,0 2-1,-3-1-3,4 1 4,-1-1 0,0-2 1,-1-4 0,-1-2-1,-3 0 0,1-5-1,1 1-32,-2 1-57,-4-2-85,-1 1-123</inkml:trace>
  <inkml:trace contextRef="#ctx0" brushRef="#br0" timeOffset="453072.7114">6045 7892 132,'0'0'107,"0"0"-1,0 0-35,0 0-54,0 0 22,0 0 14,-76 10-43,63 15 32,2 3 1,5 4-15,4 1 5,2-1-33,0-4 21,2-3-16,7-4-4,7-5 20,-2-4-18,2-3-1,-1-1 3,-4-7 2,-1-1-4,-1 0-2,-1 0 1,3-12 23,1-4-21,-1-7 4,-4-3-8,-2 1-10,-5-4 4,0 4-15,0 1 3,-8 4 9,-2 5-17,4 3 22,-2 3 2,2 1-12,1 3 9,2 4 5,1 0 0,2 1-5,0-2 5,0 1-12,0-4 10,13 1-19,2-1 17,0 3 1,6 2 3,3 0-6,3 0 15,4 0-9,-1 0 2,0 5 3,-5 6-8,-4 3 6,-9 4-3,-3 3 21,-6 4-19,-3 4 28,0-1 6,-3-1-24,-3-2 13,-2-7-15,0-5 0,3-4 7,2-4-11,2-4-3,-1-1 6,2 0-7,-1-6 18,-1-10-20,1-5 0,1-4-5,0-5-11,0-2 0,6 1-3,8 2-24,0 7 20,5 4-22,-4 4 16,-3 9 27,0 5-13,-4 0 10,-1 5 0,2 9-3,0 2 5,0 0 4,0-1-1,0-2 39,1-1-35,2 0 16,5-3 10,0-2-30,3-5 14,2-2-2,2 0-9,1-6 9,0-9-3,0-3-6,-4-5-3,-5-1-16,-4-3 15,-6 3-10,0 1 11,-1 5-16,-1 3 24,-4 6-8,0 5 0,3 4-6,3 0-3,4 9-8,2 10 17,-1 4 39,1 1-37,2 0 25,-3-1-5,-2-2-14,3 1 1,-6-4-9,1 0 1,-2-4 26,-2-3-20,-3-2-7,0-4 0,-9 5 4,-15-3 0,-9 1 3,0 1-7,-1-3-20,3 2-75,1-3-59,3-3-165</inkml:trace>
  <inkml:trace contextRef="#ctx0" brushRef="#br0" timeOffset="454432.9381">6706 8053 201,'0'0'24,"0"0"-19,0 0 26,0 0 8,0 0 12,95 27 28,-59-27-33,5 0 6,-3-13-25,1 1-17,-6-2-1,-3-1-9,-4 2 0,0-4 14,-7 0-6,1-1 9,-7-1 8,-1-4-20,-6-1 26,0-1-30,-3-4 6,-3-1-1,0 0 5,0-4-11,0 3 0,0 1-2,-3 1-7,0 4 11,0 1-2,0 3 4,-3 4 1,0 5-5,0 5 3,2 2 3,-2 2 13,3 1-19,1 2 3,2 0-3,-3 0 0,3 17-12,-4 13 6,4 11 5,0 5-3,0 6 4,0-1 0,12-3 12,0-3-4,4-3-8,1-5 0,2-3 11,-4-4-11,4-3 2,-3-4 2,1-7 6,2-7-8,-2-4-2,10-5 0,1 0 8,3-7 13,1-13-19,-4-6 2,0-1 6,-7 2-5,-7-3-5,-7 1 0,-4 2 0,-3-1-9,0 4 3,-4 2-7,-11 3 7,-2 5-10,2 5 15,4 2 1,3 5-1,5-1-1,3 1 2,0 0 0,0-1-6,0 1-2,3 0-1,9 0 6,6 0 1,3 5-4,-2 3 6,2 1 0,1 3 0,-2 1 7,1 3-7,-4 2 0,-3 1-1,-1 1 1,-4 1 2,-1-2 9,-2 1 15,0-1-25,-2 0 12,2-3-13,0 0 2,2-3-3,2-4 1,2 0 0,2-6 10,6-2 0,3-1-6,2 0-4,-1-1-13,-3-11 4,-5-2-40,-2-3-20,-5-2-65,-6-5-303</inkml:trace>
  <inkml:trace contextRef="#ctx0" brushRef="#br0" timeOffset="454834.0193">6930 7782 187,'0'0'132,"0"0"-69,0 0 33,111-14-45,-63 7 6,9 1-20,6-2-24,1 1 20,-6 1-33,-3 1 1,-8 1 3,-4 3-4,-6-2-33,0 1-64,-10 1-95,-9-1-99</inkml:trace>
  <inkml:trace contextRef="#ctx0" brushRef="#br0" timeOffset="456338.1158">8101 7884 270,'0'0'107,"0"0"-58,0 0 3,0 0-11,0 0-35,0 0 29,-60-32-16,41 28 11,1 4 11,-6 0-41,0 5 0,0 13-2,3 3 4,2 5-2,7-1 0,4 1 0,7-3-11,1-2 15,0-2-4,1-5 0,7-1 6,6-2-11,-1-5 5,2-3 0,6-3 5,1 0 2,-1-3-7,6-12 0,-3-7 7,-1-1-4,-1-3-3,-3 0 0,-7 4 4,-2 3 3,-5 9-7,-4 7 2,-1 3-1,0 0 19,0 0-20,3 11-14,2 7 0,-1 3 20,5-2-6,0 1 0,2-2-1,3-3-6,3-4 9,1-4-2,2-4 12,3-3-7,2 0-5,1-12 0,0-6-8,-2-3 5,-3-2 3,0-1 0,-4-1 4,-4-1 10,-1-2-6,-3-1-6,-3-4 7,-3-3-2,1-3-7,-1-2 0,-1-1 3,-2 1 1,0 2-4,0 6 0,0 6 3,-2 7 1,-1 8-3,0 6 8,2 6 18,-1 0-27,-1 5-8,3 25-13,0 12 16,0 11 2,0 1 3,9-5 0,5-3 4,4-5 5,1-9-9,-1-1 0,3-8 4,4 0-9,2-5 7,4-3-2,-1-5 18,4-9-13,-2-1 1,-2-1-6,-4-15 9,-3-2-2,-5-1-4,-6-1 1,-6-1-3,-6-1-1,0-3-3,0 3-5,-6 1-26,-9 5 25,-3 8-13,0 5 10,0 3 12,3 6-21,-1 16 21,7 9 0,3-2 3,6 0-3,0-5 3,7-2-3,10-2 10,8-5-1,-1-4-9,1-6 0,2-5-30,4 0-28,-1 0-110</inkml:trace>
  <inkml:trace contextRef="#ctx0" brushRef="#br0" timeOffset="456923.8997">9212 7779 170,'0'0'177,"0"0"-118,0 0 26,0 0-27,0 0 20,0 0-41,-100 17-19,72 3 31,6 2-39,4-1 6,4 0-6,7 1-5,5-3-5,2-1 0,0-2 0,6-2-4,5-4 4,7-5 0,-1-4-1,0-1 2,1 0-1,-2-4 0,-1-8 5,-3-4 0,1-5-3,-2-2-1,1-4 5,0-3 0,-3-6-6,0-5 0,4-5-5,-5-1-6,-2-1 7,-6 5 4,0 4 0,0 7 18,0 11-14,-3 11 7,0 7 17,1 3 2,-1 21-30,0 18-8,2 15-4,-1 3 22,2-1-10,0-6 0,0-8 10,11-7-5,1-9-5,4-8 0,1-4-5,8-10-14,2-4-12,4 0-11,-4-16-75,-6-9-132</inkml:trace>
  <inkml:trace contextRef="#ctx0" brushRef="#br0" timeOffset="457356.2317">8298 7653 260,'0'0'142,"0"0"-104,0 0-26,0 0 10,0 0 100,119 8-68,-59-8-27,6 0-7,0-4-13,-7-2-14,-4 2 7,-7 0-62,-8-1-47,-10 0-61</inkml:trace>
  <inkml:trace contextRef="#ctx0" brushRef="#br0" timeOffset="459515.2485">10384 7725 264,'0'0'113,"0"0"-51,0 0-62,0 0-16,0 0 16,0 0 35,1 65-2,2-43 10,0-2-25,3 0 12,0-2-4,1 0-17,1-4-6,4 0-3,0-5 4,0-2-1,4-5 0,6-2-1,1 0 16,4-4-12,-2-10 1,-6 3-7,-5-5 0,-5 0 8,0-4-7,-3 1 4,-3 2-5,-2 5 9,-1 6-9,0 3 1,0 1 4,0 2-10,0 0 5,0 0-17,0 8 16,6 4-9,4 0 10,1 2 0,0-1 3,2-1-3,0-1 1,5-1-1,0-2 3,6-4 1,3-4-4,3 0 0,-4 0 3,-3 0-10,-10-7 19,-4-1-12,-4-2 3,1-1 1,-5-4-4,-1 0 0,0-1-4,0-2 4,0-1 1,-7 0 1,1 2-2,0 3 4,1 3-4,1 1 0,1 5 2,1 2 1,1 3-3,1 0 13,0 0-13,0 0-7,3 0 3,15 0 3,9 0 1,4 0 0,2 0 3,-3 0-3,0 0 0,-1-5 5,1 2-5,0-2 0,-3 4-1,-5 0-6,-7 1 7,-6 0 0,0 0-4,-6 2-7,0 9 5,-3 4-4,0 3 5,0 1-2,0 3 14,0-6-6,0 2 9,0-3 0,0-1-10,0 1 0,5-3 2,5-3 7,3-1-3,1-5-1,1-1 8,1-2-5,2 0-7,-1 0-1,2 0 6,-3-13 4,1-2-10,0-4 2,-1-7 4,-2-4 0,0-6-6,-2-8 0,4-6 3,-1-4-11,3-3 2,-2 1 6,-5 5-2,-4 6-6,-5 9 8,-2 10 0,0 13 6,0 6 21,0 7-15,0 4-12,0 26-6,-5 13-7,1 14 13,1 4 3,3-6 9,0 0-1,0-9-11,1-5 2,10-5-2,4-6 5,3-6-5,1-7 0,0-6 2,-2-6 5,1-5-6,1 0 1,2-9 3,1-12-3,-2-6-2,-1-5 0,-4-3-23,-3-6 23,2-3-20,-6-2-3,-2-4 1,-1 3-12,-1 5 20,-2 8 6,-1 6 8,1 10-3,-2 9 6,0 6-3,0 3 1,0 6-1,0 23-11,0 10 11,-3 9 9,1 1 20,1-4-14,-1-4 2,1-4 9,-1-4-23,-1-5 6,3-2-9,-1-5 8,1-4 3,0-7-10,0-6 8,0 0-8,0-4 10,0 0-11,0 0 12,0-2-8,0-10 39,6-6-39,9-1-4,3-1-2,2 2-28,0 4 11,-1 6-2,-2 4 3,2 4 16,-1 0-16,0 14 16,-2 4-6,-4 1 6,2 2-3,-7 0 5,1-3 0,-2-2 6,0-4-5,-1-5-1,3-2 7,-2-5 1,6 0-13,4 0 5,4-12-43,2-7-49,4-11-150</inkml:trace>
  <inkml:trace contextRef="#ctx0" brushRef="#br0" timeOffset="460016.4968">11312 7538 300,'0'0'142,"0"0"-97,0 0 19,0 0-13,0 0-49,0 0 28,0 0 20,85 11-11,-45-11 1,6 0-34,8 0 4,1 0-9,0-1-1,-1-7 0,-4-1-65,-3-2-53,-8 0-101,-12-3-159</inkml:trace>
  <inkml:trace contextRef="#ctx0" brushRef="#br0" timeOffset="460279.5317">11210 7376 532,'0'0'82,"0"0"-59,0 0-22,0 0 19,0 0-20,0 0-5,0 6-86,0-3-122,2-2-67</inkml:trace>
  <inkml:trace contextRef="#ctx0" brushRef="#br0" timeOffset="475421.4619">12773 7408 337,'0'0'92,"0"0"-9,0 0-3,0 0-21,0 0-1,0 0-42,0 0 1,0 10-5,0-9-5,0 1-14,0-2 7,0 3-45,0 2-23,0-1-163,0 0-104</inkml:trace>
  <inkml:trace contextRef="#ctx0" brushRef="#br0" timeOffset="475644.0458">12751 7713 304,'0'0'212,"0"0"-124,0 0-53,0 0 10,0 0-44,0 0 1,0 0-2,0 0-62,0 0-76,-4 0-95</inkml:trace>
  <inkml:trace contextRef="#ctx0" brushRef="#br0" timeOffset="478466.9132">12541 8553 7,'0'0'235,"0"0"-172,0 0-55,0 0 3,0 0 9,0 0 20,0 0 41,0 94-10,0-63-28,0 3 13,1 1-40,1-1-5,1-3 12,3-1-15,-2-3-7,2 2-1,-1-1 3,-2 0-6,-2-2 6,-1-2-3,0-1 0,0-3 0,-6-4-7,-1 1-21,2-10-53,2-5-90,-1-2-142</inkml:trace>
  <inkml:trace contextRef="#ctx0" brushRef="#br0" timeOffset="478968.1595">12471 8455 87,'0'0'93,"0"0"-7,0 0-10,0 0 19,0 0-31,94-61-17,-60 61-12,3 0-25,-1 7 17,0 17-26,-5 3 3,-4 8 6,-6-1-8,-5-2-2,-8 1 0,-7-4-10,-1-2 0,-1-4 11,-15-4-1,-4-2 18,-2-6-16,-4 0 2,0-4-4,3-2-20,1-4 12,2-1-101,4 0-32,1 0-93</inkml:trace>
  <inkml:trace contextRef="#ctx0" brushRef="#br0" timeOffset="479516.3746">12897 8518 0,'0'0'364,"0"0"-207,0 0-84,0 0-50,0 0-13,0 0-10,6 97 43,-3-57 3,2 1-40,-2-5 28,0-1-27,1-5-1,-2-2-3,-2-2 9,0-3-12,0-4 0,0-1-19,0-3 7,0-5-33,-2-3-26,-2-4-74,1-3-137</inkml:trace>
  <inkml:trace contextRef="#ctx0" brushRef="#br0" timeOffset="479955.2417">12908 8776 243,'0'0'88,"0"0"-76,0 0-5,0 0-7,0 0 5,88-11 15,-61 10-3,-1-1 5,-4 2-10,0-1-2,-4-2-9,-6-1-1,-2-3 0,-1-2 24,-1-3 3,-1-3 11,1-6 9,-1-3-34,-1-2 18,-2-2 5,1 2-34,-4 2 33,-1 4-13,0 7-1,0 7 29,0 3-32,0 3 19,0 0-37,0 4-9,0 24-9,0 9 16,0 5 2,0 0 4,0-3 0,0-4-4,0-1 0,0-6 3,0-4-7,0-1 4,0-4-14,0-2-2,0-4-49,0-2-11,0-7-83,0-4-111</inkml:trace>
  <inkml:trace contextRef="#ctx0" brushRef="#br0" timeOffset="480472.1474">13558 8539 287,'0'0'103,"0"0"-37,0 0-4,0 0 13,0 0-44,0 0 3,-28-42-33,5 60 4,-6 17 13,-3 9-7,7 2-8,3 2-3,10-4 4,7-6 11,1-5-13,4-5-2,0-5 4,18-2 5,1-6-9,1-3 0,2-6 2,2-6 2,7 0-2,5-7 13,1-14 24,-1-3-27,-5-7-4,-7 3 5,-5-5-12,-6-3 34,-7-1-27,-5 0-3,-1 0 3,-1 1-7,-15 5-1,0 4 0,3 7-31,1 7 21,1 6-43,-2 7-37,-6 0-127,-5 7-198</inkml:trace>
  <inkml:trace contextRef="#ctx0" brushRef="#br0" timeOffset="481236.5246">13994 8485 222,'0'0'118,"0"0"-31,0 0-68,0 0 0,0 0 30,0 0-28,93 0 24,-56 0-14,3 0-27,2-3 15,2-3-19,-2 2 0,-3-1 2,-4 2-2,-7 3-14,-9-2-36,-7 2-87,-5 0-31</inkml:trace>
  <inkml:trace contextRef="#ctx0" brushRef="#br0" timeOffset="481521.7055">14194 8485 216,'0'0'69,"0"0"28,-5 82-9,5-50-4,0-1-15,0-1-34,0-3-22,2-2 17,4-1-28,-2-2 5,1 1-7,0-6 0,-1 1-8,-4-3 8,0-3-25,0-1 19,0-5-58,0-2-35,1-4-120,4 0-70</inkml:trace>
  <inkml:trace contextRef="#ctx0" brushRef="#br0" timeOffset="482076.8587">14855 8423 281,'0'0'84,"0"0"-34,0 0-50,0 0 20,0 0-13,0 0 10,-96 13 15,77 16 17,1 9-33,0 3 27,6-2-19,3-3-15,8-4-4,1-7-5,0 0 7,7-6-5,7-4 5,2-1-5,3-7-2,4-2 5,8-5-2,5 0 3,1 0-3,-1-14 9,-2-4-6,-4-3-6,-6-4 11,-6-1-2,-5-3-1,-4-3-5,-9-1-3,0 1 9,0-2-8,-13 1-1,-8 5 0,0 2-35,-2 8 14,-3 7-110,2 8-90</inkml:trace>
  <inkml:trace contextRef="#ctx0" brushRef="#br0" timeOffset="482841.2422">15274 8434 200,'0'0'157,"0"0"-45,0 0-79,0 0 5,0 0-38,0 0 5,0 76 26,0-33 9,0 2-1,0-1 8,0-5-43,0-5 16,0-2-20,-1-5 7,-3-1-13,4-3 6,-3-7-8,3-3 3,0-5-50,0-5-16,0-3-76,0 0-119</inkml:trace>
  <inkml:trace contextRef="#ctx0" brushRef="#br0" timeOffset="483326.8867">15268 8451 222,'0'0'61,"0"0"11,0 0-30,0 0 33,0 0 14,0 0-70,42-2-19,-24 34 12,3 5-5,1 4 23,0-1-21,2-3-6,-3-3 29,3-2-30,-2-6 2,-5-3-4,1-4 11,-3-3-19,-5-4 8,-1-4 0,-3-4 10,-3-2-1,0-2-9,1 0 10,1 0 16,2-9 38,7-8-49,-2-4 9,-3-1 16,-3-6-30,-5-1 10,1-8-20,-2-2 10,1-4-14,-1-1 4,0 2-7,0 4 4,-3 10-26,3 5 2,-7 7-6,2 7-46,2 8 4,-1 1-167</inkml:trace>
  <inkml:trace contextRef="#ctx0" brushRef="#br0" timeOffset="483913.2217">16132 8369 141,'0'0'79,"0"0"22,0 0-35,-25-84-25,7 69-40,0 3-2,-5 4-8,-2 4 9,-3 4 14,2 0 9,4 3-10,6 15-2,4 4-6,4 7-5,5 3 0,3 1 2,0 2 9,1-2-6,15-2 7,4 0-8,6-3 9,3-2-14,6-4 1,-4-1 0,-3-1 5,-5-3-3,-7-3-1,-4-2-1,-3-1 3,-4-2-3,-5 0 11,0-2 4,0 1 25,-5 0-13,-10-1 4,-5 1 7,-5-1-33,-3-1 7,-3-1-12,-2 1-19,3-5-5,5 2-69,3-1-18,5-2-14,2 0-146</inkml:trace>
  <inkml:trace contextRef="#ctx0" brushRef="#br0" timeOffset="484267.4182">16469 8765 273,'0'0'140,"0"0"-137,0 0 3,0 0 40,0 0 28,0 0-42,12 5-26,-12 2-6,-1 4 0,-15 4 23,-4 0 1,-6 1-22,1 1-4,-2-2-38,3 2-71,-4-1-32,-5-1-47</inkml:trace>
  <inkml:trace contextRef="#ctx0" brushRef="#br0" timeOffset="485633.4885">12693 9884 149,'0'0'113,"0"0"-26,0 0 7,0 0-2,0 0-25,0 0-58,0 8-6,0 18-3,2 9 22,1 1-17,0 3 13,-2 0-12,3-2-2,-4 3 11,0-4-13,0-3-2,0 1 0,0-6-1,2-4-6,1-1-35,-2-5-39,2-6-35,0-5-92</inkml:trace>
  <inkml:trace contextRef="#ctx0" brushRef="#br0" timeOffset="486166.1058">12690 9920 150,'0'0'83,"0"0"10,0 0-32,0 0 30,0 0 11,0 0-52,15-36-22,-6 37-28,6 17-2,6 7-1,2 9 6,3 4 7,-2-1-6,0 2 0,1-1 17,-1-2-20,-3-2 0,1-3 8,-3-6-8,0-2-1,0-5 0,2-3 2,-2-3-1,-3-6 1,-5-3 1,-5-3 3,0 0 3,0-2 23,3-16 9,0-6-19,1-4 8,-1-4-29,-4-4 9,-2-2 2,-3-1-7,0 3-5,0 1 0,-11 1 3,1 5-9,-2 4-5,3 5-15,3 8-12,0 6-29,6 6-11,0 0-137,0 0-223</inkml:trace>
  <inkml:trace contextRef="#ctx0" brushRef="#br0" timeOffset="486538.4612">13394 9915 292,'0'0'63,"0"0"-14,0 0-17,0 0 10,0 0 16,0 0-40,0 0-16,3 18-2,3 14 48,2 4-21,0 0 8,-3-1-31,1 1-3,-3-3 12,-1-3-13,-2-3 0,0-6-2,0-3-11,0-3-1,0-6-34,0-4-60,0-5-26,0 0-124</inkml:trace>
  <inkml:trace contextRef="#ctx0" brushRef="#br0" timeOffset="486821.1569">13375 9858 360,'0'0'85,"0"0"-28,0 0-35,0 0-11,0 0 27,0 0-30,94-78 17,-53 67 6,1 2-30,-3 4 14,1 4-15,-8 1 0,-4 0-4,-7 0 4,-5 4-14,-5 9-38,-5 2-51,-6 1-37,0-1-130</inkml:trace>
  <inkml:trace contextRef="#ctx0" brushRef="#br0" timeOffset="487075.0845">13461 9981 164,'0'0'58,"0"0"-14,0 0 1,0 0 31,0 0 2,0 0 3,54 16-30,-24-16-28,-2 0 17,2 0-36,-2 0-1,-5 0-3,-1 0-8,-7 5-31,-6 1-46,-4 5-65,-5 1-36</inkml:trace>
  <inkml:trace contextRef="#ctx0" brushRef="#br0" timeOffset="487306.8845">13411 10294 200,'0'0'12,"0"0"46,0 0 43,0 0-10,89-13-50,-52 4 12,1 1-27,-4-1-20,3 3 21,-2 0-22,-1 1-5,1 1 0,-6 1-4,-3 2-20,-7 1-53,-9 0-62,-5 0-84</inkml:trace>
  <inkml:trace contextRef="#ctx0" brushRef="#br0" timeOffset="488125.0756">13948 9808 19,'0'0'175,"0"0"-86,0 0-39,0 0 18,0 0-46,0 0-4,10 58 66,-4-18-48,0 5-2,0 4 6,5-5-34,2-3 22,2-5-18,1-4-1,1-7 10,-1-4-11,-2-5-4,0-6-4,-2-2 4,2-5 12,-1-3-8,2 0 6,3 0 23,1-16-32,1-3 17,1-5-5,-2-6-9,1-2 7,-6-1-14,-2-2 4,-7 3 6,-5 0-1,0 2-3,0 0-7,-3 3-1,-2 4-9,-1 3 10,2 7-28,0 2-3,2 7-61,1 3-56,-4 1-185</inkml:trace>
  <inkml:trace contextRef="#ctx0" brushRef="#br0" timeOffset="488758.4545">14448 9792 241,'0'0'77,"0"0"-76,0 0 6,0 0 55,0 0-17,83 1 25,-41-1-11,2 0-46,1-1 33,1-4-39,-4-1 1,-3 3-2,-6 0 0,-5 0-12,-5 2-14,-8 1-68,-7 0-46,-6 0-136</inkml:trace>
  <inkml:trace contextRef="#ctx0" brushRef="#br0" timeOffset="489059.2644">14630 9802 262,'0'0'98,"0"0"-93,0 0 14,0 0 45,0 0 2,20 87 10,-12-56-46,-2-3-4,-2 1-19,1-4 9,1 1-14,-3-2-1,1-3 0,2 2 0,-1-4-1,2 1-11,0-2 5,-2-6-50,4-3-32,-1-6-57,3-3-105</inkml:trace>
  <inkml:trace contextRef="#ctx0" brushRef="#br0" timeOffset="489513.3524">15238 9760 145,'0'0'162,"0"0"-86,0 0-39,0 0-30,0 0 26,-3 89 20,2-54-46,-1-1 40,2-1-37,0-3-4,-1-3 5,1-2-4,-3-3-7,2 1 0,-1-5 1,0-1-7,2-6 6,0-4-47,0-4-73,0-3-76,8 0 22</inkml:trace>
  <inkml:trace contextRef="#ctx0" brushRef="#br0" timeOffset="490077.1078">15237 9845 123,'0'0'96,"0"0"-2,0 0-17,-6-97-38,6 70 54,9 1-21,6 0-22,3 3-10,-3 3-36,5 5 23,-2 6-25,0 5-2,1 4 20,2 0-17,2 7-3,-1 14 0,-3 8 2,-3 3-7,-12 2 4,-4 0 1,0 1-5,-20-1 7,-6-6-2,-4-2 3,-3-8-3,5-6-13,5-5-11,4-5 7,6-2 10,3 0 14,0 0-7,9-2 0,-1-3 10,2 1-2,0 3 7,0 1-7,0 0-8,0 0-4,12 0 4,9 8-3,6 6 14,4 1-13,2 1 2,0 0 0,1 0 7,0 1-3,-5-2-4,-7 0 0,-4-3-2,-4 2-1,-3-4 3,-5-1 0,-1-3 1,-4-3-1,-1-1-20,0-2 3,0 0-43,0 0-63,0-2-70</inkml:trace>
  <inkml:trace contextRef="#ctx0" brushRef="#br0" timeOffset="490701.3873">15798 9671 298,'0'0'135,"0"0"-85,0 0-8,0 0-41,0 0 17,86 2 10,-51-2-15,2 0 11,-3 0-19,-2 0 1,-9 0-6,-5 0-3,-7 0-17,-4 0-38,-7 0-84,0 0-27,-1 0-58</inkml:trace>
  <inkml:trace contextRef="#ctx0" brushRef="#br0" timeOffset="490986.5698">15923 9667 60,'0'0'158,"0"0"-101,0 0-39,0 0-3,0 0 8,0 0 50,-1 66 2,1-42-1,4 3-10,2 0-39,1 0 5,-2-1-5,-1-2-19,-1-2-8,-1 1 2,-1 0 0,-1-3-4,0 2 3,0 1-28,-6-4-18,-1-1 4,-3-6-45,5-3-35,2-5-77</inkml:trace>
  <inkml:trace contextRef="#ctx0" brushRef="#br0" timeOffset="491214.287">15853 10121 223,'0'0'103,"0"0"-97,0 0 6,0 0 42,0 0 10,0 0-25,37 0 23,-15 0 0,7 0-30,-1-3-2,3 0-30,2-1 8,-1 1-9,-1-1 1,-1 3-23,0 0 2,-5-1-68,-1 1-9,-5-1 10,-7 1-162</inkml:trace>
  <inkml:trace contextRef="#ctx0" brushRef="#br0" timeOffset="491634.9957">16439 9665 280,'0'0'56,"0"0"-26,0 0-30,0 0 0,0 0 9,0 0 43,-1 85 24,1-46-27,0-3-28,0-5 5,0 0-26,0-6 7,0 1-5,0-1 3,0-4-5,-2 0 0,-2-5 4,-2-4-10,1-5 2,2-5-49,3-2-22,0 0 13,0-11-98</inkml:trace>
  <inkml:trace contextRef="#ctx0" brushRef="#br0" timeOffset="492067.325">16426 9766 84,'0'0'182,"0"0"-77,0 0-10,0 0-21,0 0-32,-8-78-20,8 75-16,0 1 13,11 2-19,4 0 0,5 17 20,0 7-20,2 7 21,2 4-9,-3 0-10,2 0 7,0-6-8,0-3-1,-5-2 6,-1-4-2,-1-3 0,-3-4 15,-4-2-7,0-6 1,-3-2-13,-2-1 0,-1-2 15,0 0-6,3 0 34,0-8 3,0-7-29,4-4 11,-2-7-26,0-4 4,-4-3-6,-2-4 0,0-4-5,-2 0-7,0 5-25,0 6 26,-2 6-17,-3 9-1,4 2 12,1 5-38,0 3-18,3 1-144,8 0-197</inkml:trace>
  <inkml:trace contextRef="#ctx0" brushRef="#br0" timeOffset="492684.5892">17170 9709 101,'0'0'55,"0"0"-38,0 0 48,0 0 36,0 0-34,26-88-6,-26 74-21,0 0 1,0 3 28,-2 3-37,-10 1-19,-2 3-13,-5 4-6,-3 0 6,-3 12 0,-2 11 2,0 4-1,1 3 5,4 2-8,5-1 2,6 2-6,6 2-2,5-1 10,0 2-2,0-1 0,11-3 8,4-4-4,1-2 6,4-5-8,0-3 18,1-5-12,3-2-1,2-4 0,3-5-2,4-2 3,2 0 2,0-9-8,-3-9 20,-2-4-7,-2-7 12,2-6 4,-5-2-22,-3-4-3,-7-3-6,-8 3 5,-7 2-2,0 5-2,-8 5-1,-7 5 0,-3 3-4,2 6-8,2 4-32,-1 4-34,-1 6-3,1-2-210</inkml:trace>
  <inkml:trace contextRef="#ctx0" brushRef="#br0" timeOffset="493493.3033">17746 9539 288,'0'0'62,"0"0"-4,0 0 14,0 0 14,0 0-31,0 0-53,-15-35-2,-6 35 0,-1 0 14,-1 0-14,-2 11 0,1 7 0,-1 5-1,1 3 8,6 3-7,2 4 0,8 0-11,5-2 8,3-2 3,0-1 0,18-4-5,9 1 13,13-1-8,4-1 0,2-2 4,-3-1-1,-1-1-3,-3-2 0,-8-1 18,-7-1-11,-6-3 11,-10-3-18,-7-2 4,-1 0-6,0 0 4,-21 3 14,-11-3 24,-6-1-27,-2-1 0,1-2-13,3-3 8,-3 0-23,3 0-19,2 0-29,0-2 8,1-5-94,3-3-5,6-3-90</inkml:trace>
  <inkml:trace contextRef="#ctx0" brushRef="#br0" timeOffset="495936.7977">12860 11121 298,'0'0'96,"0"0"-38,0 0-4,0 0-18,0 0-34,0 0-2,0 0 1,0 63 13,6-24 26,0 5-23,-1-2 8,-2-1-13,0-5-8,-2-3 2,1-3-3,-2-5-3,0 1 0,0 1-24,0-1-17,0-5-58,-2-3 55,-1-6-5,2-11-136</inkml:trace>
  <inkml:trace contextRef="#ctx0" brushRef="#br0" timeOffset="496302.1209">12886 11118 224,'0'0'103,"0"0"-61,0 0-13,0 0 21,80-50-7,-49 41-14,5 0 3,2 0-18,2 3 16,-3 1-30,-3 4 1,-2 1-3,-7 0-3,-3 0-26,-7 4-63,-7 8-60,-8 1-60</inkml:trace>
  <inkml:trace contextRef="#ctx0" brushRef="#br0" timeOffset="496549.5489">12923 11288 125,'0'0'78,"0"0"1,80 0 4,-44 0-40,3 0 8,-2-3-14,-7 3-32,-2 0-3,-8 0-2,-2 0-38,-9 10-32,-8 3-81,-1 1-77</inkml:trace>
  <inkml:trace contextRef="#ctx0" brushRef="#br0" timeOffset="496781.3478">12914 11572 11,'0'0'80,"0"0"24,0 0-23,0 0-17,106 5-12,-67-7-1,1-5-11,3 1-30,-4 3-8,-6 1-2,-5 2 0,-9 0-56,-5 0-52,-7 0-89</inkml:trace>
  <inkml:trace contextRef="#ctx0" brushRef="#br0" timeOffset="498107.4291">13626 11069 237,'0'0'116,"0"0"-37,0 0-35,0 0 11,0 0-39,0 0 0,0-1-16,1 1-12,3 14 12,1 8 0,-1 9 10,-2 5 18,1 1-11,-2 2 6,2 0-16,2-1 0,2-5 1,-1-1-3,2-4-4,-5-2 7,0-2-6,0-4-2,-2-4 0,2-1 3,1-6-3,-2-1 0,1-1 0,0-2 9,3-1-1,2-1 4,6-1-4,3-2-3,8 0 29,4 0-28,0 0-2,0 0-3,-1-3 6,-1-2-14,-4 4 4,-3-1-37,-5 1-25,-9 1-62,-1 0-38,-5 0-103</inkml:trace>
  <inkml:trace contextRef="#ctx0" brushRef="#br0" timeOffset="499025.611">14178 11073 268,'0'0'102,"0"0"-33,0 0 18,0 0-26,0 0-34,0 0-27,0 0 7,8 63-4,-3-28 35,-1-1-25,1 1 30,-1-3-29,1-3-4,-3-1-3,2-3-4,-4-3-3,0-2 0,0-3-16,0-3-3,0-4-34,0-5-60,0-5-85,0 0-4</inkml:trace>
  <inkml:trace contextRef="#ctx0" brushRef="#br0" timeOffset="499341.9488">14195 11053 178,'0'0'111,"0"0"-16,0 0-20,0 0-6,0 0-34,90-77 11,-62 68-30,5 4-2,0 1 6,-2 3-19,-3 1-1,-5 0 0,-4 0-21,-1 5 20,-3 3-49,-3 2-12,-1-3 6,-5 2-57,-5 0-6,-1-2-68</inkml:trace>
  <inkml:trace contextRef="#ctx0" brushRef="#br0" timeOffset="499611.4995">14230 11241 136,'0'0'71,"0"0"54,0 0-42,0 0-35,0 0 30,0 0-36,97 5-10,-69-10-22,0 1-5,1 1-6,-7 3 1,-4 0-49,-3 0 5,-8 0-97,-5 7-34,-2 4-17</inkml:trace>
  <inkml:trace contextRef="#ctx0" brushRef="#br0" timeOffset="499843.3165">14279 11422 30,'0'0'90,"0"0"69,0 0-68,0 0-5,0 0-23,79 12-21,-52-12 8,-2 0-34,0 0-5,1 0-3,-4 0-8,2 0-3,-2 0-45,0 0-86,-3 0 68,-3 0-166</inkml:trace>
  <inkml:trace contextRef="#ctx0" brushRef="#br0" timeOffset="500592.0863">15169 10937 286,'0'0'83,"0"0"-31,0 0-4,0 0-28,0 0-6,-99 0 19,71 18-25,-1 5 16,5 4 2,0 5-12,2 2 24,2 5-21,3-1-5,0-1 38,7-2-50,4-3 7,4-4-7,2-2-7,0-2 7,12-4 2,9-4 0,6-6 23,3-2-22,2-5 9,7-3-3,2 0-1,2-1 6,0-11-14,-1 0-36,-9 3 5,-9 0-61,-9 2-49,-8 2-74</inkml:trace>
  <inkml:trace contextRef="#ctx0" brushRef="#br0" timeOffset="502296.8995">15471 10955 142,'0'0'140,"0"0"-77,0 0-7,0 0-11,0 0-29,0 0 33,90 5-28,-50-5 28,3 0-2,6 0-25,1 0-3,0 0-17,-3 0 4,-6 0 2,-5-3-8,-9-1-18,-11 3-36,-2 1-73,-13 0-52,-1 0-124</inkml:trace>
  <inkml:trace contextRef="#ctx0" brushRef="#br0" timeOffset="502682.3764">15711 10934 247,'0'0'100,"0"0"-5,0 0-26,0 0 7,0 0-76,0 0 19,-3 56-7,3-24 16,6 1-5,-1 1 8,0-1-30,-2-2 10,0-3-1,-3-1-9,2-3 14,-2-1-14,0-2-1,0-3 0,0 0 0,0-1-3,-3-2-21,-2-4-19,1-1-23,4-6-85,0-4-75</inkml:trace>
  <inkml:trace contextRef="#ctx0" brushRef="#br0" timeOffset="503099.1043">16149 10960 364,'0'0'43,"0"0"19,0 0 25,0 0-35,0 0-43,0 0-6,13 49-3,-9-10 46,-1-1-20,0-2 1,-1-4-8,1-2-13,-2-3-1,1-1-5,1-4-1,-1-2-2,-2-4-16,0-3-12,0-6-2,0-3-40,0-4-37,0 0-17,0 0 6</inkml:trace>
  <inkml:trace contextRef="#ctx0" brushRef="#br0" timeOffset="503638.2326">16198 11080 80,'0'0'102,"0"0"-29,0 0-32,-4-100 13,4 69 6,11 3 6,2 0-20,-1 7 7,2 5 1,-1 4-21,4 0 13,7 4-38,2 4 3,7 4 0,0 0-5,-3 13-12,-5 13 4,-7 4-2,-11 3-3,-7 2 0,0-1 7,-22-3-6,-6-5 1,-2-3 0,0-5 5,2-6 0,4-5-2,3-5 2,6-2 0,6 0 4,3 0-4,5 0 12,1-6-12,0 0 2,0 3 2,0 0-4,4 3 0,11 0-1,5 0 1,3 14 0,4 2 5,0 2-5,-3-1 20,0 1-19,-5-1 1,-5 1-2,-3 0 5,-1 3-9,0 0 4,-1 0 0,-2-3-5,-1-1 5,-1-6-13,-1-1 6,3-4-30,-2-4-3,1-2-46,2 0-10,1-2-19,-2-15-229</inkml:trace>
  <inkml:trace contextRef="#ctx0" brushRef="#br0" timeOffset="504224.1247">16882 10967 75,'0'0'385,"0"0"-363,0 0 8,0 0-26,0 0 25,0 0-20,-29-43 3,9 53-3,-4 18-8,2 6 8,-2 5 9,4 3-15,3-2 11,2-6 7,4-1-11,7-3 6,4-3-14,0-1 0,0-5-1,13 0 2,4-3-3,3-1 11,4-6 24,1-4-3,6-7-6,6 0 0,3-5 3,-2-13-29,-3-5 13,-3-2-13,-8-4 1,-5 1 7,-10-3-7,-9-3 7,0 0-7,-8-3 6,-14 0-8,-3 0 1,0 4 0,2 4-8,1 2-17,4 11-21,1 6-2,4 5-37,2 5-60,7 0-171</inkml:trace>
  <inkml:trace contextRef="#ctx0" brushRef="#br0" timeOffset="504888.5536">17269 10937 257,'0'0'108,"0"0"-24,0 0-47,0 0 39,0 0-45,0 0-31,7 25 3,-5 9 3,-2 8 36,0-1-1,0-1-32,0-2 27,-5-5-28,1-3-6,2-3 2,-2-2 7,-2-4-11,0-5 0,-2-3-28,4-3 17,1-8-31,1-2-25,2 0 19,0-5 11,0-15-141,0-4-129</inkml:trace>
  <inkml:trace contextRef="#ctx0" brushRef="#br0" timeOffset="505327.4057">17275 10943 69,'0'0'103,"0"0"14,0 0 2,0 0-3,0 0-34,0 0-37,39-22-40,-17 36-5,6 14 1,5 8 8,0 3 12,0 3-15,0-1 5,-1-4 8,-2-2-8,-4-4-11,-4-3 0,-6-4 6,1-3-1,-7-5 0,-1-3-2,-2-5 19,-2-3-20,-2-5 1,3 0 17,2 0-7,3-13 54,4-7-47,-1-3-7,-5-2 17,-5-2-26,-4-4 7,0 0-11,0-2 6,0 0-7,-3 1 1,-3 4-23,2 4 10,0 4-42,4 9 9,0 4-5,0 4-54,0 0-90,0 1-280</inkml:trace>
  <inkml:trace contextRef="#ctx0" brushRef="#br0" timeOffset="505859.9445">18058 10978 201,'0'0'21,"0"0"24,0 0-3,0 0 11,-37-85 18,25 74-18,0 1-4,1 5-9,1 5-39,-2 0-2,0 0-1,-4 2 2,4 12 0,0 6 0,3 1 0,6 4-7,3 2 11,0 3-4,0 1 0,12-2 4,6 0-1,6-2 3,1-1 5,3-5 15,-4 0-19,0-3 1,-3-2-8,-9 1 6,-3-2-8,-5 1 5,-4 0-3,0-3 22,0 1 0,-7-5-11,-8 0 6,-9 0-13,-6 0 23,-4 0-27,-6-1 4,1-4-8,-1-1-23,1 0-7,0-2-20,-6 1-90,-1-2-40</inkml:trace>
  <inkml:trace contextRef="#ctx0" brushRef="#br0" timeOffset="509384.7822">13153 12591 223,'0'0'95,"0"0"-58,0 0-4,0 0 20,0 0-51,0 0 4,0 0 37,0 70-17,0-39 38,0 4-23,0-1-16,0 1 5,0 0-26,0-3 9,-2 2-13,-1-4 2,-2-3-9,-1-4-13,1-2-46,2-8-23,1-4-73,2-9-63</inkml:trace>
  <inkml:trace contextRef="#ctx0" brushRef="#br0" timeOffset="510087.6923">13120 12553 139,'0'0'91,"0"0"-21,0 0-2,0 0-32,19-76 13,-10 64 12,3 4-30,3-2-13,0 4 11,4 3-28,8 3 13,7 0-12,8 11 3,4 14 1,-1 7 1,-7 4-7,-10 0 0,-9-3 4,-10-3-12,-9-4 2,0-4 6,0-1 5,-6-4 1,-4-2 9,-2-8 23,7-2-37,4-5 24,1 0-3,0 0-9,0-9 23,0-9-35,0-3 4,0-3 2,0 0-3,13-2-4,4-2 0,2 2-1,2 1-4,3 5 7,0 0-2,2 3 0,0 4-5,-2 4 5,-3 5-1,-4 4 0,0 0-12,-1 16 5,-2 11 8,-2 3-5,-6 2 3,-3-1 2,-2 0 0,-1-1 8,0-2 1,0 4-9,-3-3 0,-4 2-1,-2 2 6,1-1-14,-1-2-9,3-4-62,1-7-16,3-6-122,2-8-135</inkml:trace>
  <inkml:trace contextRef="#ctx0" brushRef="#br0" timeOffset="510641.4724">14175 12535 250,'0'0'106,"0"0"13,0 0-69,0 0 39,0 0-34,-93 5-50,78 28 2,0 8-3,3 4-4,5-1 7,5-4 1,2 1-8,0-2 0,9-7-6,5-5 4,2-8 2,2-4 0,0-2 3,0-6 3,0-3-6,1-4 6,1 0-6,-1-4 20,2-18-11,-2-9-4,2-3 10,-2-7-9,-4-1-6,-7 1 1,-8 4 3,0 0 14,-5 3-8,-11 1 6,-3 1 0,-2 5-8,6 5-6,0 7-2,6 4-32,1 6-1,1 5-60,-5 0-147,-3 3-174</inkml:trace>
  <inkml:trace contextRef="#ctx0" brushRef="#br0" timeOffset="511321.7337">14636 12460 4,'0'0'244,"0"0"-150,0 0-48,0 0 33,0 0 1,0 0-20,0-13-49,0 28-11,6 15 0,1 12 16,-6 5-5,-1 2 25,0 0-15,0-3-14,0-1 10,0-2-9,-1-2-8,1-9 0,0-6 3,0-6-3,6-5 0,4-5 0,5-1 7,6-7 5,8-2-1,7 0 5,6-7-6,3-6 2,1-2-12,-7 3-5,-6 3-8,-7 6-59,-11 3-8,-7 0-13,-6 0-271</inkml:trace>
  <inkml:trace contextRef="#ctx0" brushRef="#br0" timeOffset="511976.7907">15314 12456 233,'0'0'154,"0"0"-41,0 0-23,0 0-70,0 0-20,0 0-2,7 71 2,-3-29 29,-1 3-13,-3-1 2,0-2 18,0-2-31,0-2 4,0-2-9,0-3-3,0-4-5,0-2-12,0-8-24,0-4-15,0-5-80,0-9-41,0-1-88</inkml:trace>
  <inkml:trace contextRef="#ctx0" brushRef="#br0" timeOffset="512293.2317">15347 12504 203,'0'0'111,"0"0"-18,0 0-48,0 0-21,0 0 32,93-62-20,-66 52-11,4 1 14,0 3-39,-1 1 11,3 4-11,-2-1 5,-1 2-10,-3 0 5,-5 0-1,-4 0 1,-3 0-42,-4 2-44,-5 5-21,-6 4-31,0 1-31</inkml:trace>
  <inkml:trace contextRef="#ctx0" brushRef="#br0" timeOffset="512579.4244">15365 12707 19,'0'0'87,"0"0"1,0 0 3,0 0-29,89-4-11,-56-2 1,3-2-23,0 4-3,-2 2-15,-7 1-3,-9 1-16,-6 0 6,-9 4-42,-3 11-20,0 2-48,-14 3-37</inkml:trace>
  <inkml:trace contextRef="#ctx0" brushRef="#br0" timeOffset="512826.8384">15407 12932 66,'0'0'77,"0"0"28,0 0 0,0 0-19,80 0-10,-50 0-14,0 0-28,6 0-23,3 0-8,1 0-4,-1 0 1,-2 0-34,-4 0-32,-3 0 15,-7 0-117,-4 0-137</inkml:trace>
  <inkml:trace contextRef="#ctx0" brushRef="#br0" timeOffset="513650.582">16083 12398 375,'0'0'121,"0"0"-54,0 0-67,0 0-18,0 0 18,0 0 0,-9 119 22,9-72 3,0 1-21,0-2 14,0-3-5,0-2-4,10-3 11,8-4-14,3-5-1,1-9 7,2-3-9,3-7 7,-2-6-3,4-4 17,-1 0 11,3-18-14,-1-6 0,1-5-2,-1-2-13,-4-2 19,-2-2-25,-4 1 6,-6 3 7,-4 1-11,-4 0 1,0 1 1,-4 1-4,-2 3-16,0 3-30,0 5-23,0 6-3,0 3-135,0 2-166</inkml:trace>
  <inkml:trace contextRef="#ctx0" brushRef="#br0" timeOffset="514399.3503">16754 12349 293,'0'0'71,"0"0"8,0 0-41,0 0 13,0 0-44,0 0 5,2 48-2,4-6 31,-5 5 12,-1 1-33,0-4-3,0-3 12,-6-7-17,2-4 5,1-6 0,1-3-12,2-3 1,0-3-6,0-4 0,6-5 8,12-2-3,5-4 20,15 0 13,10-2-21,6-12-6,4 0-11,-9 5-1,-3 0-5,-8 2-32,-12 4-18,-6 1-36,-8 2-90,-6 0-113</inkml:trace>
  <inkml:trace contextRef="#ctx0" brushRef="#br0" timeOffset="514947.9809">17503 12330 360,'0'0'161,"0"0"-61,0 0-100,0 0 7,0 0-7,0 98 18,0-58 13,0 1-7,0-2-21,0-3 22,0-1-25,0-7 1,-6 1 1,-3-2-2,1-3-17,-2-2-12,4-4-78,2-4-51,2-11-139</inkml:trace>
  <inkml:trace contextRef="#ctx0" brushRef="#br0" timeOffset="515270.9348">17502 12378 251,'0'0'11,"0"0"14,58-77-8,-33 56 43,2 3 24,0 2-25,-2 5 11,-2 3-33,2 2-10,0 3 7,7 2-32,3-2 14,3 1-16,0 2 4,-2 0-1,-5 0 1,-5 0-4,-10 5 0,-2 5-17,-7 1-8,-5 2-30,-2 2-49,-2 3 7,-17 0-34,-5-3-58</inkml:trace>
  <inkml:trace contextRef="#ctx0" brushRef="#br0" timeOffset="515550.0945">17563 12546 97,'0'0'144,"0"0"-128,0 0 83,0 0-13,0 0-3,97 3-13,-62-3-49,4-1-5,2-1-16,-4 2 6,-6 0-15,-8 0 9,-9 0-36,-8 6-23,-6 6-94,-1 5-8,-21-1-59</inkml:trace>
  <inkml:trace contextRef="#ctx0" brushRef="#br0" timeOffset="515788.4135">17593 12733 186,'0'0'128,"0"0"-95,0 0-27,0 0 13,0 0 10,0 0 33,13 12 42,10-12-30,6 0-26,10 0-5,0 0-38,1-3 7,-1-3-12,-2 3 4,-3 1-16,2 1 11,-3 1-32,0 0 26,-5 0-82,-7 0-85,-6 0-19</inkml:trace>
  <inkml:trace contextRef="#ctx0" brushRef="#br0" timeOffset="516336.6436">18434 12357 350,'0'0'73,"0"0"-59,0 0-1,0 0 28,18-88-20,-18 75 28,-8 0-18,-9 5-15,-10 3 7,-7 3-13,-4 2-9,1 0-1,5 2 3,10 7 2,10 5-5,6 4 0,6 5-9,0 5 11,11 2-3,9 0 1,5 2 0,3-2-7,0-2 7,0 1 0,-2-3 1,-4-4 12,-4 1-17,-5-5 4,-7 0 0,-6 0-4,0-1 4,-4-1 0,-15 1 28,-4-4-23,1 1 31,-4-4-22,3-2-4,-7 1-7,5-3-3,-2-2-5,4-2 2,-1-2-30,-3 0 7,2 0-16,1 0-113,3-6-57</inkml:trace>
  <inkml:trace contextRef="#ctx0" brushRef="#br0" timeOffset="519197.6405">19765 12662 130,'0'0'253,"0"0"-246,0 0-5,0 0 14,0 0 30,0 0-8,25 44 26,-11-42-19,-2 3-30,1-3 6,2-2-15,1 0-6,2 0 24,5 0-19,-1-9 10,2-7-9,-3 0 2,1-5 1,-1-2-3,-3-5-5,0-4 15,-3-3-16,0-4 4,-5-1 4,3-4-8,-2-1 0,1-2 0,1-1 3,-2 1-1,-2 3-2,-4 3 0,0 3-2,-5 6 9,0 4-12,0 5 5,-1 7-1,-8 4-2,1 5-4,4 5 7,2 2-10,-2 0 10,-2 10-4,-9 19-4,-2 13 8,-2 11-6,0 4 13,4 2-7,3-1 0,3-4 4,6-2-8,3-6 4,0 0 0,0-7 4,3-5-3,10-5-1,-1-5 2,3-3 0,-1-8-4,2-3 2,0-6 0,7-4 5,5 0 1,6 0-1,-1-11 2,-1-2-2,-6 1-9,-6-3 4,-2 1 0,-5-2 4,1-2-1,-5 1-3,-2-1 6,0 2 0,-2 3-6,-4 3 0,-1 4 4,0 3-13,0 1 11,0 2-2,0 0 0,-1 0-4,-5 7-1,-3 7-3,2 6 4,2 1 0,4-1 0,1-4 4,0 1 0,0-5 5,0-2-5,6-2 0,1-2 4,2-2-12,0 0 10,3-4-2,4 0 11,4 0-7,4 0-4,2 0 0,0 0 0,-6-5 4,-1-4-2,-3-3 1,-3 0-3,1-6 9,-2-2-12,-2-6 3,0-2 0,0-4 0,-1-4 2,-3 0-2,1-1 0,-3-1 1,2 2-4,-3 0 3,4 3-1,-6 2-3,1 6 5,-2 5-1,0 5 0,0 6 13,0 5-13,0 1 0,0 3 2,0 0-2,0 0 0,0 21-15,0 15 7,0 11 8,0 7-1,-6 3 1,-2-1 0,0-5 24,0-3-18,2-6-3,1-4 8,1-5-2,-1-6-9,2-7 0,0-5 0,3-7 4,0-3-3,0-5 3,0 0-1,0 0 9,0 0-3,0 0 6,0-3 5,0-12 0,8-1-18,2-5-2,5-1 0,2 1-11,2 0 0,0 1 8,2 2-17,0 5 11,-4 4-3,-3 5 5,-5 2 6,-3 2-31,-1 0 24,-5 0-27,0 6-11,0 6 30,0-3-31,-11 3 6,2-6 15,2-3-32,3-3 18,2 0 40,1 0 3,-1-3 6,2-4-3,0 1 24,0 2 42,0 4-20,0 0-11,0 0-41,0 0 10,0 0-15,13 2 10,5 9-2,3 4 6,0 0-4,2 1-5,-3 1 0,1-4 0,-3 0 3,4-2-3,2-1 0,3-6 7,-4-4 1,-1 0-8,-1 0 0,1-14 6,-2-5 12,0-7-14,-3-4-4,-2 0 2,-8 1 13,-4 3-17,-3 3 2,0 6 0,0 8-5,0 5 13,0 4-8,-4 0 0,-4 1-9,1 17 5,-3 8 4,3 3-7,7-1 2,0-1 5,0-1 0,17-5 10,5-2 1,8-4-11,6-7 0,3-2-9,-4-6-5,-6 0-59,-10 0-82,-8-6-175</inkml:trace>
  <inkml:trace contextRef="#ctx0" brushRef="#br0" timeOffset="519614.0328">20447 12250 575,'0'0'157,"0"0"-134,0 0-13,0 0 2,0 0-6,0 0-12,-5 10-17,4-4-95,-3 0-165</inkml:trace>
  <inkml:trace contextRef="#ctx0" brushRef="#br0" timeOffset="520384.9501">22765 12063 167,'0'0'71,"0"0"-3,0 0 7,0 0 10,-85-78-4,59 70-21,-6 8-53,-7 0 2,-4 11 3,-6 16-3,1 10-9,0 7 0,8 6 12,5 3-2,9 1 3,5-5 4,10-2 10,11-3-13,0-7 1,24 0-15,7-6 8,7-2-7,2-5 5,6-5-6,1-4 18,3-6-18,0-6-4,-1-3-22,-9 0-84,-10 0-93,-15-9-164</inkml:trace>
  <inkml:trace contextRef="#ctx0" brushRef="#br0" timeOffset="521271.7999">23108 12359 143,'0'0'126,"0"0"-42,0 0-8,0 0 0,0 0-50,0 0-18,-1-1-2,-11 16-5,-6 9 38,-2 8-31,-2 4 12,4 2-9,2 1-7,0 0 7,3-1-4,3-4-7,3-2 25,5-2-25,2-2 0,0-4 10,0-1-5,7-3 4,1-6-9,4-3 0,3-5 13,-2-4-9,-1-2 6,2 0 7,-4-3-12,0-9 26,-1 0-4,-2-6-16,-3 0 21,-2-5-26,-2-1 0,0-1-6,0 5-6,-6 1-1,-11 9-24,-4 2-6,-3 5 2,1 3-57,3 0-63,2 0-65</inkml:trace>
  <inkml:trace contextRef="#ctx0" brushRef="#br0" timeOffset="521751.0207">23462 12517 161,'0'0'76,"0"0"13,0 0-32,0 0-16,0 0-9,0 0-20,-90 14 20,62 12-7,1 1-2,2 1 14,8 1-30,6-5 15,6-1-7,5-4-15,0-2 7,3-2-1,15-5 1,4-3 26,9-7-30,2 0 21,3-4-21,-5-9 6,-4-2 2,-9-2-9,-6 0 11,-9-2 15,-3-2-23,0-2-9,-7 1 4,-14 0-40,-1 0 12,-1 4-86,5 2-74,2 2-175</inkml:trace>
  <inkml:trace contextRef="#ctx0" brushRef="#br0" timeOffset="522221.1392">23932 12552 292,'0'0'453,"0"0"-453,0 0-19,0 0-135,0 0-132,0 0 0</inkml:trace>
  <inkml:trace contextRef="#ctx0" brushRef="#br0" timeOffset="528290.8009">13463 13905 79,'0'0'252,"0"0"-166,0 0-9,0 0-35,0 0-42,0 0 8,0 0-8,1 77 31,-1-35-13,0 1-8,0-3 21,0-1-21,2-6-4,-2-1 0,0-3 1,0-2-13,0-4 6,0 0-19,-6-2-15,-2-1-68,-2-7-42,3-3-7</inkml:trace>
  <inkml:trace contextRef="#ctx0" brushRef="#br0" timeOffset="528792.1591">13220 13889 261,'0'0'82,"0"0"10,0 0-24,37-90-58,-12 69 29,5 1-22,12 2-6,4 7 16,9 10-9,5 1-1,1 12-1,3 15-12,1 6-1,-4 5-2,-8 0 6,-11 1-8,-12 3 1,-12 6 0,-11 0 7,-7 0-5,0-1 29,-7-4-29,-19-5 3,-6-2 3,-4-4-3,-4-5 2,-1-5-6,2-5 14,-2-3-9,7-8-6,1-5-13,0-1 6,2 0-11,-1-1 5,4-5-9,1-1-25,4 3-63,1 1-71,4 0-125</inkml:trace>
  <inkml:trace contextRef="#ctx0" brushRef="#br0" timeOffset="529393.8255">14122 13824 181,'0'0'93,"0"0"-55,0 0 12,0 0-8,0 0 24,0 0-15,97-20-28,-67 18 14,-2 0-31,-5 1-5,1 1-1,-5 0 0,-2 0-49,-1 0-54,-4 0-92</inkml:trace>
  <inkml:trace contextRef="#ctx0" brushRef="#br0" timeOffset="529656.8765">14294 13799 103,'0'0'103,"0"0"-3,0 0-24,0 0-32,0 0-8,0 0-33,-8 45 27,8-13 43,0 2-46,6 2-7,0-2-4,-1 3-12,1-2 0,-5-2 1,-1-1-5,0 0 2,0-2-2,0-1-17,-1-4-30,-8-5 28,0-4-13,-3-5-84,-1-2-55,-1-3-70</inkml:trace>
  <inkml:trace contextRef="#ctx0" brushRef="#br0" timeOffset="529888.6685">14173 14303 22,'0'0'159,"0"0"-26,0 0-14,0 0-47,0 0-37,0 0-24,-12 0-4,21 0-7,10 0 43,10 0-27,5-2 6,-3-4-20,2 3 17,-3-1-24,-6 1 5,-3 1-6,-6 2-14,-5 0-54,-4 0 7,-1 0-42,-1 0-14,-1 3 93,1-3-179</inkml:trace>
  <inkml:trace contextRef="#ctx0" brushRef="#br0" timeOffset="530496.812">14953 13763 350,'0'0'125,"0"0"-26,0 0-73,0 0-26,0 0 0,0 0 11,-7 108 19,-2-61 0,0 2 5,-1 2-33,2-2 14,-1-4-16,4-5 0,1-5 3,-3-4-3,-1 0-5,1-6-9,-1-2-39,-1-7-27,6-4-62,0-7-47,3-5-30</inkml:trace>
  <inkml:trace contextRef="#ctx0" brushRef="#br0" timeOffset="530844.5488">14940 13842 247,'0'0'104,"0"0"-42,0 0-7,55-86-7,-41 77 6,-3 4 4,1 1-36,2 4 10,2 2-19,8 19-6,3 7 12,-2 8-14,-4 5-5,-3 1 21,-6 1-18,-2 0 5,-7 1 6,-1-4-11,-1-1-3,2-5 0,-1-4 3,-1-3-4,1-3 2,-2-2-2,0-5-1,0-3-24,-2-5-9,-4-5-22,-4-2-80,-2-2-60</inkml:trace>
  <inkml:trace contextRef="#ctx0" brushRef="#br0" timeOffset="531098.4799">14973 14098 97,'0'0'147,"0"0"-39,85-24-23,-54 15 10,-3 3-52,-1 0-28,-4 3-12,-2 3-3,-2 0-1,-6 0-95,-1 0-66,-7 0-172</inkml:trace>
  <inkml:trace contextRef="#ctx0" brushRef="#br0" timeOffset="531778.4552">15613 13794 250,'0'0'166,"0"0"-77,0 0-89,0 0-6,0 0 6,0 0 32,1 118 43,-1-71-38,0 2 7,0-3-20,0 1-24,0-5 19,0-4-18,0-7-1,0-3 0,0-9-10,0-2-10,0-7-14,0-4-36,0-6-8,0 0-40,0-3 44,0-14-164</inkml:trace>
  <inkml:trace contextRef="#ctx0" brushRef="#br0" timeOffset="532348.7806">15616 13926 35,'0'0'81,"0"0"8,0 0 34,43-88-25,-27 70-28,2 0 16,2 2-37,4 3-30,-1 4 13,0 3-22,2 4 5,1 2-15,-1 9 2,0 17-4,-4 4 2,-3 2 0,-7-1 7,-3-2-4,-5-2-3,-3-2 0,0-2 12,0-5-8,0-3-4,0-7 4,0-4 0,0-4 2,0 0-6,0 0 0,0 0 6,3-13 14,8-13-13,7-7-1,1 0-5,4 2 7,-1 0-8,2 4 0,0 3-3,1 3-2,-4 8 5,-6 3 0,1 10-2,-2 0-4,4 14 4,-2 10 0,0 3 2,-5 4 0,-5 0 1,-3 2 8,-3 1 1,0 2-2,0 4-8,-9-6 0,3 0-1,1-6-4,1-5 5,2-4-18,1-7 0,1-4-50,0-5-16,0-3-62,0 0-41,0 0-44</inkml:trace>
  <inkml:trace contextRef="#ctx0" brushRef="#br0" timeOffset="533123.8245">16785 13753 251,'0'0'61,"0"0"17,0 0-68,0 0-10,-92-9 50,65 32-20,2 9 17,5 7-1,4 10-37,1 7 27,2 4-26,5-1-2,5-7-3,3-5-5,0-8 0,15-9 0,7-6 5,4-7-5,4-9 0,1-7 0,2-1 20,3-4-14,0-18 12,-1-4 9,-1-6-8,-4-6 10,-6-6-15,-4-3 3,-3-6 12,-6 1-24,-5 6-2,-6 6-3,0 3 2,-8 2-6,-12 7 4,-4 5-22,0 8 1,-3 11-45,-2 4-13,0 0-84,0 10-114</inkml:trace>
  <inkml:trace contextRef="#ctx0" brushRef="#br0" timeOffset="533697.726">17191 13738 363,'0'0'109,"0"0"-30,0 0-60,0 0-4,0 0-15,0 0 0,-1 69 17,1-25 8,0 0 8,0-2-24,0-1-5,0-4 4,-5 1-2,-1-8-6,3-3 0,-1-6-16,-2-9-6,3-3-31,1-7-61,2-2-8,0 0 37</inkml:trace>
  <inkml:trace contextRef="#ctx0" brushRef="#br0" timeOffset="534195.6027">17178 13763 110,'0'0'102,"0"0"1,0 0-16,0 0-15,0 0-18,0 0-2,34-47-25,-19 47-16,9 15-1,3 10-2,1 8 11,-1 2-16,-3 0 2,-3 0 9,0-1-10,-1-3 12,-2 0-5,-1-6-4,-2-1-8,-4-1 1,-3-5 0,-2-4 2,-1-5 3,-2-6 1,-2-2-6,1-1 12,-1 0-9,2 0 8,-2 0 3,4 0 14,2-8-5,2-8-3,6-8 4,-1-6-22,0-3 4,0-5-6,-2 0 0,-2 4 0,-5 4 2,-4 2-2,-1 4 0,0 2-4,0 5 4,0 4-13,0 3-21,0 3 9,0 3-26,-1 4-9,-1 0-58,1 0-174</inkml:trace>
  <inkml:trace contextRef="#ctx0" brushRef="#br0" timeOffset="534797.1462">17992 13665 239,'0'0'130,"0"0"26,0 0-129,0 0-11,0 0-14,0 0 21,0 100 25,0-62-15,0 1-20,0 0 27,-6-2-38,-1-3 1,-3 2-1,2-3 2,1-2-8,0-6-8,4-6-45,0-5 13,2-8-58,1-5-49,0-1-73</inkml:trace>
  <inkml:trace contextRef="#ctx0" brushRef="#br0" timeOffset="535213.8876">17819 13701 383,'0'0'36,"0"0"-23,0 0 18,60-88-2,-33 75 18,7 5 1,9 5-39,12 3 27,4 0-18,0 20-12,-3 7 19,-10 7-22,-10 7-1,-12 4 11,-12 1 0,-9-3-13,-3 1 0,-6-5 7,-17-2-3,-5 1 3,-6-3 3,-5-3 11,0-4-17,-3-7-4,5-6 0,4-6 10,3-3-21,5-6 11,2 0-7,0 0 3,0-12-24,3-6 14,1-2-25,3 2-61,3 2-5,2 3-39,4-1-29</inkml:trace>
  <inkml:trace contextRef="#ctx0" brushRef="#br0" timeOffset="535953.4926">18706 13689 372,'0'0'148,"0"0"-60,0 0-66,0 0 1,0 0-14,0 0-7,-51-88-2,33 79-6,3 2 6,0 5 0,0 2 2,-1 0-18,-1 5 30,1 13-14,5 6 0,5 4-1,6 4-8,0 1 6,2 4 3,16-1 6,6-2-4,3 1-2,5-3 0,3-4 3,1-1-3,-7-3 0,-3-1 1,-9-4-5,-7-1 15,-7-4-11,-3-1 13,0-3-11,-11-3 28,-14-2 26,-7-2-12,-1-3 10,-1 0-38,0 0-2,1-2-14,2-4-7,5-3-4,-1 3-33,8 1-16,7 1 7,4 2-50,8-2-180</inkml:trace>
  <inkml:trace contextRef="#ctx0" brushRef="#br0" timeOffset="536217.0473">18953 14056 800,'0'0'0,"0"0"-129,0 0 111,0 0 4,0 0 25,0 0-22,9 1-17,-22-1-168,-2 0-140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46:30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5174 4421,'0'24,"0"-1,-23 1,23-1,0 1,0-1,0 1,0-1,0 1,0-1,0 1,0-1,0 1,0-1,23 1,1-24,-1-24,1 24,-1 0,-23-23,24 23,-1 0,1 0,-1 0,1 0,-1 0,1 0,-1 0,24-24,-23 24,23 0,0 0,0-23,0 23,24 0,-24-24,0 24,23 0,-23 0,24-23,-24 23,23 0,1-24,-1 1,1 23,23-24,-23 24,-1-23,24 23,-23-24,23 24,-24-23,25 23,-25 0,1 0,-1 0,1 0,-24 0,23 0,-23 0,24 0,0 0,-1 0,1 0,-1 0,1 0,-1 0,48 0,-24 0,-23 0,-1 0,-23 0,24 0,-1 0,1 0,-1 0,-23 0,24-24,23 24,-23 0,-24 0,47 0,-24-23,165-1,-188 24,48 0,-25-23,1 23,-1 0,24-24,-23 24,23 0,-24-23,25 23,-25-24,24 24,-47 0,47 0,-23 0,23 0,0-23,-23 23,23 0,-24 0,24 0,-23 0,23 0,0 0,-24 0,25-24,-1 24,0-23,-24 23,24 0,0-24,0 24,1-24,-1 24,-24 0,24 0,0 0,0 0,-23 0,23 0,-23 0,23-23,-24 23,24 0,-23 0,23 0,-24 0,25 0,-1 0,-24 0,24-24,0 24,0 0,-23 0,23 0,0 0,0 0,0 0,94 0,-94 0,24 0,-24 0,24 0,-24 0,23-23,-23 23,24 0,0 0,-24 0,23 0,1 0,-24 0,0-24,24 24,-1 0,-23-23,0 23,0 0,1 0,22-24,-23 24,24 0,-24-23,23 23,-22 0,22 0,1-24,-1 24,1 0,0-23,-1 23,1 0,-1 0,-23 0,24 0,0 0,-24 0,23 0,1 0,-1 0,1 0,23 0,-23 0,-1 0,1 0,-24 0,24 0,-1 0,1-24,-1 24,1 0,0 0,23 0,-24 0,-23 0,24-23,-1 23,1 0,0 0,-24 0,23 0,1 0,-48 0,25-24,-25 24,1 0,-1 0,-23 0,-23 0,23 0,-24 0,1 0,-1 0,1-23,-24-1,0 1,0-1,0-23,0 0,0 24,23-1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6:14:16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5004 2154 235,'0'0'144,"0"0"-132,0 0-12,0 0 7,0 0-7,0 0 51,0 0-33,0 95 13,0-66 11,0 1-34,-3 2 23,0 2-21,0 1-5,0-1-4,1-2 3,-1 0-4,3-2 0,-3-1 0,0-1 8,0-4-8,3-3-18,0-1-27,0-7-58,0-4-34,0-9-104</inkml:trace>
  <inkml:trace contextRef="#ctx0" brushRef="#br0" timeOffset="770.9445">4956 2166 148,'0'0'50,"0"0"-31,0 0 19,0 0 7,3-79 39,3 65-34,4-3-4,2 1-4,7 0-32,4-2 6,5 1-1,2 3-13,-3 5 14,3 4-16,-2 5 1,2 0 2,0 14-3,-2 10 0,-3 7 0,-8 2 0,-4 3-3,-10 0-3,-3 0-10,0 0 16,-19-1 3,-5-5 9,-4-4 8,4-7-18,-2-2 9,3-7-11,2-2 6,9-5 8,4-3-6,5 0 2,2 0 11,1 0-18,0-10-3,0 2 0,1 1-7,13 3 4,2 4-2,5 0-1,3 9 3,6 11-4,0 7 5,1 5 1,0 4 1,-2 0-6,-4-1 6,-7 0 0,-3-3-1,-11-4 2,-4-2-1,0-6 0,-12-2 0,-10-4 27,-5-1-13,-3-6 1,-1-4 22,0-3-28,-1 0 7,1-9-16,6-6 0,1 2-2,4 1-13,4-1-20,4 6-17,3-2-57,6 0-145</inkml:trace>
  <inkml:trace contextRef="#ctx0" brushRef="#br0" timeOffset="2021.066">5630 2460 249,'0'0'44,"0"0"-20,0 0-17,0 0-7,0 0 31,0 0-24,-16 83 34,16-56-16,0 0 6,3-1-2,7-2-28,2-5 11,-1-2-12,2-2 1,-1-6 3,0-2-2,-2-4 1,4-3 12,8 0-9,2-7 21,3-13-27,-5-4 9,-2 0-9,-6 0 0,-6 1 0,-5 4 32,0-1-21,-3 3 10,0 6 2,0 3-22,0 4 15,0 4-9,0 0-7,0 7-12,0 11 1,0 2 11,0 2 0,3-2 1,5-2-3,3-2 2,3-2 0,8-3-6,2-4 0,4-4-1,-5-3 3,4 0-7,-5 0 6,-1-6 5,-3-8 0,0-2 0,-2-4 8,-1-4-8,-1-2 18,-1-6-3,-4-6 20,-3-4-23,0-5-8,-2-1 27,-1-2-31,2 0 11,-4-2-11,1-1 10,1 5-9,-2 9 0,2 10 0,-3 15 33,0 7-23,0 7 11,0 0-22,0 29-41,0 20 28,0 20 9,-3 6 4,-1-2 20,4-2-15,0-8-1,0-9-4,12-6 10,4-11-15,4-7 5,5-4 0,3-10 11,2-2-1,-3-8-15,-3-6 5,1 0-42,-2-9 3,2-18-36,-6-6-70,-10-8-247</inkml:trace>
  <inkml:trace contextRef="#ctx0" brushRef="#br0" timeOffset="2290.6356">5963 2379 239,'0'0'142,"0"0"-133,0 0 5,0 0 47,0 0-25,0 0 79,130 3-38,-69-14-40,3 1-7,-4-3-30,-5 5 4,-12 0-4,-4 2-22,-9 1-18,-6 4-55,-11 1-96,-7-3-200</inkml:trace>
  <inkml:trace contextRef="#ctx0" brushRef="#br0" timeOffset="3763.3262">7822 1944 288,'0'0'109,"0"0"-33,0 0-14,0 0-29,0 0-33,0 0-6,0 0-3,0 65 9,0-22 47,3 4-24,-2-2 4,1-4 3,1-4-26,0-4-2,0-3-2,1-3 3,-1-1-6,-1-3 3,-1-4 0,-1-1 0,0-6-35,0-3-12,0-4-35,0-5-44,0 0-103</inkml:trace>
  <inkml:trace contextRef="#ctx0" brushRef="#br0" timeOffset="4079.6771">7861 1948 232,'0'0'163,"0"0"-96,0 0-14,0 0-43,0 0 20,0 0-3,85-44-26,-57 44 22,3 0-23,-4 0 0,0 0 5,-3 0 2,-2 0-14,-4 0 3,-4 0-69,-7 0-3,0 7-39,-7-1-109</inkml:trace>
  <inkml:trace contextRef="#ctx0" brushRef="#br0" timeOffset="4327.1001">7804 2192 61,'0'0'149,"0"0"-53,0 0-6,0 0 5,0 0-33,101 23-12,-78-23-36,-1 0 0,-1 1-14,-4 1-1,-3 2-21,-8 3-107,-6 6-81</inkml:trace>
  <inkml:trace contextRef="#ctx0" brushRef="#br0" timeOffset="4527.6386">7831 2475 120,'0'0'99,"0"0"-69,0 0 64,0 0-7,0 0-42,85 4-4,-58-4-22,1 0-16,2-4-3,0-2-23,-4 1-78,-6 4-120</inkml:trace>
  <inkml:trace contextRef="#ctx0" brushRef="#br0" timeOffset="5113.6345">8333 1948 347,'0'0'67,"0"0"-62,0 0 5,0 0 11,0 0 15,94-10 5,-52 10-14,-1-3-14,-1 1 3,-4 2-10,-5 0-12,-3 0-10,-8 0-72,-8 0-27,-11-1-126</inkml:trace>
  <inkml:trace contextRef="#ctx0" brushRef="#br0" timeOffset="5351.9338">8502 1935 109,'0'0'124,"0"0"-105,0 0 37,-4 106-1,4-65 44,0 0-35,4-2-20,7-8-33,0 1 22,-3-5-26,3-2-3,-6-1 1,-2-2-5,-3 0-1,0 3-52,-1-3-138,-17-2-116</inkml:trace>
  <inkml:trace contextRef="#ctx0" brushRef="#br0" timeOffset="5539.3915">8399 2481 376,'0'0'111,"0"0"-93,0 0 36,0 0-40,0 0 9,0 0 12,76 8 7,-34-8-9,-2 0-30,-2 0-6,-5-3-8,-5-2-77,-4 2-60,-9-1-147</inkml:trace>
  <inkml:trace contextRef="#ctx0" brushRef="#br0" timeOffset="5947.009">8914 1950 223,'0'0'177,"0"0"-147,0 0-30,0 0 3,0 102 12,0-45 58,0-2-32,0-11-29,0-3 7,0-8-13,0-4-4,0-3-2,0-4-24,0-2-25,0-7-12,0-4 49,0-7-96,0-2-121</inkml:trace>
  <inkml:trace contextRef="#ctx0" brushRef="#br0" timeOffset="6316.8723">8896 2006 61,'0'0'281,"0"0"-247,0 0 4,0 0-18,0 0 19,0 0-25,89 1-6,-65 48 38,-1 7-8,-2 0-31,-2-5 28,-4-7-27,0-6 0,0-7 3,1-4-11,-4-7 0,-1-7 0,-3-5 7,-5-5-12,0-3 11,-1 0-4,4-11 58,5-15-30,0-8-16,3-7-14,-1 0 10,-4-3-19,-1-5 11,-2 1-2,-2 0 0,-1 6-5,-2 9 5,-1 6-30,0 8-16,0 9-6,0 4-105,0 4-189</inkml:trace>
  <inkml:trace contextRef="#ctx0" brushRef="#br0" timeOffset="6918.5187">9663 1991 135,'0'0'70,"0"0"-8,0 0 7,0 0-4,7-83 40,-20 69-35,-5 2-36,-1 6-16,-2 5-5,-6 1-11,-3 0-4,6 4 14,2 10-12,11 4 0,4 4-10,5 10 10,2 4-9,0 1 7,11 4 2,11-2 3,8-4-3,1-1 0,2-2-3,-3-5 3,-2-1 0,-8-7 7,-1-1-10,-8-3 4,-4-1-1,-7-2 4,0 0 0,-3 0 14,-16-2 13,-7 3 0,-8-6 7,3 3-32,-2-6-12,1-1-5,3-3-69,-3 0-37,1 0-98</inkml:trace>
  <inkml:trace contextRef="#ctx0" brushRef="#br0" timeOffset="7520.1534">9924 1911 49,'0'0'325,"0"0"-262,0 0-59,0 0-4,91-17 12,-48 14-4,4-2 37,2 1-31,-1-2-7,-5 0-6,-9 1-1,-9 2-41,-11 2-59,-11-2-115</inkml:trace>
  <inkml:trace contextRef="#ctx0" brushRef="#br0" timeOffset="7774.1053">10100 1890 208,'0'0'92,"0"0"-75,0 0 30,-3 111 54,3-69-27,0 2-12,0-4-27,8-3 3,-4-4-27,1-3 13,0-5-23,-2 0 6,-1-4-7,-1-5 0,-1-1-7,2-2-50,-2-5-81,0-5-100</inkml:trace>
  <inkml:trace contextRef="#ctx0" brushRef="#br0" timeOffset="8106.1751">10530 1938 336,'0'0'117,"0"0"-75,0 0 30,0 0-23,0 0-48,0 0 5,3 96 15,3-45 23,-5 0-18,1-8-9,-2-6 2,0-5-14,4-5-5,0-1 0,-1-6-9,-1 0-6,-2-5-35,0-5-24,0-5-33,1-5-138</inkml:trace>
  <inkml:trace contextRef="#ctx0" brushRef="#br0" timeOffset="8353.5799">10588 1868 7,'0'0'588,"0"0"-559,0 0-18,0 0-8,0 0 3,0 0 22,100-58-25,-63 54 1,-1 0-4,-2 3 3,-5-1-13,-5 2 4,-5 0-25,-4 0-7,-5 2-120,-7 5-49</inkml:trace>
  <inkml:trace contextRef="#ctx0" brushRef="#br0" timeOffset="8571.5028">10652 1988 76,'0'0'68,"0"0"-6,0 0 21,0 0-10,0 0 6,0 0-12,31 60-12,-5-53 17,0-3-48,6 0-6,-1-3-18,-1-1 0,-9 3-22,-6 3-63,-12 6-98,-3 5-100</inkml:trace>
  <inkml:trace contextRef="#ctx0" brushRef="#br0" timeOffset="8792.7004">10591 2321 38,'0'0'260,"0"0"-238,0 0 20,0 0 49,0 0 18,85 9-28,-45-9-74,1 0 6,-3 0-13,-4-3 4,-2 2 0,-4-1-4,-4 2-27,-1-1-50,-6-1-63,-8 1-126</inkml:trace>
  <inkml:trace contextRef="#ctx0" brushRef="#br0" timeOffset="9293.6225">11143 1822 382,'0'0'220,"0"0"-190,0 0-14,0 0-16,0 0 8,0 0-6,76 0 13,-45-2-15,1-2 2,-2 1-2,-2 0-3,-3 1-31,-7 0-51,-6 0-64,-9-1-131</inkml:trace>
  <inkml:trace contextRef="#ctx0" brushRef="#br0" timeOffset="9525.4041">11268 1802 324,'0'0'36,"0"0"-33,0 0 44,0 0 68,-9 98-52,9-63-23,0 1-4,0 2-35,0-4 7,0-1-8,0-3 0,0-4 6,0-1-6,0 3-4,0 0-7,0-2-76,0-1 42,0-4-22,-7-5-103,-2-5-53</inkml:trace>
  <inkml:trace contextRef="#ctx0" brushRef="#br0" timeOffset="9694.7117">11146 2334 241,'0'0'233,"0"0"-128,0 0-42,0 0-61,0 0-2,0 0 0,52 4 20,-18-4 16,2 0-30,0 0-4,0 0-2,-2-4-11,-2-1-69,-7-3-127</inkml:trace>
  <inkml:trace contextRef="#ctx0" brushRef="#br0" timeOffset="10235.8719">11631 1822 248,'0'0'92,"0"0"-92,0 0 0,0 0 0,-2 118 41,1-67-32,1-2 27,0-4-19,0-5-13,0-8 11,0-3-14,0-7 2,0-2-3,0-6-56,-3-6-53,3-8-101</inkml:trace>
  <inkml:trace contextRef="#ctx0" brushRef="#br0" timeOffset="10640.5459">11625 1893 318,'0'0'59,"0"0"-48,0 0 4,0 0-9,0 0 26,0 0-6,38-55-5,-18 78-9,2 10 24,-1 8-11,0 7 0,-1 0 18,0-3-31,0-4-2,2-8 1,0-6-10,1-4-1,-4-5 1,-1-8 12,-6-2 5,-4-5-14,-1-3 1,-1 0 28,3-5-8,0-14 21,3-7-30,-5-7-6,-2-5 12,-2-6-19,-3-5 0,0-2 5,0-1-8,0 6-1,0 8-7,3 8-34,6 9 18,-5 6-49,1 7-29,-5 6-56,0 2-140</inkml:trace>
  <inkml:trace contextRef="#ctx0" brushRef="#br0" timeOffset="12783.8699">13700 1991 319,'0'0'66,"0"0"-22,0 0-24,0 0 24,0 0-21,0 0-1,-46-21 1,32 21-21,-2 0 4,-1 1-6,3 11 4,0 3-14,0 1 10,4 4 0,3 1-4,4 1-1,0-2 3,3 0 2,0-4-14,0-1 14,1-2 0,8-3 1,-1 1-1,4-6 3,-3 0-3,1-4 0,5-1 3,0 0 6,3 0-7,0 0 2,-2-8 4,-1-6 3,-3-1-8,0-5 26,0-4 4,-5-4-2,1-8-19,-2-5-4,3-1 0,-3-2-2,1 2-6,-1 3 0,-1 0 1,-2 2-2,1 4 1,-4 1 0,0 1 8,0 4 0,0 3-8,0 6 0,0 6 7,0 4-1,0 7-2,0 1 7,0 0-11,0 3-9,0 25-11,0 13 20,-2 12 0,-2 6 5,3-2 0,1 0-2,0-3 9,5-6-8,11-4-4,-3-7 0,5-8 5,-2-8-6,-1-5 1,0-8 0,0-5 10,3-3-1,0 0-8,3-9-1,1-10 8,-4-5-13,-2-5 5,-4-2 0,-6-2-2,-4 5 8,-2 5-6,0 10 0,0 4 3,0 6 21,0 3-13,0 0-8,0 0-6,0 12-36,0 12 29,0 6 5,3-2 1,9-5 4,4-3 0,-1-6-12,3-6 12,1-3-56,-1-5-31,-6 0-89,0-7-182</inkml:trace>
  <inkml:trace contextRef="#ctx0" brushRef="#br0" timeOffset="12984.4383">13976 1767 514,'0'0'27,"0"0"-23,0 0 7,0 0-1,0 0 4,0 0-14,0-16-104,0 16-99</inkml:trace>
  <inkml:trace contextRef="#ctx0" brushRef="#br0" timeOffset="13717.5277">14422 1914 269,'0'0'138,"0"0"-69,0 0-34,0 0-31,0 0 22,0 0-4,-68-38-10,45 38 10,-1 0-16,-1 15-5,3 6-2,2 5 7,8 2-6,3 4 8,5-2-1,1-5-6,3 1 5,0-5-6,0-4 0,7-2-3,4-4 3,1-7 0,1-3-1,2-1 1,3 0 0,4-12 1,-1-7-1,-1-5 11,-1-6-11,-6-5 0,4-4 4,-5 0 1,-2 1-3,-3 1 4,-1 2 24,-4-1-22,-1-1 9,1 1-14,0 4 2,1 6 3,-2 6-8,-1 10 14,0 5 5,0 5-3,0 0-14,0 6-2,0 21-26,0 12 22,0 11 4,0 0 0,0-1 1,0-4 5,0-5-7,9-6 1,4-5 0,1-6 0,2-4 0,-2-2 0,3-10-1,2-1 1,7-6-16,4 0-14,2-7-67,-6-9-138</inkml:trace>
  <inkml:trace contextRef="#ctx0" brushRef="#br0" timeOffset="14419.4244">14691 1811 24,'0'0'133,"0"0"-70,0 0-10,0 0 16,0 0-32,0 0 10,61-24-1,-47 35-46,2 8 31,-4 7-12,-1 3-17,-3-1 21,-3-2-18,-2-4 2,-3-4-7,1-3 9,-1-4-9,0-2 14,0-6-11,0-1 16,0-1-17,0-1 3,0 0 25,3 0-27,-1-8 24,3-10-13,1-6 2,3-3-18,2-3 4,5 0-2,2 1 0,0 8 1,-2 6-2,-2 6 0,-8 6-11,4 3 2,1 0 7,-1 13 3,5 9-10,-3 2 14,0 0-4,-3-3 0,-2 0 4,1-4-6,-1-1 2,-1-2-2,0-5 0,-1 1-71,-1-3-36,-1-7-118</inkml:trace>
  <inkml:trace contextRef="#ctx0" brushRef="#br0" timeOffset="14720.1587">15240 1626 532,'0'0'86,"0"0"-58,0 0-15,0 0-8,0 0-2,0 0-3,10-4-18,-5 19 10,-1 1-3,-4 4-23,0-1 18,0 4-38,0-5-66,-1-3-125</inkml:trace>
  <inkml:trace contextRef="#ctx0" brushRef="#br0" timeOffset="15238.0673">15313 2028 162,'0'0'63,"0"0"19,0 0-31,0 0 7,0 0-11,0 0-17,-2 36 9,4-34-22,10-2 10,1 0 11,5 0-31,2-7 4,0-9-9,0-7 0,-1-2 13,0-10-11,-3-1-4,3-3 0,-5 0-2,-1-2 2,-3 0 0,-4 4 0,-3-1 13,1 5 8,-2 3 2,2 5-18,1 5 6,-3 8-14,-1 6 3,-1 6 0,0 0-1,0 25-35,0 16 36,0 11-7,-3-2 15,-3-1 4,4-7-7,1-6-3,1-4 7,0-3-8,6-3-2,11-6-2,5-7-43,2-7-31,5-6-6,1 0-130</inkml:trace>
  <inkml:trace contextRef="#ctx0" brushRef="#br0" timeOffset="15523.2946">15374 1828 12,'0'0'441,"0"0"-399,0 0-29,0 0 25,0 0 16,0 0-18,28 3-12,5-3 31,10 0-18,4 0-28,6 0 2,-2-6-11,-2-3-4,-4 1-19,-11-2-67,-13 2-76,-9 1-113</inkml:trace>
  <inkml:trace contextRef="#ctx0" brushRef="#br0" timeOffset="17999.0486">17166 1912 326,'0'0'53,"0"0"-53,0 0-7,0 0 7,0 0 5,0 0 2,24 24 15,-8-22 1,1-2-4,2 0 8,3 0-19,-2-11-3,1-7 13,-5-3-18,-1-3 0,-3-4-1,-3-6-16,-3-2 10,-3-5-8,0-2 15,-2-2 6,1 1 2,-2 5-8,0 2 12,0 9 2,0 6 26,0 5-11,0 8 3,0 4-2,0 4-19,0 1 1,0 0-12,-3 18-32,0 17 32,0 13 0,0 10 1,3 6 19,0-1-19,0-3 11,7-4 1,5-8-10,6-4 0,6-8-3,0-6 0,1-8 1,1-7 3,-4-6-1,-2-7 5,2-2 1,2-2-8,-1-19 0,-1-4 2,-3-2-4,-3-1 3,-8 0-2,-5 2 0,-3 1-4,0 2 2,0 4-7,-10 2-10,0 3 19,1 6-11,3 2 11,3 4 0,0 0-9,3 2 7,0 0-1,0 0-12,0 0 0,0 0-15,6 2 26,8 3-2,4-1 6,4 0 0,2-2 0,3-2 0,4 0 14,2 0-12,1 0 3,2 0-5,-5-2 2,-7 0-5,-4 0 2,-8 1 1,-7-2 4,-2 1-2,0-1 5,-3 0 20,0 0-3,0-3-1,0 2-16,-1-3-6,-8 1 4,-1 4-5,0-1-3,-1 3-6,0 0 13,-2 0-8,-4 11-4,2 7 8,-1 5 0,5 3-2,4-1 2,4 4 0,3-1-9,0 0 9,6 0 0,6-5 2,3-2 4,3-5-5,4-5 3,5-2 14,1-8-10,7-1 4,-1 0-10,0-5 0,-1-8 11,-4-2-13,-9 2 3,-3-6 9,-1-6-11,-1-5 17,1-3-14,1-3 0,1-4-2,-3-2-2,0-2 0,-5-3-3,-2 2 9,-4-2-7,-4 5 1,0 4 0,0 5-4,0 4 0,0 5 4,-3 6 0,-1 8-1,1 4 0,-2 4-10,2 2 0,-1 2 5,-2 25-15,-3 15 21,3 15-1,3 6 7,3 2-7,0-3 1,1-10 0,10-8 3,4-8-2,0-9-1,1-3 3,1-6 1,2-4-4,0-2 0,2-6 0,5-3 12,0-3-12,4 0-28,-1-11-49,-4-2-145,-8 1-204</inkml:trace>
  <inkml:trace contextRef="#ctx0" brushRef="#br0" timeOffset="18400.6788">18610 1622 473,'0'0'120,"0"0"-88,0 0-19,0 0 15,0 0-5,0 0-23,-3 0-1,3 0-24,0 0-85,0 4-143,0 0-3</inkml:trace>
  <inkml:trace contextRef="#ctx0" brushRef="#br0" timeOffset="19033.5936">18583 1787 264,'0'0'130,"0"0"-15,0 0-49,0 0-24,0 0-42,0 0-13,0 14 4,0 7 9,0 1 9,0 2 9,0-2-10,2 0-8,2-1 0,2-3 2,5 1-6,2-5 4,3-2-24,5-1 2,0-5-62,5-3-30,-1-3-167</inkml:trace>
  <inkml:trace contextRef="#ctx0" brushRef="#br0" timeOffset="24632.5813">18911 1748 161,'0'0'108,"0"0"-52,0 0-17,0 0-9,0 0 15,0 0-31,0 0-13,-1 0 5,1 0 0,0 1-2,0 1-4,0 1 5,9 2 27,7-2 2,1-1-6,5 0 11,2-2-37,0 0 6,-5 0-8,2 0 10,-6-4-9,-2-2 0,-5 1 0,-2-1 9,-1 0-3,-1-2 2,-3-1-6,2-1 4,-3-3 0,0-1-7,0-1 0,0 1-1,0 2 1,0 1-1,-1 4-2,-9 0-18,-1 2 17,-3 2 4,-2 3 0,-3 0-1,-2 0 0,0 17 1,0 5 0,3 9-10,3 1 8,6 1 2,5-1 0,4-4-6,0-1 13,6-5-7,11-4 8,0-5-5,1-1 22,0-2-21,3-6-2,4-4 14,3 0-12,4-3-8,-1-12-18,-3-2-77,-1-1-68,-6-3-125</inkml:trace>
  <inkml:trace contextRef="#ctx0" brushRef="#br0" timeOffset="25535.0188">19360 1601 224,'0'0'147,"0"0"-147,0 0 4,0 0-4,0 0 9,2 80 20,8-55-3,3-4 1,1 0 33,1-3-40,2-4-7,-5-4 9,1-2-17,-6-4-1,4-1-4,4-2 9,-2-1 1,0 0-10,1 0-16,-5 0 16,0-7-32,-3-7 27,-3-2-4,0-4-23,-2-4 16,-1 0-20,0 2 28,0 1 7,0 4 2,0 4 12,0 2 21,-4 3-14,4 6 12,0 0-4,0 2-4,0 0-20,0 0-4,0 0-16,14 0 15,6 6-5,9 2 6,2-2 0,5-2 1,3 0 6,-1-4-5,1 0 1,-6 0-3,0 0 3,-3 0-5,-4 0 2,0 0 0,-7-5 5,-4-3-1,-4-3-4,-4 1 13,0-2-11,-4 1 23,-3 1-6,0 4 7,-1-2-2,-15 5-24,-3 3 0,-7 0 0,-7 8-9,-2 18 8,0 6-5,11 4 6,9 1 9,11-3-5,4-5-1,6-2 2,16-4 4,8-5-6,4-4 3,4-7-6,1-6 12,2-1-12,-5 0-24,-5-1-41,-6-10-76,-9-3-134</inkml:trace>
  <inkml:trace contextRef="#ctx0" brushRef="#br0" timeOffset="26822.978">20708 1640 258,'0'0'100,"0"0"-55,0 0-38,0 0 10,0 0-11,0 0 6,0 0-9,-3 9 38,4-8-19,5 0 11,-2-1-18,3 2-5,0-2 14,2 0-21,1 0 7,-2 0-10,1-3-2,0-3-1,-2-1 6,-1-1-3,-1 4 0,-2-1-4,-2 0 4,-1 2 0,0 2 1,0-1-1,0 2 2,0 0 5,0 0-7,0 0-14,0 13-3,0 8 15,3 3-1,3-2 3,2-1 1,2-3 0,3-3 2,2-2 4,-1-5-7,1-3 0,1-2 2,-1-3-2,3 0 0,0 0 1,3-10 11,-1-7-4,0-7-8,-1-5 0,-2-2 6,1-5 0,-3-3-6,1-2 0,2-3 4,-2-1-2,1 0-2,-5 5 0,-5 0 7,-4 6 3,-3 5-5,0 6-5,0 8 35,0 8-24,0 4 18,0 3-22,0 0-7,-1 30-2,-5 17-17,-2 14 19,2 4 19,1-3-17,5-7 14,0-8-13,0-6 3,11-8 3,0-5-9,3-2 0,2-5 2,3-6 2,6-2-4,-1-5 0,5-6-25,-1-2-4,0-4-51,-5-17-163</inkml:trace>
  <inkml:trace contextRef="#ctx0" brushRef="#br0" timeOffset="27101.6556">20878 1501 334,'0'0'67,"0"0"-64,0 0 81,0 0 8,113 15-59,-57-15-4,5 0-16,1 0-10,-2-3 1,-9-3-4,-11-2-37,-10 1-72,-12-2-106</inkml:trace>
  <inkml:trace contextRef="#ctx0" brushRef="#br0" timeOffset="27339.9747">20882 1331 443,'0'0'154,"0"0"-108,0 0-43,0 0 1,0 0-8,0 0 4,-3 0-56,3 0-140</inkml:trace>
  <inkml:trace contextRef="#ctx0" brushRef="#br0" timeOffset="29445.2976">22441 1629 195,'0'0'23,"0"0"-19,0 0 5,0 0-2,0 0 16,0 0 17,9 29 6,-1-28-24,2-1 22,-1 0 17,3 0-39,1 0-6,4 0 11,1-12-21,0-2-6,0-2 0,-5-2-1,-1-2 1,-5-1-9,-2 5 9,-2 1-15,-3 4 17,0 5-2,0 3 0,0 2 3,0 1-8,-3 0-1,-2 3 6,-1 15-5,-1 4 10,-2 2-5,5 2 0,2-3 1,2-2 4,0-3-5,0-2 0,8-2-6,5-4 6,1-4 0,3-4 0,1-2 0,3 0 15,0-3-6,-4-9-9,-3-1 8,-2-3-2,-1-2-6,2 1 0,-1-1 4,0 3-5,-5 1 1,1 1 0,-2 3 6,0 4-4,-2 1-2,-4 4 0,2 1-8,1 0 8,1 1-23,4 10 23,2 1 0,-2 0 2,-1-2-2,-4 1 0,2-1-6,-4-2 5,-1 1 1,0-3 0,0-1-1,2-1 6,-1-4-5,-1 0 0,0 0 4,3 0 1,-3 0-1,1 0 10,4-4 25,2-11-25,3-4-10,3 3-4,-1 1 0,1 2-5,1 2 5,-1 5 0,2 3-1,0 3 0,1 0 1,-2 0 0,-1 7-13,1 6 10,-3 0 1,0 0 2,-2 1 0,0-2 0,-3-1 0,3-2-2,0 0 9,1-4-10,2 0 3,0-3-23,4-2-20,0 0-93,-3 0-192</inkml:trace>
  <inkml:trace contextRef="#ctx0" brushRef="#br0" timeOffset="29730.4977">22625 1323 614,'0'0'61,"0"0"-61,0 0 0,0 0-1,0 0-6,0 0-77,9 2-54,6-1-13</inkml:trace>
  <inkml:trace contextRef="#ctx0" brushRef="#br0" timeOffset="31729.3243">24369 1560 149,'0'0'49,"0"0"-48,0 0 5,0 0 52,0 0-12,0 0 2,13 13 4,-4-13-18,5 0 15,2 0-16,5 0-27,2-4 8,2-5-13,0-2 4,-3-2-9,0-2 4,-5-3-1,-1-7-17,-5-1-2,-5-5 15,-1 0-16,-4-1 21,-1-1 7,0 0-2,0 3-3,0 3 1,0 7-2,0 5 25,0 6-10,0 4 18,0 4 12,-1 1-33,-1 0 7,1 0-20,1 0-25,-3 8 23,-2 19-8,-1 12 10,-1 9 9,4 3-4,-2 2 1,2-5-2,2-4 0,-2-3 8,3-9-8,-2-6-2,1-3 0,1-8-2,0-4 0,0-6 0,0-2 5,0-1-16,0-2 13,0 0-2,0 0 10,0-5-5,6-10-5,-2-1 0,1 0-2,0 0 2,-1 1 0,2-1 0,0 0-1,6 1-8,1 0-10,4 2 7,0-1-33,4 3 41,2 4-20,-2 1 4,-2 6 15,-1 0-12,-3 3 13,-2 17-6,-1 2-10,-5 4 18,-1 0 2,1-1 0,-3-4 15,6-1-10,-1-4-5,2-2 29,2-4 0,-1-2-1,1-5-21,-1-3 5,4 0 23,1 0-29,3-5 9,-2-10-10,2-3 3,0-1-10,-5-4 2,-2 0-2,-2 1-4,-4 1-6,-4 4 12,-1 4-2,-2 4-2,0 4 4,0 2 0,0 3 10,0 0-10,0 12-21,0 9 14,0 5 5,-3-2 4,1 0 1,2-5-2,0-2 0,0-2 2,2-3 3,7-3-6,4-1 0,2-4 10,3-2 8,3-2-13,-2 0-3,5 0 11,-2-3-12,-2-9-2,1-3 0,-5-4-18,-3-2 16,0-4-5,-2-4 3,-2 2-3,-3 3 12,0 6-4,-4 9 6,1 6 15,-3 3 14,1 0-35,5 3-23,5 14 16,3 4-3,-1 0 10,-1-3 4,-1 0 1,-2-4 8,-1-3-11,-1 0 0,-2-4 9,-5 1-6,0 1-7,-2 3 2,-20 2-28,-10 2 6,-8-2-81,-1-7-178</inkml:trace>
  <inkml:trace contextRef="#ctx0" brushRef="#br0" timeOffset="31952.0239">25034 1337 719,'0'0'54,"0"0"-54,0 0 0,0 0 10,0 0-10,0 0-12,0 0-48,6 0-102,2-1-169</inkml:trace>
  <inkml:trace contextRef="#ctx0" brushRef="#br0" timeOffset="33433.9042">26264 1121 170,'0'0'56,"0"0"18,0 0-28,0 0 3,0 0 17,0 0-51,4-19-3,-4 27-12,0 19-9,0 14 9,0 5 30,0 8-21,-9 1 32,-1-1-38,4-3 16,3-3 4,3-6-9,0-3 4,0-4-6,10-4-9,5-2 2,3-5 3,3-3-8,3-3 10,1-4-7,2-4 23,-1-5-22,2-3 4,2-2 3,3 0-6,0-7-10,-2-3 0,-3-2-47,-7-2-29,-6-2-92,-9-5-180</inkml:trace>
  <inkml:trace contextRef="#ctx0" brushRef="#br0" timeOffset="33904.0343">26680 1475 260,'0'0'167,"0"0"-116,0 0-49,0 0 14,0 0-1,0 0 40,0 85-17,0-62-34,0-4 12,3-2-15,-1-4-1,3 1 3,-2-5-3,-3-3-11,3-2-33,2-4-80,-1 0-39</inkml:trace>
  <inkml:trace contextRef="#ctx0" brushRef="#br0" timeOffset="34189.2146">26683 1238 461,'0'0'109,"0"0"-68,0 0-25,0 0 5,0 0-21,0 0-5,-3-5-52,3 5-79,-1 0-128</inkml:trace>
  <inkml:trace contextRef="#ctx0" brushRef="#br0" timeOffset="34490.028">26086 1457 213,'0'0'58,"0"0"-44,0 0 41,118 0 5,-73 0-31,4-1-2,2-5-14,-5 3-9,0 0-8,-2 0-31,-3-2-101,-2 1-145</inkml:trace>
  <inkml:trace contextRef="#ctx0" brushRef="#br0" timeOffset="35941.3033">26893 1465 143,'0'0'143,"0"0"-117,0 0-15,0 0-3,0 0 12,0 0 13,57-9-16,-45 13 8,0 9 3,-3 0-26,0 4 9,0 1-2,-2 0-4,-1 0 9,-3 0-9,-3-2-5,0 0 0,0-3 8,0-3-9,0 1 1,0-3 0,-1-4 7,-1-1-5,1-3 9,1 2-3,0-2-3,0 0 8,0 0 9,0-2 17,0-14-11,6-5-28,13-4-7,3-2 6,-1 2-18,2 4 19,-3 4-4,-4 7 2,-5 4-1,-2 3 3,0 3 0,2 0-7,1 6-13,-2 9 20,2 1 0,-3 1-11,-4-1 5,-2 1 6,-3-2-8,0-1 6,0-3-11,-2-3 13,-2-3-1,0-1 3,3-3 11,1-1-12,0 0 5,0 0 13,0 0-11,0-11 6,5-7-14,11-4-11,2 5 4,1 0-11,-2 5 18,-4 6 2,1 1 1,-1 4-6,0 1 3,5 0-8,-1 0 2,0 0 6,-1 0 0,1 7-1,0-1 3,-1 0-2,1 0 0,-1 0-1,-1-3 1,3 0 2,0-1 8,-5-2-3,-1 2-2,0-2-5,-3 0 0,-1 0 8,0 0-1,-2 0-3,-1-4-1,-1-2 16,-2-1-19,-1-2 17,4-3-17,1-3-3,0 1 0,3-1-17,-3 5 7,1 2 12,-3 3-7,-1 2 8,0-1 0,-1 0 5,-1-1 3,1-1-7,-2 2 6,0-3 14,0 3-19,0-1 5,0 2-7,0 1-7,-6-2 5,-4 3 2,-2-1 0,-2 2-4,1 0 1,4 0 3,0 9 0,2 10-16,1 3 16,3 2 4,3-2-4,0 0 6,3-3-2,11-2 5,0-5-9,2 0 9,-1-5-1,3-1-8,0-3-5,3-1-9,-4 0-69,-4-2-121</inkml:trace>
  <inkml:trace contextRef="#ctx0" brushRef="#br0" timeOffset="38153.714">28669 1354 19,'0'0'81,"0"0"-32,0 0 3,0 0-20,0 0 3,-81-18-20,63 18 2,0 8 16,-1 8-19,3 2-1,-4 9 27,4 3-39,-2 3 15,4 2-3,3-5-11,3-5 6,4-2-6,2-5 3,2-2 0,0-3-5,0-1 0,3-3-4,9-3 4,6-3 0,7-3 6,8 0 8,6-3 5,4-12-19,-3-5 0,-2-1-13,-5-5-16,-10-1-3,-7 2 9,-8-1 23,-8 5 1,0 3 6,0 4 32,-3 4 6,-4 4-2,1 1 27,1 5-27,4 0-14,-1 0-29,-1 2-12,0 11-2,0 7 11,-2-1 1,5 2 0,0 0 4,0-1-1,0-2 0,8-3-1,7-4 0,6-2 1,4-5-1,2-4 18,-2 0-15,-2 0 0,-4-1 5,-3-11-2,0-4 4,-3-4-2,4-3-6,1-3 10,0 1-12,1 4 0,-4 4-1,0 7 3,-6 7-6,1 3 4,-1 0-19,6 15 18,2 6-10,0 3 11,0 2 0,-4-4 2,-5 1-4,-4-2-1,-4-5-7,0-2 10,0-5 0,0-5 0,0 1 22,0-3-20,0-2 7,0 0 4,0 0-12,0-10 30,0-9-8,9-7-22,0 1-2,3 4-2,1 3 3,2 3 0,5 2-6,2 5-6,4 3 12,4 5 0,-1 0-10,1 5 8,-5 8 2,-2 3 0,-8 1-13,0 1 12,-5-1 1,0-3 0,-1 0-6,0 0 7,-1-2-2,4-2-30,0-2-96,4-3-12,2-5-38,0 0-59</inkml:trace>
  <inkml:trace contextRef="#ctx0" brushRef="#br0" timeOffset="38755.2607">29810 1457 180,'0'0'48,"0"0"-5,0 0 32,0 0-27,0 0 1,0 0 0,-52-39-26,25 39 11,-1 6-9,-1 14-22,-1 3 27,5 1-17,6 1-10,5-1 5,7-1-4,6-2-4,1-3 0,0-1 7,4-4-6,5-2-1,0-5 0,0-4 24,2-2-19,2 0 0,3 0 14,2-1-14,0-12 19,-2-5-16,2-5-3,-3-6 17,0-5-19,-1-5-3,0-8 0,3-3-16,-1-3 9,-1 0 7,0 0 0,-8 6 22,-2 3-21,-5 8 31,0 8-5,0 7-25,0 9 27,0 7-13,0 5-12,-2 0-4,-4 21-25,0 29 6,-3 18 9,-1 11 18,9-2-15,1-9 7,0-11 0,11-9 8,12-9-2,8-8-12,8-6 5,1-8-48,1-7-8,-5-8-88,-8-2-132</inkml:trace>
  <inkml:trace contextRef="#ctx0" brushRef="#br0" timeOffset="41155.1901">3250 3934 218,'0'0'127,"0"0"-52,0 0-26,0 0-13,0 0 7,-101-61 2,76 58-27,2 3 21,1 0-22,-3 0 4,-2 8-2,0 12-16,-4 6-2,8 9-1,7 6 4,5 4 5,7 0-9,4-1 0,0-5 2,6-3 1,19-8-3,8-3 0,12-9 5,7-7-5,6-6 0,5-3-4,-5 0-14,-7-7-39,-10-7-97,-9 0-104</inkml:trace>
  <inkml:trace contextRef="#ctx0" brushRef="#br0" timeOffset="42813.7236">3819 4007 274,'0'0'92,"0"0"1,0 0-18,0 0-13,0 0-36,0 0-19,-27-20 9,21 20-16,-3 0 3,-1 0-5,2 7 14,-2 11-24,-2 7 12,3 4 0,3 5 9,3-2-9,3-2-2,0-4 0,0-3-1,6-5-3,6-5 9,1-2-3,2-4 1,0-2-1,5-5 0,-1 0 3,8 0 6,-2-8-2,2-5-6,-9-4 0,0-1 1,-8-3 4,-7-2-7,-3 1 1,0-5-7,0 0-3,-13-1 10,-5 2 0,3 0 0,-3 6-4,-1 4-17,5 8-25,4 8-51,1 0-39,6 0-125</inkml:trace>
  <inkml:trace contextRef="#ctx0" brushRef="#br0" timeOffset="43963.4553">3892 4001 178,'0'0'232,"0"0"-232,0 0-15,0 0 15,0 0 7,0 0 45,67 21-14,-37-19-12,-6-2 0,0 0-22,-5 0 2,1 0-6,-1-3 9,3-8-9,1-3 4,-1-5-2,-3-2 12,-5-3-11,-4-3 3,-2-2-2,-4-1 2,-2-2 9,-2 0-2,0 0-4,0-2 16,-6 3-25,-4 0 3,5 2-3,-1 8 2,0 3-11,3 6 11,-2 6-2,-5 1 0,3 5-13,-7 0 1,4 3 9,1 20 3,-2 11-7,4 15 7,1 6 0,6 6 4,0-1 4,0-3-4,0-4 10,15-8-11,1-5 6,5-6-9,3-9 0,1-6 9,-2-5 0,-1-5-9,-1-7 0,2-2 10,5 0-10,3-6 4,2-9-2,-3-2 13,0-1-9,-5 0-6,-1-3 0,-2-3 7,1-5-12,-1-3 5,-3-5 0,-4-4-9,0-2 7,-6-2-3,-4 1 3,-5 3-6,0 2 7,0 4 1,-9 4 0,-2 8 12,-1 8-5,2 6-2,-2 7-4,0 2-1,1 2-1,-5 30-3,1 18 3,2 14 1,4 5 5,6-4-1,3-9 5,0-12-6,18-7-6,7-7-7,2-7 10,6-5 7,-2-6-6,-1-4-2,0-7-24,-3-1-61,-7 0-102,-6-1-191</inkml:trace>
  <inkml:trace contextRef="#ctx0" brushRef="#br0" timeOffset="46147.2263">5102 3884 226,'0'0'106,"0"0"-41,0 0 13,0 0-22,0 0-26,-94-21 31,73 27-35,-1 15-23,2 6 4,4 1-3,5 3-4,3-3 0,6 0-2,2-4 2,0-2 0,0-4 2,9-4-5,0-4 7,2-4-4,2-3 0,-1-3 6,4 0-6,5-10 0,0-11 2,1-2-9,-7 1 7,-3-1 0,-3 3-1,-4 6 8,-4 3-7,-1 6 11,0 4 0,0-1 8,0 2-19,2 0-16,2 6 3,6 9 5,1 2 6,1-2 2,3 0 0,-2-2 2,4-2-2,-1-2 0,2-3 0,4-3 4,1-3-5,2 0 1,-1 0 0,1-12 0,-5-2 0,-4-2 0,-4-5 12,0-3-9,-6-7 12,0-1 0,0-7-12,-1-8 17,-1-6-20,2-2 0,0-3-3,0 6-1,-3 6 2,-3 12 2,0 10 0,0 9 8,0 5-3,0 9-5,-2 1 1,1 0-1,-2 17-16,-2 19 5,-1 18 11,3 11-2,2-1 2,1-2 0,0-6 3,0-10 3,13-6-4,1-9-2,8-5 0,-1-5 1,3-6-1,-5-3 0,1-6 9,-7-3-6,2-3-3,0 0 4,3-4 4,1-12 6,1-3-14,-4-3 0,-4-5-2,-4 1-25,-4-1 11,-4 2 1,0 6-24,0 4 37,-6 7-8,0 4 10,-3 1-3,3 3 9,0 0-7,0 0 1,2 7-11,4 4 3,0-2 3,0-2 2,3-1-8,11-1 11,3-5 0,5 0 3,2 0 7,3-6-4,0-3-5,0-1 1,4 0 8,-4 3-4,-2 1-6,-1-1 0,-4 3 0,-4 1-4,-5 3 4,-3 0 0,-5 0-7,-3 0-7,0 2 7,0 10 6,0 4 1,0 2 1,-3 0 0,2 2 6,1-2 3,0 0-2,0-4-2,0-2-6,0-2 7,4-4-11,1 1 4,1-3 0,1-1 5,-2 0 2,2-2-7,1 1 0,-4-2 0,1 0-4,-1 0 8,1-2 0,0-13 16,0-1-14,-2-5-5,-3-4-1,0 1-8,0 2 8,0 2-30,0 7 17,0 3 4,-5 3 5,-3 3 1,0 1 3,4 3-21,1 0 16,1 0-6,2 10-4,0 5 9,0 0-3,6 0 9,5-3-1,-1-1 4,-4-5-5,3-1 5,-3-4-1,3-1 22,-2 0-21,4 0 12,-1-3-4,2-12-6,-4-3 6,-1-3-11,-3-3 0,-2-2-7,-2 1-2,0 1 8,0 2 1,0 4-7,-6 4 0,-4 1 7,1 4 0,1 3 1,1 2 9,1-1-10,1 4 0,2 1-5,2 0 2,1 0 0,0 1-14,0 10 12,3-1-4,9-1 9,3 0 0,0-3 7,4-1-6,-1-2 7,1 0 1,1-2 29,-2 2-27,1-1-2,-1 1-7,-2 1 1,2 4-4,-3 4 1,0 1-1,-6 4-4,3 1 10,-3 2 7,-3-2 10,-2 0-13,2 0 9,-4-1-9,5-1-6,1-1 15,1-1-18,7-2 4,-1-3 2,3-7-6,3-2-15,1 0-24,2 0-49,-7-4-175</inkml:trace>
  <inkml:trace contextRef="#ctx0" brushRef="#br0" timeOffset="47519.5156">6825 3786 218,'0'0'131,"0"0"-21,0 0-23,0 0-29,0 0-28,-79-25-21,64 25-8,-3 8-1,1 9 7,0 3-1,2 4-5,3 0 1,3 0 5,2-3-7,1-3-1,6-1 1,0-6-9,0-1 9,0-4-6,3-2 6,9-3 0,0-1 2,5 0-2,2-4 0,3-13 0,2-2-7,-2 1 2,-4 0 1,-3 6 3,-8 4 2,-2 5 0,-5 3-1,0 0-6,1 0 5,5 6-38,2 6 39,2-3-6,1 0 9,0-1-3,3 1 0,4-5 0,-2-1 1,2-1-1,3-2 0,0 0 5,-2-2-5,1-9 0,4-6-1,-4-1 1,0-5-5,-2-1 9,-6-3-4,3-3 15,-5-6-14,-1-5 18,0-5-5,0 1-13,-1-1 26,-1 3-25,-3 5 5,-2 2 1,-2 3 2,0 6-10,0 7 9,-3 6-9,-3 10 27,3 2-19,0 2-5,0 13-6,0 20-23,-3 12 26,3 6 0,-2 2 4,5-1-9,0 0 7,0-6-2,0-4 9,14-6-1,1-5-8,3-6 0,3-2 3,0-7-8,4-5 5,0-5 0,2-5 17,-2-1-12,-1 0-3,-1-7-2,-2-5 2,-2-3-9,-7-2 5,-3-4-10,-6 0 5,-1-1-23,-2 1 27,0 4 2,-3 4 1,-5 8 12,2 3 2,3 2-10,1 0-4,-4 16-32,2 3 32,1 2 0,3 0-4,0-3-1,10-3 5,12-2-4,6-4 3,3-5-67,2-4-27,-5 0-245</inkml:trace>
  <inkml:trace contextRef="#ctx0" brushRef="#br0" timeOffset="48137.2533">7764 3645 139,'0'0'155,"0"0"-134,0 0 27,0 0 3,0 0 37,-84 16 10,66 2-45,-1 3-19,2 2-9,4 1-22,1 0 18,7-3-21,1-2 2,4 0-3,0-6 4,0 1-3,0-4 0,4 1 2,10-5-7,-1-2 6,5-1-1,3-3 0,-1 0-6,4-1 0,-5-14-2,-4-2-17,0-4 22,-6-3-1,-3-3 4,-2-6 37,3-5-33,1-4 8,-2-4-2,3-4-4,0-3 11,-5 4-9,-1 3 7,2 5 27,-4 12-36,1 9 6,-2 11-12,0 9 4,1 0-16,4 29-7,-5 17 5,3 16 4,1 1 20,-4-6-10,6-6 0,0-8 13,3-9-19,6-8 6,0-6 0,6-9-3,1-5-15,6-6-6,-2 0-23,-4-4-81,-2-14-167</inkml:trace>
  <inkml:trace contextRef="#ctx0" brushRef="#br0" timeOffset="48576.1291">6991 3607 321,'0'0'95,"0"0"-32,0 0 0,0 0-17,0 0-18,0 0-13,49 6 33,-10-6-16,9-6-22,10-6 7,8 0-17,0-1 1,-3 3-1,-7 2-29,-7-1-11,-9 5-33,-7 1-51,-8 0-38,-7 0-149</inkml:trace>
  <inkml:trace contextRef="#ctx0" brushRef="#br0" timeOffset="51200.9046">8866 3593 262,'0'0'71,"0"0"-55,0 0-16,0 0 0,0 0 16,0 0 17,14 74 10,-10-51 3,3-2-33,-2-3 21,4-1-22,0-4-4,3 0 5,-2-2-10,2-4-3,0-1 0,2-2 7,2-3-2,1-1-1,0 0-1,-3 0 5,1 0-4,-5 0-4,2-6 0,-3-3 0,-1-5 3,-1 1-3,2-5 4,-3 0-1,0-2 1,0 2-4,-6 3 0,3 3 2,-3 2-4,0 0 4,0 2 3,0 0 26,0-1-31,0 3 18,0 0-9,0 1-4,0 1 0,0 1-5,0 1 0,0 2 0,0 0 0,0 0 0,0-1-1,0 1-1,0 0 0,0 0 2,0 1-15,10 13 7,-1 5-10,3 1 18,3-1 0,-1 1 2,0-5 2,0-1-4,2-4 0,-2-1 3,0 0 0,-3-1-3,1-2 0,3 0 0,0-1-7,7-2 9,-3-3-2,0 0 7,0 0-5,-7 0-2,7 0 0,-5-3-3,-1-8-3,-1-3 6,-3-6 0,-2-2 7,-4-5-3,-1 0-4,-2 0 0,0 3-5,-3 5 5,-5 3 3,0 5-3,2 6 0,-2 0-7,5 4-2,1 1 9,2 0 0,0 0 2,0 0-2,0 0-8,0 0 5,0 0-25,5 0 18,7 0 8,4 0 2,1 0-1,2 0 2,-1 0-1,-3 0 4,4 0 3,-2 0-7,1 0 0,-2 3 1,-1 0-11,-3 2 10,-4 5 0,0 0-1,-3 5 2,-2 0-1,-2 5 0,1-2-4,-2 0 0,0 0 4,4 0 0,1-1 6,4-1 1,0-2-7,0-2 0,2-2 7,0-3-8,4-3 1,1-2 0,5-2 16,3 0-15,2-8 8,0-10-2,1-5-2,-5-5-2,-2-7-2,-1-3-1,-5-2 9,-1-2-2,-4 1-7,-3-3 1,-4-2 7,-1-4-9,-1 0 1,0-1 0,0 5 5,0 8-4,0 11-1,0 13 5,0 10 2,0 4-4,0 12-3,-1 30-33,-5 15 33,1 12 1,2-1 16,3-6 3,0-10-19,0-3 14,2-7-8,10-7-1,4-7 9,3-5-14,1-5 4,5-8 0,2-5 2,6-5-9,0 0 2,-5-11-19,-3-10 14,-8-3-9,-2-4 9,-8-6 3,-4 1-5,-3-5 7,0-2 0,0-2 1,0-3-9,0-1 6,3 4-4,0 12 3,-1 12 3,-2 10 0,0 8 29,0 0-29,0 26-8,4 11-8,5 9 16,-3 2 2,2-3 2,-4-4 10,2-3 2,-6-5-7,1-5 9,-1-4-11,0-4 3,0-4-10,0-5 8,0-4-8,0-4 0,0-3 1,0 0 4,0 0 3,0-5 9,0-15-5,0-5-12,6-3-17,2 4 0,4 6 0,3 8 7,0 3 1,4 7 5,3 0 1,1 7-14,1 7 16,-5 4-1,2 1-6,-8-1 6,1-2-2,1-3 4,-3-3 1,1-2 1,2-4-2,1-1 0,1-3 0,2 0-7,-7-4-72,-7-9-94,-5 1-213</inkml:trace>
  <inkml:trace contextRef="#ctx0" brushRef="#br0" timeOffset="51617.6009">9785 3405 357,'0'0'182,"0"0"-149,0 0-20,0 0 5,0 0 27,81 3-12,-32-3 3,6 0-7,-4 0-27,-2 0 3,-4-6-5,-3-3-39,-8 0-29,-7-1-161</inkml:trace>
  <inkml:trace contextRef="#ctx0" brushRef="#br0" timeOffset="51833.7848">9564 3251 642,'0'0'51,"0"0"-34,0 0 5,0 0-22,0 0 1,0 0-1,-4-8-117,4 12-287</inkml:trace>
  <inkml:trace contextRef="#ctx0" brushRef="#br0" timeOffset="56029.6661">12044 3163 275,'0'0'88,"0"0"-4,0 0-37,0 0-16,0 0-25,0 0-6,0 0 0,5 84 28,-2-36 7,-2 1-2,-1-3-21,0 0-7,0-4 22,0-5-27,0-2 4,0-4-2,0 0-2,0-6 0,-1-1-21,-5-4-61,1-7-20,0-4-78,4-7-2</inkml:trace>
  <inkml:trace contextRef="#ctx0" brushRef="#br0" timeOffset="56430.7558">12016 3094 218,'0'0'59,"0"0"0,0 0-14,0 0 24,0 0-26,80-68-10,-55 68-5,7 0-24,4 0 6,1 3-6,-1 9 1,-5 6-3,-7 4-2,-9 7-4,-6 3 4,-9-1-12,0 4 12,-9-3 0,-11-1 0,-3-3 12,-4-3 2,0-1-7,-1-3-7,-2-2-36,4-1-72,-1-4-84,8-5-67</inkml:trace>
  <inkml:trace contextRef="#ctx0" brushRef="#br0" timeOffset="59122.1023">12563 3393 149,'0'0'73,"0"0"18,0 0-54,0 0 21,0 0-26,0 0 7,0 0-24,-33-5-14,23 9-2,-5 9-5,3 8 1,-4 3 5,2 2 5,4 1-4,2 2-2,5-2-1,3 0-2,0-4 1,0-2 3,3-6 1,11-4 1,-1 0-2,1-6 6,2-2-5,2-3 9,1 0 3,5-5-5,-3-7 7,-1-1-10,-3-2-1,-2-5 4,-1-3-4,-4-3 1,-4 1-5,-3-2 0,-3-4 14,0-1-8,-3 0 0,-10 4-3,-4 5-3,1 5-2,-2 7-9,-2 7-13,0 4 9,0 0-49,5 4-48,5 8-9</inkml:trace>
  <inkml:trace contextRef="#ctx0" brushRef="#br0" timeOffset="59924.2872">13111 3348 126,'0'0'54,"0"0"-5,0 0-2,-82-6 5,59 6 17,4 0-39,0 0 21,-2 14-14,0 5-30,0 5 15,2 4-11,5 2 0,5 1 11,3 1-15,5 0 2,1-3-9,0-1-2,4-6-1,8-4 4,2-6-1,0-3 3,0-4-3,7-5 0,1 0 12,5-3-11,0-14 20,3-4-15,-2-3-5,-4-3 20,-5-2-16,-4-4-5,-2-6 7,-2-5 3,-5-4-10,-1-4 0,-5-1 0,0 0 19,0 4-16,-8 6 7,-3 6 5,1 11-13,6 9 15,1 9-8,1 6 7,2 2-16,0 17-25,0 20 9,0 22 4,0 7 24,13 0-9,3-5-3,0-12 1,2-7-4,3-7 6,1-8-3,-2-4 0,2-7 1,-1-3-10,0-4 9,0-7-25,-1-2-6,0 0-105,-1-7-132</inkml:trace>
  <inkml:trace contextRef="#ctx0" brushRef="#br0" timeOffset="60570.668">13637 3300 365,'0'0'70,"0"0"-59,0 0 9,0 0 3,0 0-18,0 0 8,-86 83-9,77-49 10,3-1 10,0-3-24,5-3 17,1-2-13,0-4-4,0-2 15,4-4-13,5-1 6,0-5-8,0-3 1,3-3-8,4-3 11,3 0-4,5 0 23,-1-14-22,-1-2 6,-6-3-7,-8-3 6,-2-1-7,-6-2 1,0-3 0,-1-4 10,-9-2-7,0 5-2,1 0-1,0 8 0,2 7 0,-4 5 1,5 7 1,0 2-4,0 0 2,-2 0-23,-1 1-15,4 3-25,5 2 4,0-1-28,0 1-8,15-2-4,1 1 4</inkml:trace>
  <inkml:trace contextRef="#ctx0" brushRef="#br0" timeOffset="61412.6111">13692 3342 128,'0'0'154,"0"0"-154,0 0 5,0 0-5,0 0 33,0 0 29,38 23 4,-16-22-13,-2-1-2,7 0-13,-1 0-32,4 0 12,0-7-17,0-6 1,-3 0 4,-6-2 1,-2-3-1,-1-5 7,-6-3-11,-3-3 11,0-6-13,-6 2 2,-2-4 11,1 1-10,-2 0 1,0 1-3,0 1 2,0 7-4,0 1 1,-3 7 0,-3 5-3,1 5 3,2 7 0,2 2-2,-2 0 0,3 0-2,-3 1-10,-2 20 14,1 14 2,-3 10 3,2 12 4,1 8 21,1 4-28,3-3 20,0-5-17,0-9-3,7-10 9,6-4-11,-1-8 0,3-6-3,2-3 9,-1-6-12,1-6-26,0-6-69,0-3-56,1 0-154</inkml:trace>
  <inkml:trace contextRef="#ctx0" brushRef="#br0" timeOffset="65084.9032">14515 3288 180,'0'0'95,"0"0"-39,0 0 22,0 0 2,0 0-18,0 0-9,0 0-12,1 0 1,-1 0-10,0 0-32,0-6 11,-6 5-11,0-6-6,-1 3 6,-5 2-10,0 2 10,-4 0-2,1 0 2,-3 0-8,6 0 6,1 0 1,4 0-1,5 0 2,2 2 0,0 7-7,0 3-29,0 7 33,5 4-5,11 0 6,6-1 2,1-2 1,4-1 0,1 1 7,-2 0-3,-4-2-3,-7 0-2,-3 0-2,-6-2-5,-6-1 7,0-1 0,0-4-5,-15-1 10,-6 0-5,-6-1 48,-1-2-44,-2-2 9,2-2-12,1-2-2,0 0-13,4-6-33,1-8-52,4 4-2,8-4-74</inkml:trace>
  <inkml:trace contextRef="#ctx0" brushRef="#br0" timeOffset="65655.2166">14849 2933 346,'0'0'89,"0"0"1,0 0-20,0 0-33,0 0 2,0 0-39,0 46 0,0 3 17,0 8-3,0 5 17,0-1-20,0-4-7,0-7 2,0-9-5,3-7-1,3-4 1,0-3 8,-3-1-10,-3-2 1,0-1-34,0-2 23,0-5-8,-2-3-28,1-6-57,1-4-92</inkml:trace>
  <inkml:trace contextRef="#ctx0" brushRef="#br0" timeOffset="66156.541">15156 3119 74,'0'0'100,"0"0"-90,0 0 4,0 0 18,0 0-15,0 0 43,-18 51-1,-4-25-24,-5 1 20,-1 0-38,-5-1-8,0-3-9,-1-2-1,-1-2-6,5-4-15,10-3-34,8-4 52,5-5-9,7-2 6,0-1-20,0 0-4,0 2 31,8 4 5,7 3 25,6 1-1,4 4-25,4-1 20,0 1-2,0-2-20,1 2 10,-6-1-12,-2-1-1,-7 0 0,-2-1-52,-2-1-15,-3-1-104</inkml:trace>
  <inkml:trace contextRef="#ctx0" brushRef="#br0" timeOffset="67130.6007">15316 3191 186,'0'0'138,"0"0"-77,0 0 9,0 0-37,0 0-13,0 0-20,0 29-8,0 1 8,5 2 28,-3-1-16,1-5 15,3-5-25,0-3 3,0-4-5,3-4 7,-2-4 1,3-1-8,-1-4 8,1-1 5,0 0-9,3-8 26,1-8-18,-2-2-10,0-3 11,-1-2-13,-1-1 0,-1-3 1,-3 3 8,-3 3-8,0 4 1,-2 9-1,-1 2 18,0 4-6,2 2-7,-1 0-6,1 23-15,3 9-7,-4 13 20,3 1 2,-2-1 12,-1 2-5,-1-1 8,0 1 24,0-2-27,-3-3-3,-9 0-9,0-3 0,-5-4 8,-2-1-5,-1-8-3,0-3 4,4-7 5,3-6-6,4-6-3,2-4 3,4 0 20,0-14-9,2-8-12,1-5-2,0-6-1,17-3 1,11-2-15,6 0-12,9 4 21,4 4-19,5 8-24,-3 2-5,0 6-81,-7 0-81</inkml:trace>
  <inkml:trace contextRef="#ctx0" brushRef="#br0" timeOffset="69304.9786">16597 3189 142,'0'0'126,"0"0"-43,0 0-7,0 0-28,0 0 11,0 0-46,0 0-5,0 0 5,-65-67-4,57 67-7,-4 0-4,-1 0 6,-3 9-8,-1 11 4,-2 7 0,4 5 4,0 4-4,4 0 0,3-2 5,3-4-2,5-4-5,0-6 2,0-2 0,0-5 8,5-2-4,3-2 1,-2-5-1,2-2 4,4-2-7,1 0 0,6 0 1,1-8 13,2-6-14,-1-2 2,-1-3-3,-1-7-7,-4-1 6,-3 1-1,-5 2 2,-5 3 3,-2 6 6,1 2 30,-1 5-12,0 5-19,0 3 2,0 0-10,0 7-16,0 15 6,0 5 6,0 0 4,0-1 0,2-7 2,6-1-4,0-3 2,1-4 0,0-2 0,1-5 0,4-2-5,2-2 3,2 0-8,5-5 9,-1-13-18,-1-3 10,1-5 9,-2 3-8,-4 2 8,-1 0 0,-3 5 2,-1 4-6,-3 5 4,1 4 0,2 3 2,4 0-2,3 3 0,1 10-2,-1 2 5,-5 3-8,-3 3 4,-3-4-5,-3-2 6,-2-1 0,-2-4 2,0-1-4,0-1 7,0-7-4,0-1-1,0 0 0,0 0 20,0 0-10,0-12 13,0-7-16,1-6-6,5 0-2,5 0-8,4 0 0,3 4 2,1 3 0,3 8-8,2 5 11,-4 5-11,0 0 15,-1 9-8,-2 9 7,-3 2-6,-1-2 7,-2-2 0,0-2-1,0-1 3,3 1-4,3-2-3,5 0-45,4-1-89,-2-4-100</inkml:trace>
  <inkml:trace contextRef="#ctx0" brushRef="#br0" timeOffset="69984.7356">17710 3140 366,'0'0'83,"0"0"-32,0 0-13,0 0 14,0 0-29,0 0-6,-70-30 11,54 30-26,-4 9 8,-3 11-10,-3 9 0,1 4 16,5 1-6,4-1 0,5-2-6,7-6-3,4-4-2,0-4-1,0-4 2,0-4 0,4-1 0,4-5 0,4 0-1,3-3 10,2 0-7,3 0-2,-1-11 1,-2-2 4,-2-5-4,-2-4 1,1-6 1,-4-8 5,-1-3-12,-4-6 4,-2-1 0,-3 1 6,0-1-4,0 3 0,0 1 1,0 3 5,0 3-6,0 6 4,0 8-4,0 8 28,0 8-17,0 6 6,0 0-19,0 6-1,0 29-27,1 14 18,8 13 10,-1-2 13,4-1-6,2-8 9,2-3-1,1-7-9,0-8-5,4-6-1,1-5-3,5-7-2,2-4-30,4-8-14,0-3-5,-3-3-219</inkml:trace>
  <inkml:trace contextRef="#ctx0" brushRef="#br0" timeOffset="71056.484">18819 2731 296,'0'0'114,"0"0"-74,0 0-1,0 0-39,0 0 19,0 0-5,3 95 33,0-44 16,-1-2-18,-1-2-34,2-3 10,1-8-19,-1-1 1,-1-4 2,-1-1-1,-1-1-4,0 0 0,0-4-30,0-7 11,0-6-54,0-9-78,0-3-67</inkml:trace>
  <inkml:trace contextRef="#ctx0" brushRef="#br0" timeOffset="71642.545">18800 2726 268,'0'0'87,"0"0"-28,0 0-32,0 0 1,0 0 5,0 0-32,104-75 25,-68 72-1,1 3 3,-2 0-7,-6 15-17,-3 9-4,-10 5 0,-7 0-8,-9 2 3,0 0-20,-16 0-10,-13-3 21,-8 1-15,-3-5 7,-1-6 3,7-3-28,12-9 36,10-3 11,9-3 4,3 0 55,0 0-33,1-1-13,14-1-13,2 2-3,6 0 3,6 12 5,1 8-1,-2 4 30,-1 0-21,-4 1 20,-1 0-10,-3-1-22,-2 1 4,-1 4-5,1 1 0,-1 0 2,-2-3 1,-2-6-6,-4-3-7,-2-7-57,1-7-26,-4-4-96,0 0-37</inkml:trace>
  <inkml:trace contextRef="#ctx0" brushRef="#br0" timeOffset="73363.8931">19498 2996 179,'0'0'135,"0"0"-62,0 0-17,0 0-39,0 0 24,0 0-13,-94-21-6,70 33 7,-1 9-20,-1 5 10,4 2-5,4 4 1,4-2-3,10 3-12,4-3 2,0 0 2,0-3 3,6-4-6,6-5 11,3-4-9,0-6 8,-4-3-11,3-2 1,4-3 16,2 0-13,8-5 3,2-10 4,-4-8-11,-2-2-6,-7-7 2,-5 1-5,-5 1 2,-4 1 4,-3 5-2,0 1 4,-3 7-18,-8 3 17,0 2-6,0 5 8,4 2-9,-2-1 4,1 5-5,5 0 7,0-2-12,3 2 13,0 0-10,0 0-15,0 0 22,6 5-7,6 3 12,2-4 2,-1 0 5,4-2 0,-2-2-3,2 0-2,3 0 12,-2 0-11,0-2 2,-5-8-3,2-1 7,-5-2-5,4-2-1,-4 0 5,2-3 12,0-1-18,-1 3 4,-1 1-6,-1 3 4,-2 1-5,-2 5 1,-2 4 0,-2 0 0,3 2 0,4 0-16,3 10 11,2 8-9,4 3 13,-2 2 0,1 0 1,-4 1 6,-2 1-5,-5 4 7,-5 2 13,0-2-19,0 1 13,-10-1-7,-6-4-5,-4-2 5,-6-5-7,2-4 4,2-7-4,4-4 6,5-3-7,5 0 0,1 0-7,5 0 3,1 0 0,1 0-2,0 0 4,0 0-16,0 0 0,16 0 7,6 0 11,4-6 0,-1-1 0,-1-1 0,-2 2 8,0-1-3,3-4-3,-1-1-2,1-6 3,2-6-2,-5-6-1,2-5-8,-5-3-2,-5 5-29,-5 6 19,-6 5 10,-3 8 10,0 5 11,0 5 9,-7 4 6,-4 0-2,-1 10-24,-3 13-2,3 4-1,4 3-4,4 0 4,3-2 3,1 0 0,0-3 16,0-4-10,0 0-4,12-2 2,0-4-1,5-4 13,3-1-14,7-7 1,4-3-3,4 0-5,1 0 4,-3-8-9,-7-5 6,-7-4-1,-1-1 10,-6-2-3,-1-2 9,-1-2-9,0 0 16,3-1-10,3 7-6,1 5 1,-1 5-3,-4 7 0,-1 1-2,-2 0-9,-1 6 3,1 12 0,-3 3 2,-2 0 5,-2 3 2,-2-1 2,0-4 7,0 1-5,0-5-2,-2-5-3,-1 0 3,0-6 4,2-4-6,1 0 4,-2 0 16,1-10-20,-1-13-1,2-10 0,0-5-28,8 1 21,11 4-19,5 7-17,0 8 6,-2 9 1,-2 9 36,-1 0 0,2 6 2,-3 15 8,1 3 13,-1 1 15,3 3 9,0-1-31,1 0 2,2-3-11,0-1-4,1-4-6,-1-5-2,-1-5-53,1-9-74,-1-5-393</inkml:trace>
  <inkml:trace contextRef="#ctx0" brushRef="#br0" timeOffset="81587.1022">22008 3149 320,'0'0'69,"0"0"-19,0 0-34,0 0 3,0 0-19,0 0 0,0 0 0,0 3 4,0 0 3,0 0 24,0 2-26,7 0 10,0-1-7,4 0-8,2-1 19,4-1-14,0-2 0,1 0 12,-1 0-15,-1-2 5,-1-5-7,1-5 4,-2-3 8,0-3-3,2-3-9,-3-2 7,3-3 3,-2-2-10,-1-5 0,-4-2 7,0-4-7,-1 0 0,-4-2 0,1 1 30,-5 2-29,1 0 22,-1 6-22,0 3 8,0 6 10,0 4-1,0 4-11,0 7 10,0 5-7,-1 3-13,1 0 3,0 1-27,0 25 6,0 13 7,0 14 14,0 4 4,0 0 1,0-1-5,0-6 2,0-7 5,7-5-2,5-5-5,3-6 0,6-5 8,0-4 0,6-5-8,1-7 0,0-6 1,4 0-5,-2-8 4,-1-11-1,0-4-5,-4-3-9,-1 0 12,-5-3-2,1-1-16,-5-1 14,-1 5 7,-4 5 0,-4 8 0,-3 6 11,-3 6-9,0 1-1,0 0-1,0 10-9,-2 16-39,-2 5 48,-1 1 11,5-2-8,0-4-3,0-5 0,2-2 4,9-2-4,6-4 2,4-2-2,1-7 22,5-3-17,-3-1 4,-2 0-9,-1-7 10,-5-7-10,-1-5 0,-6-1 0,-7-1 0,-2-1 0,0-2 0,0 3-5,-13 1-7,-3 4 6,-3 4 6,6 1 0,-2 5-6,6 2 6,4 2 0,4 2 12,1 0-12,0 0 0,0 0-9,1 0 9,11 2-8,8 2 16,5-1-6,-1-3-2,4 0 11,-2 0-20,4 0 9,2-5-11,4-5-10,1-3-54,1-1-9,-2-1-41,-7 2-109</inkml:trace>
  <inkml:trace contextRef="#ctx0" brushRef="#br0" timeOffset="82088.4634">21894 2845 219,'0'0'177,"0"0"-139,0 0 13,119-15 40,-69 11-58,11-4-4,12 0-18,1 1-10,5 1 11,-5 1-12,-10 2-6,-6 2-61,-11-1-92,-14 2-17</inkml:trace>
  <inkml:trace contextRef="#ctx0" brushRef="#br0" timeOffset="87575.0166">24136 2941 132,'0'0'145,"0"0"-103,0 0-42,0 0 6,0 0 14,0 0 11,0 0 14,0 0 10,11 26-28,-7-23 5,4 0-7,2-1-22,1 1 16,3-3-18,1 0 8,5 0 3,1 0-10,1-6-2,3-8 0,-1-1 2,-3-5-4,-1-1 2,-1-4 0,-6-4-3,-4 1-5,-1-3 8,-4 3-5,-4 1 11,0 1-5,0 4 5,0-1 12,0 5 12,0 0-26,0 4 13,0 4-1,0 5-15,0 2 27,0 3-23,0 0-2,0 0-3,0 0-7,0 11-7,0 16-13,0 12 25,0 8-1,0 4 6,0 2-1,0-2 27,0-2-28,0-3 8,0-2-7,0-4 4,0-1 8,0-1-14,0-3 1,0-6-2,0 0 9,0-5-8,0-3 0,0-4 4,0-5-10,0-3 6,0-6 0,0-3 5,0 0 6,0 0-11,0 0 8,0-7-1,0-14 4,3-9-11,3-6-15,2-1 13,2-4-21,-3-1 21,-2 2-8,1-4-2,-1 0 4,0 5 8,1 5 0,-3 6 3,2 7 11,-1 4-14,2 4 0,5 1 2,2 5-10,6 0 8,4 3 0,2 4-14,2 0 14,-3 7 0,-3 10-2,-8 4-17,-8 2 13,-5 0 3,0-1-6,-9 1 7,-12-4-9,-4-2 11,-5-2 0,4-6 13,2-5-14,5-1 1,4-3-13,3 0-1,5 0-10,1 0 6,6-1 9,0 1 9,0-2 6,0 2-6,4 0-7,11 0 2,2 0 0,3 0 5,6 2 0,-1 3-2,8-3 2,3 0 2,0-2-1,-2 0-1,-1 0 4,-3-2-4,-4-7 0,-3-3 8,-2-3-10,-2-3 2,-5-1 0,-1-2 8,-6-2 2,-3 2-8,-4 0 16,0-2-15,0 2 7,0 3-10,-7 2 2,0 5-5,0 5 1,1 3-5,3 1 4,1 2 2,2 0-2,0 0 3,0 0-3,0 0 1,0 0-35,8 0 27,6 7 9,6-3 2,7 0 1,4 1-2,5 0 0,1-1 8,-3 3-4,-4 3-4,-4 0 0,-5 4 0,-2-1-4,-2 2 4,-3 2 0,-2-2-4,-6 1 2,0 0 2,-6-3 0,0-1-3,0-1 2,2-3 2,-1 0-1,2 0 0,5-3 5,-1 0-5,8-2 2,5-1 4,5-2 6,5 0-5,1 0-7,2-3-9,-3-9-108,-3-4-69</inkml:trace>
  <inkml:trace contextRef="#ctx0" brushRef="#br0" timeOffset="89094.8288">25679 2760 175,'0'0'91,"0"0"-29,0 0-19,0 0 38,0 0-33,0 0-34,-63-29 39,51 29-27,-3 0-9,1 16-17,-2 8-7,2 5 7,0 3 0,5-2 6,5 0-1,-1-4-2,5-3-3,0-2 4,0-2 2,6-6-12,2-1 3,1-4 3,2-4 9,0-2-8,-2-2 1,7 0 25,1 0-25,2-3 12,-2-9-14,-1 0 2,-2-5 5,-4-2-1,2-2-6,-9-2 0,-3 0-17,0 2 16,0 2-6,0 2 7,-2 2-4,-1 3 9,-1 0-5,4 3 0,0 2-8,0 0 5,0 2-9,3 0-13,10 4 23,5 1-13,7 0 15,2 0-2,2 1-6,0 11 5,-6 3 2,-2 2-3,-7 2-1,-1 1-2,-6-1 6,-2 1-5,-1-2 10,-2 0-4,-2-3 10,2 2-4,0-3 14,1-1-15,4-1 10,3-3 7,1-2-11,3-2-7,2-5-3,1 0 2,3 0 16,0-5-14,4-9 9,1-8-9,0-4-5,-1-3-10,-4-3-1,-2 0-39,-9 2 38,-5 3-4,-4 3 16,0 4 0,0 4 8,-4 4 2,-5 3 8,4 4-8,2 4 18,3 1-16,0 0-5,0 0-7,0 0-18,0 0 7,5 6 4,7 6 7,2 2-2,3-3 6,5 0 1,2-4 16,0-1-9,3-2 18,1-3-24,2-1-5,2 0 11,-3 0-9,-2-1 1,-5-7-4,-6-1 2,-3-2-2,-9 0 1,1-3 1,-4 0 8,1 2-9,-2 3 0,0 3 10,0 3-6,0 3 20,0 0-16,-8 0-9,-5 9-3,-2 12-4,-6 7 7,8 1-1,4 0-9,4-2 10,5-4-5,0-1 5,6-4 0,6-3 0,7-1 2,4-7 5,5-2-1,4-5-2,1 0-4,-4 0-17,-2-6-24,-3-4-54,-9-2-91,-2-2-202</inkml:trace>
  <inkml:trace contextRef="#ctx0" brushRef="#br0" timeOffset="90166.274">27673 2503 160,'0'0'171,"0"0"-125,0 0-34,0 0-7,0 0-4,0 0 20,99-3 21,-59 3-4,-1 0 20,1 0-35,-2-3-15,-4-1 2,0 3-10,2-4-10,-1-1-3,-6 3-48,-6-1-23,-11 1-75,-10-2-56</inkml:trace>
  <inkml:trace contextRef="#ctx0" brushRef="#br0" timeOffset="90472.613">27952 2475 160,'0'0'39,"0"0"-32,0 0 62,-1 89 12,1-53-29,0-2 23,0 0-42,0-3 3,0-5-14,0-2-21,0-2 18,1-4-19,-1 0 1,2-1 5,-1-3-1,-1-1-10,3-2-7,2-4-37,1 0-70,6-7-22,0 0-55</inkml:trace>
  <inkml:trace contextRef="#ctx0" brushRef="#br0" timeOffset="90852.6153">28267 2495 445,'0'0'55,"0"0"-55,0 0-7,0 0-12,0 0 19,0 97 24,0-55 0,0-3 8,0-2 1,0-7-31,0-3 16,0-5-18,0-4 3,0-1 0,3 0-3,-1-5-19,1 1-22,0-3-18,3-7-83,0-3-146</inkml:trace>
  <inkml:trace contextRef="#ctx0" brushRef="#br0" timeOffset="91284.9761">28290 2724 340,'0'0'161,"0"0"-137,0 0-14,0 0-10,0 0-3,0 0 0,100-37 3,-75 31 0,-5 2 15,-1-2-13,-5 0-2,0-4 1,1 0 10,1-2-11,0-2 0,-2 1 5,-2-1-1,-1-1-3,-7 2-1,-1 1 15,-1 3 5,-2 1 22,0 4-1,0 1-2,0 1-1,0 2-34,0 0-8,0 6-6,0 12-21,1 5 30,2 4 1,-3 0 0,2-2-4,-1 3 9,1-3-5,-1-2 0,-1-2 2,0 0-5,0 0 3,0-2-40,2-1 1,-1-4-27,1-5-10,5-6-62,0-3-152</inkml:trace>
  <inkml:trace contextRef="#ctx0" brushRef="#br0" timeOffset="91654.8156">28960 2437 474,'0'0'28,"0"0"-22,0 0-12,0 0-23,0 0 29,-5 97 15,-4-49 23,-1-3 23,-4-3-17,2-6-32,-1-1 12,3-4-20,-4 0-1,1-5 32,1-1-32,2-6 15,0-4-18,4-2 3,3-8-6,2-2 3,1-3-9,0 0 0,0 0-22,0-8 15,6-13-18,9-10-128,6-5 19,3-3-120</inkml:trace>
  <inkml:trace contextRef="#ctx0" brushRef="#br0" timeOffset="91924.3693">29021 2440 271,'0'0'124,"0"0"-59,0 0-17,0 0 9,0 0-35,0 0 8,55-58-30,-42 82 0,2 13 1,5 12 11,-7 2 0,-4 1 1,-3-2-3,-6-5 28,0-4-26,0-6 3,0-7-3,0-2-2,-2-4-7,-3-4-3,2-1-1,0-5 1,0-4 0,0-5-15,0-3-5,0 0-92,-2 0-69,-2-16-53</inkml:trace>
  <inkml:trace contextRef="#ctx0" brushRef="#br0" timeOffset="92124.9514">28928 2732 4,'0'0'456,"0"0"-456,0 0-39,0 0 39,0 0 6,82-36 1,-50 32-7,-1 2 20,-1-1-16,-3 0-8,-1 2-4,-3-7-133</inkml:trace>
  <inkml:trace contextRef="#ctx0" brushRef="#br0" timeOffset="92472.6578">29351 2487 389,'0'0'93,"0"0"-93,0 0 0,0 0 24,0 0 31,97 9-10,-58-9-13,5 0-13,-2-4-17,-2-2-3,-6-1 1,-2 3-15,-6 0 2,-3-3-65,-2 1-47,-12-1-89</inkml:trace>
  <inkml:trace contextRef="#ctx0" brushRef="#br0" timeOffset="92789.1341">29597 2445 154,'0'0'107,"0"0"-97,0 0-4,0 0 32,0 0 11,0 0 26,-14 92 2,5-53-21,2-2-27,-1 1-5,2-6-24,-1-4 10,1 0-7,0-4 3,2-2-7,-1-1 1,2-4 0,1-2 2,-2-6-2,0-3-38,-1 0-56,-2-5-85,-1-1-101</inkml:trace>
  <inkml:trace contextRef="#ctx0" brushRef="#br0" timeOffset="95697.023">3155 5380 35,'0'0'115,"0"0"-30,0 0 1,0 0-51,0 0 11,0 0-13,-1-45 11,-1 40-1,1 1-23,-2-1 37,-2 1-38,1 2-5,-1-1-14,-5 2-2,1 1-7,0-2 8,-6 2 1,0 0-2,-1 0 2,-7 9 0,-4 6 6,-1 3-2,3 5-4,1 1 0,9 5 7,3 7-21,6 5 16,6 6-2,0 8 0,0-1 7,15-4-12,1-8 5,10-8-3,2-6 3,3-7 0,2-6 1,-3-7 17,1-3-18,-1-5 18,0 0-5,6-16-10,-2-10 31,-1-4-33,0-8 4,0-5 17,-8-6-17,-1 1 7,-8 2-12,-10 1 10,-3 6-14,-3-1 4,-6 3 0,-15 1-3,-4 2-17,0 6 4,-5 5-28,-3 11-58,0 12-32,-4 0-143</inkml:trace>
  <inkml:trace contextRef="#ctx0" brushRef="#br0" timeOffset="96135.8755">3073 5587 187,'0'0'291,"0"0"-195,0 0-77,0 0-15,0 0-8,0 0-9,58 69 13,-28-29 15,0 1-11,-2-4 11,-1-3 3,0-6-16,-3-1 13,-2-4-9,-4-2-2,-3-3-4,-3-3-10,1-5-24,-1-4-40,-1-6-69,-1 0-116</inkml:trace>
  <inkml:trace contextRef="#ctx0" brushRef="#br0" timeOffset="97432.8955">3686 5603 139,'0'0'122,"0"0"-25,0 0-20,0 0 2,0 0-16,0 0-22,0-17-14,0 16 8,0 1-23,0 0-12,0 0 0,0 19-27,0 15 24,0 9 3,0-1 0,0-3 5,0-6 1,3-4-5,5-3-1,-2-8-4,4-5 4,-1-2 1,3-6 0,1-1-1,2-4 6,3 0-6,2-8 3,-1-10 1,2-6 1,-6-1-5,-2-3 0,-4 2 2,-3-5 3,-3 3-5,-1-1 0,-2 5 2,0 6 14,0 4-10,0 5 0,0 5 14,0 1-17,0 3 9,0 0-12,0 5-17,1 20-7,11 10 18,0 4 6,3-3 4,0-6 0,-3-3-4,7-4 0,-3-7 0,-2-2 3,4-5-3,-5-3-24,1-3-32,2-3-117,-1 0-207</inkml:trace>
  <inkml:trace contextRef="#ctx0" brushRef="#br0" timeOffset="98903.4916">4443 5569 157,'0'0'90,"0"0"-17,0 0-23,0 0 21,-80-26-33,64 26 3,-2 0-32,-4 1 7,-2 14-16,0 8 10,-1 7-10,8 4 1,3 4 8,3 1-9,8-3 0,3-5 2,0-9-6,0-2 2,9-4 2,4-2 7,1-4-2,-1-2-3,4-7-2,2-1 0,5 0 1,0 0-1,6-16 0,-5-1-1,-1-5-9,-5-4 0,-4 5 10,-6-6-2,0 3-3,-6 1 10,-2 5-2,-1 5 30,0 5-16,0 2 6,0 6 1,0 0-15,0 0-9,2 11-20,7 7 17,0 3-5,1 0 13,1-5-5,-2-1 0,1-5 3,-1-3-4,-1-4 1,3-2 0,0-1 1,3 0-1,5 0-2,0-9-6,1-6 3,-1-4 1,-1-2 4,-3-2 0,-3-1-4,-2 6 12,-1 3-8,-3 4 20,2 7-16,0 2 3,3 2-7,1 0 0,3 13-9,-3 0 7,-2 3 2,-1 2 0,-4 3 1,-2-2 3,-2-1-3,1-3 13,-2-3-6,0-3 1,0-3-5,0-3-4,0-3 3,1 0 4,-1 0-5,3-11 15,3-8-17,0-5-5,0 1 3,5 0-3,-1 5-1,3 2 0,2 1 6,6 3 0,3 1-3,-2 5-9,-2 5 10,-1 1-12,-1 0-10,-6 11 21,2 7-8,-3 4 11,-3-1-3,1 0 2,1-1 1,-1-5 12,0-3-9,1-3 24,-2-3-27,1-3 1,-1-3 10,2 0-4,-3 0-4,2 0 5,0-9-7,-3-4 21,0-3-12,2-7-1,-1-5-3,3-4-1,-2-5-5,-5-2 0,3-3 4,-4-2-11,-2-2 7,0 2 0,0 2 9,0 4 0,0 6-9,0 7 34,-5 4-29,2 4 21,3 8-20,-3 3-6,3 4 10,0 2-10,0 0-1,0 13-16,0 18-18,11 13 30,3 8 10,-2 0 2,0-3 25,3-4-31,-4-5 11,2-4-12,-1-5 8,3-2-3,-2-7-5,-1-2 0,-1-6 4,-5-6-2,1-1-4,3-7-26,1 0-31,3 0 3,-6-11-120</inkml:trace>
  <inkml:trace contextRef="#ctx0" brushRef="#br0" timeOffset="99219.9557">4944 5470 287,'0'0'92,"0"0"-69,0 0 25,0 0 24,82-15-8,-51 15-15,4 0-34,5 0 17,2-3-10,0-3-17,-1-1 10,-2-1-14,-8 2-2,-5 3-7,-10 2-36,-6 1 4,-5 0-58,-5 0-54,0 0-69</inkml:trace>
  <inkml:trace contextRef="#ctx0" brushRef="#br0" timeOffset="101040.3548">5547 5464 153,'0'0'177,"0"0"-87,0 0 8,0 0-17,0 0-49,0 0-28,-5-4-4,5 16-20,0 9 20,0 6 2,0 3 6,3 2 6,2-1-4,2 1-4,0-5-6,4-3 0,-2-4 0,1-5 3,1-5-3,-2-2 5,1-5-1,-1-2-8,0-1 4,6 0 0,0-13 18,6-8-13,-3-3-2,1-7-3,-1 2-3,-6-3-2,-1 2 3,-4 4 0,-6 4-2,-1 3 8,0 6-2,0 3 7,0 2 0,-1 3-9,-1 2 3,1 3 0,-2 0-3,3 0 0,0 8-17,0 10 16,0 4 0,0 3-3,0 0 4,0-3 0,3 1 6,4-2-2,1-1-4,-1-5 3,2-3 0,0-3-6,-1-6 3,1-1 0,-1-2 8,3 0-8,0 0 14,0-5-2,1-7-5,-1 0-11,2-5 4,-2 1-4,0-2-4,0-3 6,1-1-5,0 3 5,-2 1-28,1 3 30,-4 4-5,1 4 5,-2 4 2,0 1 1,4 2-3,2 0 0,7 0-10,1 4 8,-1 6 2,-2 1 0,2 0 1,-4 3 2,-2 0-2,-4 1 3,-4-1 2,-1 5-8,-4 3 2,0-1 0,0 1 15,0-4-12,-7-6 7,1 0-6,1-6-2,2-2-2,3-3 0,0-1 2,0 0 13,0 0-11,0-4 19,0-10 7,2-5-25,8-5-8,5-1 3,2-1 0,-1 1-4,2 7 4,-3 5-1,-6 5-1,-3 7-7,4 1 6,1 0-6,-1 0 3,2 9 1,-6 2 2,3 2 3,-4 1-2,-4-1-3,-1 2 5,0 1 0,0-1 0,0-2 16,0-4-10,-1-4 6,-1-1-9,2-4 2,0 0-2,0 0-2,0 0 0,0-6 15,0-13-16,12-5-6,1-4 5,7 1-33,2 2 5,2 2-6,1 5 9,-2 6 19,-4 8-11,-1 4 16,-7 0 0,-3 13-10,-2 8 12,-4 5 20,-1 2 11,-1 1 24,0-1-37,3-5 4,-1-2-20,2-2 8,1-6-10,5 2 0,-1-8-1,6-7-6,3 0-15,4-4-34,2-19-56,-1-4-416</inkml:trace>
  <inkml:trace contextRef="#ctx0" brushRef="#br0" timeOffset="103516.4369">7798 5040 119,'0'0'135,"0"0"-93,0 0-18,0 0-10,0 0 30,0 0-8,107-4 5,-69-1 12,2-1-23,3 1-13,2 1-13,-3-3 4,-2 5-14,-7-3 6,-8 4-16,-4-1-15,-6 2-23,-1 0-38,-8 0-81</inkml:trace>
  <inkml:trace contextRef="#ctx0" brushRef="#br0" timeOffset="103895.9207">8026 5043 74,'0'0'225,"0"0"-154,0 0-31,0 0 20,0 0-16,0 0-39,0 43 10,0-14 39,0 6 1,0 1-29,5-2-3,-1-2 11,1-4-33,1 1 8,-3-5-9,-2 0 8,1 1-18,-2-6 10,0-1 0,0-5 7,0-2-7,0-1-2,0-1-25,0-2-57,0-3-115,0-1-123</inkml:trace>
  <inkml:trace contextRef="#ctx0" brushRef="#br0" timeOffset="105191.6534">8298 5291 337,'0'0'70,"0"0"-67,0 0-3,0 0 0,0 0 18,0 0 6,55 7 12,-33-7 4,1 0-6,1-4-16,-2-8-12,0-1 5,-1-2 6,-4-5-14,-1-2 1,-4-4-4,-1-3 1,-3-3-3,-5 1 0,-3-2-6,0 3 4,0 4 8,0 5 0,0 4 9,-3 9-10,2 3 18,-1 3-2,1 2-8,1 5-11,0 22-36,0 12 36,0 6 19,0 2-8,0-2 13,0-7-7,0 0 3,0-5 0,0-5-18,3-1 0,-2-5 5,1-3-3,-2-4-4,0-4 0,0-4 0,0-4 2,0-3 0,0 2-2,0-2 5,0 0 1,0 0 1,0-7-7,0-3-16,3-6 14,1-3-21,4-2 4,7-1 9,1-2-12,5 1 13,4 3-2,-2 6-21,-1 4 13,-3 6 0,1 4 19,-1 0-2,1 10-6,-2 11 7,-2-1-4,-1 3 5,0-2 0,-3-1 2,1-4 7,-1-1 2,0-2-6,0 0 0,0-5 5,3-3-9,0-2 14,4-3-15,1 0 6,-1-1 0,2-10-2,-6-3 0,-2-2-4,-4-4-6,-4-4-4,-4-1 10,-1 1-7,0 1 3,0 8 4,0 4 0,-7 7 19,-1 3 9,-2 1 9,5 0-36,-1 0-1,0 11 0,3 10-14,3 4 13,0 0 0,0 1 0,9 0 1,5-2 1,8-3 1,2-6-1,3-7 7,-2-3-16,2-3-11,-4-2-59,-4 0-40,-6 0-169</inkml:trace>
  <inkml:trace contextRef="#ctx0" brushRef="#br0" timeOffset="106861.5335">9418 5207 191,'0'0'118,"0"0"-58,0 0-32,0 0 23,-92 29-18,69-8 48,4 2-39,4 2 5,7-1-4,1-2-38,7-2 4,0-3-9,0-4 0,0-2 0,7-2 1,1 0 1,3-4-1,0-1 2,3-3-3,2-1 7,-1 0 1,0 0-5,-6-5-3,5-6 0,-6-4-7,-2-3-24,-1-6-2,-4 1-8,-1 0-10,0 2 40,0 5-8,0 2 19,-3 3 11,0 6-10,0 0 19,3 4-10,-1 1-5,1 0-3,0 0-2,0 0-15,0 1 11,0 8-13,7-1 17,4-1 0,2-1 0,1-1 13,-1-1-2,-1-4 8,3 0 20,0 0-25,0 0 15,1-11-29,-4 1 10,0-5 5,-6 0-14,-3-2 2,0 1 9,-3-4-8,0-1-2,0-1-2,-6 2-13,-2 2 13,1 4-3,1 7 3,2 3 7,1 2 6,3 1-5,0 1-8,0 0 3,0 0-13,0 0 10,0 0-7,0 0-1,1 6 5,7-1 2,3 2 1,0-3 0,7 1 1,-2-1 2,4 1-2,-2-1 0,1 2 5,3 2-6,-2 2 0,-1 1-6,0 1 0,-2 0 7,-1 1-1,-2 1 3,-5-3 1,1 0-4,-4 2 0,0-3-9,-1-1 9,-2 2 0,2-2 0,-2 0 5,0 0 6,2-2-11,-5 0 0,3-2 4,2 0-3,-2 1-1,1 0 0,-1 0 2,3 0 3,-3-3-5,0 0 0,-2-1 6,2-1-5,0-1-1,2 0 0,1 0 15,7 0-7,1-15-1,5-5-7,0-7-6,-1-2-1,0 3 1,-6 0-2,-3 6 1,-3 8 5,-6 5 2,0 3 6,0 4 3,0 0 17,0 0-26,0 0-17,0 5 11,0 9-4,0 2 10,0 2 0,3-1 3,0 1-7,3-1 4,2-2 0,0-1 4,3-1 3,4-4-7,7-1 0,2-7 7,7-1-7,1 0 0,-1 0 0,-4-9-2,-6-6 0,-3-3 2,-9-3 0,-5-2 5,0 0 5,-4 7-8,0 3 7,0 6 19,0 4-24,0 3-1,0 0-3,0 5-30,0 14 23,0 10-1,0 3 8,0 4 9,-5 3-6,3 0 13,-5 0 17,-1 4-25,-5 0 24,-1 5-9,-3 3-14,-3-1 15,-1-1-18,-4-8 3,10-12-9,2-12 8,7-12-11,4-5 6,2 0 9,0-5 41,0-21-34,5-12-19,18-6-9,15-3-20,9-2 7,4 3-13,0 7-13,-5 7 13,-6 3-24,-2 8 28,1 2-25,-2-1-157,-6 0-205</inkml:trace>
  <inkml:trace contextRef="#ctx0" brushRef="#br0" timeOffset="108719.5309">11508 5166 208,'0'0'150,"0"0"-145,0 0-5,0 0 3,0 0 6,0 0 23,0 0-16,23 21 27,-16-21-6,-1 0 4,0 0 7,5 0-24,2-4-5,1-8-19,2-3 3,-3 0-7,-1-2 6,0 0-2,-4 1 0,-1 3 7,0 0-9,-4 6 2,-1 2 0,-2 4 1,0 1 1,0 0-4,0 0 1,0 0-26,0 9 19,0 8-1,0 2 18,0 2-12,0 3 9,0-2-6,0 0 0,0-3-5,8-4 5,-1-2 0,3-5 5,2-1-7,3-4 2,3-3 0,6 0 13,3 0-9,3-8 4,-5-4-8,-4-2 5,-3 1-10,-6-4 8,-2-1-3,1 0 7,-2 2-1,-2 1-10,0 2 4,-2 5 0,-2 2 5,-3 1-1,5 2 12,-2 1-5,4 0-11,5 0-3,1 1 3,4 1 0,-2 0-7,1 0 8,-1 0-1,1 0 4,-2 3 6,2 5-10,-2 0 2,-1 4 1,-1-1 15,0 1-10,-2-1-3,-2 0 22,-7-1-27,-1 3 0,-1 1-1,-20 0 3,-3 1 32,-4 1-32,-2-3-2,0-5-13,3-4-101,2-4-65,3 0-240</inkml:trace>
  <inkml:trace contextRef="#ctx0" brushRef="#br0" timeOffset="108982.572">11729 4852 532,'0'0'68,"0"0"-24,0 0-42,0 0-2,0 0 0,0 0-8,-3 4-92,3-1-96,2 0-121</inkml:trace>
  <inkml:trace contextRef="#ctx0" brushRef="#br0" timeOffset="110107.5388">12975 4716 93,'0'0'110,"0"0"-75,0 0-30,0 0 51,85-4 19,-51 2-30,4 1 18,-7 1-17,-4 0-27,1 0-7,1 0-12,5-2 0,6-1-5,0-3-37,-4 2-78,-9-1-47</inkml:trace>
  <inkml:trace contextRef="#ctx0" brushRef="#br0" timeOffset="110470.8789">13244 4697 89,'0'0'153,"0"0"-96,0 0-19,0 0 7,0 0-26,0 0 26,-13 102 25,10-58 28,1-1-71,2-2 4,0-5-26,0-1-4,0-5 13,0-3-12,0-3-2,0-1 8,0-5-1,-2-2-14,1-2 7,1-2-28,0 0-3,0 0-43,0 0-15,-3 2 3,-5 1-121</inkml:trace>
  <inkml:trace contextRef="#ctx0" brushRef="#br0" timeOffset="110709.1887">13099 5272 339,'0'0'181,"0"0"-120,0 0-27,0 0-14,0 0-14,0 0 2,31 0-8,-1 0 29,3 0-23,2 0 14,-2 0-20,-1 0 4,-1-3-8,-1-4 4,0 2-38,-5-3-65,-2 2-127</inkml:trace>
  <inkml:trace contextRef="#ctx0" brushRef="#br0" timeOffset="111489.1393">13679 4745 320,'0'0'129,"0"0"-47,0 0-68,0 0-14,0 0-5,0 0 5,-1 102 48,1-54-8,0-1-10,0-5 7,0-3-23,0-4-8,0-5 5,0-3-6,-3-4-10,1-4 2,1-2-25,-2-5-2,1-4-65,-1-7-86,2-1-84</inkml:trace>
  <inkml:trace contextRef="#ctx0" brushRef="#br0" timeOffset="111943.6113">13663 4811 390,'0'0'65,"0"0"-50,0 0 22,0 0 22,0 0-22,0 0-20,19-12-17,2 41 0,3 8 14,-1 3-10,-1 0 22,2-1-15,-4-3-5,1-4 10,-1-3-10,-1-4 3,-2-2-9,0-2 4,-3-2-2,-1-4 1,-1-4 10,-3-4-6,-3-4 6,0-1-13,-3-2 8,0 0 1,5-5 56,1-11-23,1-6-26,-1-3 0,-2-2-10,-2-3-4,-2-3-2,0-3 7,-3-4-20,0 1 3,0 2-21,0 7 16,0 7-21,0 8-6,0 8 2,0 5-50,0 2-86,0 0-209</inkml:trace>
  <inkml:trace contextRef="#ctx0" brushRef="#br0" timeOffset="124346.638">14504 4812 98,'0'0'110,"0"0"-73,0 0-8,0 0 36,0 0 23,0 0-35,-1 2 5,1-2-9,0 0-34,0 0 29,-2 0-24,1 1-5,-2-1 0,-2 0-14,-5 0-1,1 0 0,-6 2-5,-5 4 2,-5 3-2,-6 5 5,-5 5 6,2 2-2,2 5-4,7 4 0,4 1-5,6 4 1,7-2 3,4 2-4,4-4-5,0-2 3,18-3 7,10-5-3,13-5 3,11-3 0,9-6 1,3-3 2,1-4-3,-6 0 0,-5-4-18,-12-10-159,-14-2-182</inkml:trace>
  <inkml:trace contextRef="#ctx0" brushRef="#br0" timeOffset="125148.7121">15120 4752 78,'0'0'140,"0"0"-72,0 0-20,0 0-3,0 0 0,0 0-14,-55-21-4,36 21-18,-4 8-1,0 8 14,-1 5-16,3 7 12,1 6-15,1 5-2,2 5 45,3-2-45,5-1 24,4-5-19,5-5-3,0-2-3,8-4 0,14-3 0,5-3 1,3-5 4,4-8 12,0-6 30,2 0-29,0-2 4,-5-13-18,-4-1 1,-3-5 14,-3-4-9,-5-1-1,1-5 1,-5-1-4,-3-5-9,-5-3 3,-4 1-12,0-2 5,-6 6-13,-9 6-15,-4 7 10,-3 7-26,-4 9-58,-4 6-67,-1 0-189</inkml:trace>
  <inkml:trace contextRef="#ctx0" brushRef="#br0" timeOffset="126028.9816">15520 4736 208,'0'0'139,"0"0"-64,0 0-25,0 0-22,0 0 26,0 0-52,0 15-2,0 3 0,3 7 6,0 6 28,0 3-12,-1 1-16,-2-1 21,0 0-25,0-5 5,0-1 0,0-4-4,0-5-4,-2 0 1,2-6-30,0-3 15,0 0-35,0-6-29,0-2-52,0-2-30</inkml:trace>
  <inkml:trace contextRef="#ctx0" brushRef="#br0" timeOffset="126646.268">15529 4742 156,'0'0'39,"0"0"3,0 0-2,0 0 11,49-80-9,-35 70-20,4 2 12,-3 3-18,1 5 28,-1 0-38,4 14 0,2 13 14,-3 8-14,2 4-6,-7-3 17,-1-3-13,-5-4-4,-1-8 0,-1-3 7,-2-6-6,-1-5 0,-1-1-1,-1-1 4,3-5 1,-2 2-5,1-2 7,-1 0-5,1 0 32,2-11-3,1-10-9,7-6-21,4-5 3,5-4-8,2 1 2,0 3 2,-2 2-8,-1 8 14,-4 4-6,0 4 0,-4 4 7,-1 4-10,0 3 3,2 3-1,4 0-8,3 9 9,5 16-6,-6 9 5,-5 5-12,-6 1 13,-8-1-1,0-2 7,0-4 4,0-8-9,0-2 6,0-4 0,0-3 4,0-3-13,0-4 2,0-1-25,0-4-18,0-4-75,5 0-64,7 0-82</inkml:trace>
  <inkml:trace contextRef="#ctx0" brushRef="#br0" timeOffset="127016.0169">16432 4624 308,'0'0'86,"0"0"-2,0 0-14,0 0 0,0 0-51,0 0-19,3 41 0,0-2 5,-3 4 16,0-1-7,0-2 1,0-4 3,0-4-16,0-3 2,-2-6 2,2-2-2,-1-4-7,-1-3 3,1-2-23,1-5 4,0-2-30,0-4 33,0-1-117,0 0-73,0-3-27</inkml:trace>
  <inkml:trace contextRef="#ctx0" brushRef="#br0" timeOffset="127370.7632">16442 4657 441,'0'0'51,"0"0"5,0 0-21,-1-79-9,13 59 13,4 1-30,2 2-1,3 3-4,-3 6 2,0 2 5,-1 4-5,0 2-3,1 0-3,-3 10-3,-2 7 0,-4 4-4,-1 3 4,-4 2-3,-1 0 6,-3-3 0,0-3-8,0-2 2,-13-1 6,-4-2-2,-7 1-6,1-1 1,-3-3 1,3-3-33,1-2-102,2-7-199</inkml:trace>
  <inkml:trace contextRef="#ctx0" brushRef="#br0" timeOffset="128674.7282">16948 4536 26,'0'0'35,"0"0"-11,0 0 22,0 0-7,0 0 7,0 0-10,0 3 4,2 2 7,-1 5-11,-1-1 4,0 3-15,0 1 4,0 5 13,2 5-21,-2 5 2,0 7 23,0 3-19,0 3 4,0-4-19,0-2-11,2-7 9,1-4-10,0-6 4,0-3 4,2-4-8,-2-2 0,1-3-4,3-1 13,1-2-9,6-2 4,5-1-1,9 0 20,5 0-10,3-9-10,1-1-3,1 0-19,-4 3-32,0-2-68,-10 3-98</inkml:trace>
  <inkml:trace contextRef="#ctx0" brushRef="#br0" timeOffset="129238.5804">17480 4539 254,'0'0'135,"0"0"-59,0 0-42,0 0-22,0 0-12,0 0 28,0 63-28,0-23 61,0 4-32,0-3-5,0-2-24,0-5 3,0-3 8,0-6-8,0-5-3,0-2 3,3-5-1,0-4-4,-1-2-25,0-4-59,-1-3-6,4 0-37,1 0-53</inkml:trace>
  <inkml:trace contextRef="#ctx0" brushRef="#br0" timeOffset="129555.0932">17488 4465 467,'0'0'87,"0"0"-68,0 0-9,0 0-1,0 0 3,91-44 1,-64 44-12,0 0 18,-3 0-18,0 6 2,-4 0-1,2 2 5,-2 1-14,1-1 0,-3-1-42,-2-1 13,-5 2-60,-1-1-20,-8 2-75</inkml:trace>
  <inkml:trace contextRef="#ctx0" brushRef="#br0" timeOffset="129830.6891">17475 4751 14,'0'0'99,"0"0"1,0 0 5,0 0-45,106 17-15,-77-17-3,0 0-37,-3 0 30,-4 0-31,-3 0-2,-2-2-2,-4 2-3,-4 0-32,-3 0-38,-5 0-72,-1 10-42</inkml:trace>
  <inkml:trace contextRef="#ctx0" brushRef="#br0" timeOffset="130063.0656">17542 4956 179,'0'0'136,"0"0"-115,0 0 33,0 0-3,0 0-24,0 0 12,16 10 1,5-9 16,4 1-34,7-2-15,2 0 9,2 0-16,-5-4-38,-2-1-56,-9 1-59,-9 0-118</inkml:trace>
  <inkml:trace contextRef="#ctx0" brushRef="#br0" timeOffset="131297.56">18019 4529 208,'0'0'93,"0"0"-67,0 0-21,0 0 16,109-40 28,-66 33-24,6-1 1,-1 2-3,0 0-3,-5 0 20,-4 0-30,-6-2-4,-3 2-4,-6 3 2,-3 0-8,-5 3-30,0 0-62,-2 0-54,-4 0-124</inkml:trace>
  <inkml:trace contextRef="#ctx0" brushRef="#br0" timeOffset="131667.0386">18268 4489 206,'0'0'79,"0"0"-75,0 0 1,0 0 7,0 0 2,0 0-14,-1 45 1,1-15 46,0 3 25,0 5-10,0-2-3,0-1-19,1-4-39,3-2 14,-1-1 0,2-4-11,-3-1-1,1-3 11,-3-2-14,0-2 0,0-1 0,0-1-10,0-2-5,0-1-39,0-6-44,0-1-98</inkml:trace>
  <inkml:trace contextRef="#ctx0" brushRef="#br0" timeOffset="132215.2706">18853 4472 116,'0'0'215,"0"0"-155,0 0-47,0 0 19,0 0-28,0 0-2,6 61 56,0-24-17,-3 2 19,0-1-15,0-2-28,0-3 4,0-4-19,0-2-2,0-3 8,0-3-2,-1-2-10,-2-1 4,0-1-23,0 0 16,0-3-49,0-1 11,0-5-51,0-5-161</inkml:trace>
  <inkml:trace contextRef="#ctx0" brushRef="#br0" timeOffset="132547.3315">18908 4420 283,'0'0'144,"0"0"-64,0 0-10,0 0-29,0 0-17,0 0 11,72-62-35,-33 56 5,3 0-5,0 3 5,-3 3-5,-4 0 0,-8 0-17,-8 0 13,-6 3-24,0 7-42,-10 2-52,-3-1-152</inkml:trace>
  <inkml:trace contextRef="#ctx0" brushRef="#br0" timeOffset="132785.6674">18879 4670 207,'0'0'94,"0"0"-78,0 0-16,0 0 81,0 0 23,0 0-45,98 21-18,-62-21-25,1 0-12,-3 0 5,-1 0-9,-8 0-10,-2 0-58,-5 0-121,-11 4-175</inkml:trace>
  <inkml:trace contextRef="#ctx0" brushRef="#br0" timeOffset="133011.3431">19016 4926 48,'0'0'41,"0"0"55,0 0 26,0 0-48,0 0-7,87 13 1,-65-13-35,0 0-9,3 0-24,3 0 1,0 0-3,-1 0-16,-2 0-109,-6 0-32</inkml:trace>
  <inkml:trace contextRef="#ctx0" brushRef="#br0" timeOffset="147789.3911">20576 4680 101,'0'0'85,"0"0"16,0 0-55,0 0 4,0 0 7,0 0-14,0 0 22,-4-24-40,-1 20-9,2-3 9,-3 3-18,1-2 4,-1 2 10,-2-1-16,2 0 6,-3 2-11,2 2 0,-2-2 2,-2 2 6,1 1-8,-2 0 0,-1 0-7,1 0 7,-2 0 0,1 3 5,1 8-10,-1 4 7,3 3-2,0 5 0,0 1-12,2 2 8,1-1 4,4-1 0,1-2-10,2-1 7,0-5 2,0 1 1,0-5-20,5-2 18,1-2-7,1-4 9,2-1-4,0-3 4,0 0 0,3 0 0,1-1 4,1-11-4,1-3 1,0-5-1,2-1 9,0-3-9,-2 0 0,-3 3 0,-5 3 5,-4 4-8,0 4 7,-3 4 10,0 3 20,0-1-22,0 4 5,0 0-15,0 0-2,0 0-7,0 5-19,3 8 18,2 4 5,2 0 3,-2-2 0,3-2 1,1-2 4,1 0-8,4-5 3,4-2-11,3-3 5,3-1 1,3 0-9,-5 0-15,-1-8-22,-2-5 25,-3-3 21,-3 1 5,-3 2 0,-4 0 5,-1 6 11,-2 1 37,-1 2-27,1 2-4,-1 0-22,6 2 2,1 0-10,5 0 8,3 0 0,-1 9-4,-2 6-8,-4 2 9,-7 2-12,-3 1 1,0 1 13,0-3 2,0-3 5,0-4-6,0-4 7,-2-4-7,2-1 2,0-2-1,0 0 17,0 0 5,0-17 11,0-11-29,0-6 4,11 0-9,6 1 0,0 7 0,4 8-1,0 5 1,0 3 0,3 5 0,0 3-6,-2 2 4,2 0-3,-2 10-4,-1 7 9,-6 0-6,-1 1 6,-4-2 0,-2 3 1,1-4-2,-1-2 1,1 2 0,-1-3-4,1-2 6,3 3-4,0-6-21,6-1-108,1-6-50</inkml:trace>
  <inkml:trace contextRef="#ctx0" brushRef="#br0" timeOffset="148391.0412">21537 4644 109,'0'0'247,"0"0"-156,0 0-38,0 0 16,0 0-45,0 0-23,-59-5-2,39 25 2,-4 4 28,2 0 3,4 2-28,3-2-4,8-3 0,2-2-3,5-4 0,0-1-11,0-2 13,6-4-1,5-2 0,2-4 2,4-2 10,2 0-3,1-4 0,-1-8-2,-2-3-4,-4 0 12,1-4-8,-3-5 0,-1-2-2,2-3 6,-3-3-5,-1-2-3,-2-4 1,-2-4 10,-3 0-8,-1 2 12,0 0 17,0 8-8,0 9 4,0 7-18,0 9-7,0 6 11,0 1-15,0 0-8,0 22-13,0 17-14,0 13 33,3 3 4,3-7 3,-1-4-4,0-7 7,2-5-8,3-4 0,1-3 3,2-4-14,4-5 11,2-4-44,2-4 3,1-5-95,-2-3-147</inkml:trace>
  <inkml:trace contextRef="#ctx0" brushRef="#br0" timeOffset="152654.9661">22665 4627 141,'0'0'217,"0"0"-173,0 0-19,0 0-5,0 0-17,0 0-6,0 0-3,-1 5 6,1-2 7,1 0 0,4 0 8,-4-2-10,1 1 0,-1-2 4,1 0-3,1 0 14,2 0 31,0 0-42,-1-2 12,2-6-7,-1-3-2,1-3-7,3-2-5,-2-2 0,1 3-10,-2-1 14,-3 6-4,-1 4 0,-2 3 7,0 1 23,0 2-18,0 0-8,0 0-4,0 5-35,0 13 30,0 6 2,0-1 6,0 1-1,7-3-2,2-3 0,3-1-5,1-2 11,2-5-6,1-2 0,-1-4 6,3-2-12,1-2 12,-2 0-5,1 0 11,-3-2-8,0-9-4,-3 0 0,-2-1 5,2-2-8,-3-3 6,-3-2-3,3-4 9,-3-2-3,0-6-6,3-3 1,1-5 8,1-4-13,-4 4 4,-1 2 0,-3 2 17,1 4-12,-2 2-2,-2 6 12,0 4-7,0 6 3,0 5 11,0 5-8,0 1-2,0 2-12,0 2-2,1 25-25,4 17 0,-1 16 27,-2 6-1,3-1 3,-2-6 5,0-10-2,4-10-2,0-7-3,4-8 2,2-5-5,5 0 3,-3-6 0,2-1 1,0-5-1,-2-6-13,8-1-38,3-11-59,3-17-263</inkml:trace>
  <inkml:trace contextRef="#ctx0" brushRef="#br0" timeOffset="152940.1497">22840 4436 161,'0'0'77,"0"0"-19,0 0 10,115 5 4,-66-5-43,9 0-8,6-6-14,-3-2-4,-4-1-6,-12 0-30,-9-6-85,-8 3-205</inkml:trace>
  <inkml:trace contextRef="#ctx0" brushRef="#br0" timeOffset="153225.319">22740 4232 416,'0'0'161,"0"0"-117,0 0-14,0 0 8,0 0-31,0 0-2,0 0-5,0 0-69,0 0-150</inkml:trace>
  <inkml:trace contextRef="#ctx0" brushRef="#br0" timeOffset="155361.9771">24457 4463 95,'0'0'27,"0"0"18,0 0 27,0 0-53,0 0-4,0 0 1,36-34 2,-26 28 7,1 0-1,1 1-1,-1 1 11,-1 1-24,0 3 0,0-2-6,-1 2 1,2 0-2,1 0-3,-3 14-10,0 5 9,-2 4-6,-3 5 4,-2 1 2,-2 1 2,0-1 10,0-1-11,0-2 0,0-3 6,0-5-2,0-2 1,0-5-3,0-4 0,0-2 0,0-4-2,0-1 0,0 0 10,0 0 18,0 0 39,0-8 7,0-6-70,0-1-1,4-5-1,3 4 2,0-3-4,6 0 0,-1 1 0,8-2-3,-1 1-8,2 2 9,0 3-7,-5 5 3,-1 4 5,-7 5-5,1 0 4,1 0 0,-1 13-17,2 5 18,-4 5-8,-3-4 1,-1-1 2,-3-1 5,0-4 1,0 0-2,0-5-5,-1 0 5,-2-5 0,0 0-1,3-1 3,0-2 9,0 0 10,0-3 18,0-15-31,0-5 7,9-3-13,4 2 6,2 5-1,-1 3-2,0 6 1,-3 2-1,3 5 2,0 3-6,3 0 1,2 0-7,2 10 0,-1 1 7,0 3 0,1 0 0,-1-3 3,1 2-3,-1 0 0,0-1-3,-2-1-10,-6-1-7,-1 1-107,-6-2 8,1-4-112</inkml:trace>
  <inkml:trace contextRef="#ctx0" brushRef="#br0" timeOffset="156865.9412">25534 4444 175,'0'0'96,"0"0"-21,0 0-20,0 0 13,0 0-32,0 0-27,-72-11 17,53 36-4,1 0 1,0 7 14,2-4-31,6-1-6,3-2 0,6-4-6,1-3 0,0-5 6,0-1 0,6-1 2,3-5 5,1-2-7,4-4 2,2 0 6,2 0 0,3-10-2,-2-4-4,-4-1 5,-3-2-5,-3 1-2,-6-1 0,0 1 4,-1 2-4,-2 5 0,0 3 1,0 4-2,0 1 4,0 1-6,0 0 3,0 1-41,1 13 31,2 2 3,3-3 7,4 0 4,-1-4 0,4 0-4,-2-3 0,3-4 1,4-2 0,8 0 1,-1-3 2,3-11 6,0-2-3,-9-2-7,4-3 19,-7-2-17,-2-6 18,-1-7-3,-4-3-10,1-6 18,1-2-16,-2 2-8,3 0-1,-6 1 8,-2 5-5,1 3-3,-4 6 0,-1 8 15,0 4-3,0 8-10,0 6 4,0 2-4,0 2-4,0 0-11,0 26-19,0 18 26,0 15 5,0 5 1,0 4 1,-3-2 6,0-3-6,3-4 7,0-9-4,0-5 15,0-6-13,2-3-6,1-4 2,-2-5 3,2-2-5,-3-3 0,0-6 0,0-7 8,0-5-5,0-4-2,0 0 17,0-1-15,2-20 7,7-9-10,-3-6-32,3-3 28,5-1-4,0 3 2,1 1 2,3 7-3,0 4 4,0 2 3,4 2-4,3 1-1,4 4-27,-5 2 9,-2 5 11,-7 6-17,-9 3 20,-3 0-38,-3 15-51,0 2 68,0 1 9,-11-1-17,-5-6 31,1 3 4,-1-6 3,1-2 1,0 1-1,0-4 11,3 0-11,6-3 2,3 0-1,3 0 5,0 0 1,0 0-7,0 5-11,3-1 11,8 3 3,6 4 16,1 0 7,2 1-12,2 1 8,2 1-8,0 2-12,3-1 16,0 1-5,1-4 5,0-4 1,2-3-12,-2-5 17,2 0-15,-3-5-3,0-15-6,-5-6-8,-1-1-7,-6-5 1,-8 1-19,-5 2 10,-2 3 19,0 11 4,-5 6 53,-3 7 11,-1 2-13,1 5-51,-1 19-8,0 9-1,5 7 5,4-1 4,0 0 22,6-6-7,13-6-7,8-1-1,3-5-2,6-6-10,1-3-16,-1-6-11,-3-6-67,-5 0-174</inkml:trace>
  <inkml:trace contextRef="#ctx0" brushRef="#br0" timeOffset="158586.2093">27714 4090 136,'0'0'164,"0"0"-112,0 0-30,0 0-18,0 0-4,0 0 0,0 0 7,-6 87 49,-3-48-4,2 2-27,-3 3 11,4 1-15,-1-2-15,-2-2 14,2-3-18,-2-8 1,0-2 7,0-3-10,3-2-15,-2-2-35,1-3-23,3-7 68,2-4-54,2-7-129</inkml:trace>
  <inkml:trace contextRef="#ctx0" brushRef="#br0" timeOffset="158971.671">27739 4075 251,'0'0'85,"0"0"-57,0 0 0,0 0-4,0 0 10,0 0-24,41-18 0,-28 21 11,2 18-14,-1 9 16,-1 11-12,-3 4 2,-2 3 31,2 0-26,-2-6-8,1 4 4,1-7-8,-4-6 1,0-2-7,0-10 9,-3-3-12,0-5 3,-1-3-6,2-5-13,-1-4-53,0-1-11,0 0-28,-2 0-85</inkml:trace>
  <inkml:trace contextRef="#ctx0" brushRef="#br0" timeOffset="159187.8483">27645 4448 156,'0'0'144,"0"0"-102,0 0 26,0 0 21,0 0-53,93-59-17,-65 55 6,-1 1-24,0 0 0,-3 3-1,-1-3-83,-4 0-70</inkml:trace>
  <inkml:trace contextRef="#ctx0" brushRef="#br0" timeOffset="159704.8183">28223 4108 247,'0'0'48,"0"0"-48,0 0 0,0 0 12,0 0 18,0 101 15,0-60 13,0 1 5,-3-2-8,-2 1-33,5-5 1,-3-4-23,0-5 6,0-1-13,-6-5 7,5-2 0,1-6-10,0-2 0,3-6-66,0-4-36,0-1-134</inkml:trace>
  <inkml:trace contextRef="#ctx0" brushRef="#br0" timeOffset="160290.7602">28208 4061 182,'0'0'16,"0"0"9,0 0 51,0 0-28,95-63-8,-70 57 8,-2 1-15,1 5 10,0 0-1,0 0-39,-2 14 10,2 7-13,-6 6 0,-8 2 3,-3 1-3,-7-3-5,-2-1 0,-18 0-4,-8-5 9,-7 0 8,0-3 4,-1-3-5,7-5-7,9-2 0,9-5 6,9-3 1,2 0-14,0 0-3,8-3-1,13-8 6,8 4-6,0 3 6,-2 4 5,0 0-9,-2 10 6,2 9-4,-2 4 7,-3 2-1,-3 3 1,-9-4 0,-3-2 7,-6-2-2,-1-2 10,0 0 16,-5-1-7,-8-2 26,-6-4-43,-1 2 20,-7-3-8,-1-2-19,-2-4 13,0-4-13,0 0-20,-1 0-5,-2 0-36,0-9-49,7-3 13,2 0-96</inkml:trace>
  <inkml:trace contextRef="#ctx0" brushRef="#br0" timeOffset="161109.5661">28990 4057 136,'0'0'93,"0"0"-8,0 0-25,0 0-24,0 0 16,0 0-45,-57-45-6,40 43 14,1 2-13,1 0 6,-1 0-2,-1 2 1,1 10 4,1 6-11,0 1-6,6 5 4,3 2-3,4 0 1,2 1-3,0 3 7,7 0 0,5 0 3,4 1-3,-1-3 0,3 2 5,-2 0-5,-1-1 0,-3-4 4,-2-1-2,-4 1 2,-3-6 1,-3 1 40,0-6-45,0 0 7,-15-2-7,-7-3 4,-8-3 24,-3-2-13,0-4-1,4 0-14,2 0-9,3-5 1,3-1-10,3 0-39,5-2-30,5-1-76</inkml:trace>
  <inkml:trace contextRef="#ctx0" brushRef="#br0" timeOffset="162312.7524">29189 4051 113,'0'0'174,"0"0"-96,0 0-7,0 0-24,0 0-10,0 0 1,0 0-37,-3-5-1,0 23-6,-1 10 6,1 8 21,-3 3-6,3 3-14,3 2 16,0-1-7,0 3-10,5-4 5,6-5-3,3-5-2,2-5 0,1-3 5,2-6 7,-2-4 2,0-7 3,-1-6 11,1-1-25,2 0 21,1-7-4,4-11-12,3-6 23,2-8-29,-2-7 4,0-6-6,-7-5 8,-6 1-8,-7 2 0,-6 5 2,-1 3-11,0 6 7,-1 1-18,-9 8-16,0 6-46,3 9-67,4 6-165</inkml:trace>
  <inkml:trace contextRef="#ctx0" brushRef="#br0" timeOffset="162751.6305">29818 4069 210,'0'0'220,"0"0"-159,0 0-13,0 0-39,0 0-9,0 0 0,0 34-17,-2 4 17,-4 8 10,-3-1 1,-1 1 25,1 0-18,3-3-17,1-4 15,4-3-16,1-6 1,0-7-1,0-3-2,0-9-27,0-3-53,3-6-72,1-2-25</inkml:trace>
  <inkml:trace contextRef="#ctx0" brushRef="#br0" timeOffset="163230.8985">29837 4095 41,'0'0'108,"0"0"1,0 0 27,61-78-39,-46 67-23,4 3-16,2 2-44,-3 5 0,1 1 12,-3 0-26,-2 12 0,-2 10-6,0 7-3,-6 1 3,-6 0 0,0 0 5,-4-2 1,-20-5-25,-9 0 25,-3-7-10,-1-3 9,4-6-15,9-4 14,5-3-30,8 0 27,7 0 2,4 0 3,0 0-3,0-2 7,7 2 3,15 0-7,9 0 0,7 19 17,3 5-7,-4 2 2,1 2-4,-6-1 0,2 0-5,-1 0-2,-2-1 4,-5-2-5,-5-6-11,-8-1-53,-10-6 1,-3 0-18,0-4-63,0-3-71</inkml:trace>
  <inkml:trace contextRef="#ctx0" brushRef="#br0" timeOffset="163616.8564">30465 4081 536,'0'0'101,"0"0"-101,0 0-67,0 0 36,10 81 31,-8-35 13,-1-1 8,-1 1 10,0 2-31,0-3 3,0-4 8,0-6-8,-3-9 5,3-5-8,0-7-23,0-6-64,0-8-114</inkml:trace>
  <inkml:trace contextRef="#ctx0" brushRef="#br0" timeOffset="164017.9488">30392 4033 207,'0'0'15,"0"0"-15,0 0 29,98-46 22,-66 46-4,2 0 5,5 0 5,4 14-37,-3 10 2,-1 11-15,-2 3 13,-5 5 15,-8 3-34,-2 3 11,-4 4 36,-5-2-30,-3-3 14,-3-7-26,-6-9 5,-1-7 16,0-4-25,0-5 15,-11 0-17,-18-3 10,-13 2 21,-13-3-16,-9 0-14,-2-1-1,4-5-1,-1-3-20,2-3-38,-2 0-65,0-5-72,1-11-196</inkml:trace>
  <inkml:trace contextRef="#ctx0" brushRef="#br0" timeOffset="165475.3153">3270 7225 384,'0'0'144,"0"0"-118,0 0-24,0 0-4,0 0-10,24 77 12,-15-29 46,4 3-6,-10-1 2,3-5-2,-4-3-39,-2-4 17,0-3-16,0-1 1,0 3-3,0-1-9,-5-4-28,-1-4 24,6-10-63,0-9-122,0-9-108</inkml:trace>
  <inkml:trace contextRef="#ctx0" brushRef="#br0" timeOffset="165860.773">3270 7215 292,'0'0'86,"0"0"-30,0 0 6,0 0 0,0 0-18,0 0-9,43-75-19,-26 75-5,8 0-8,14 6 8,10 15-11,6 6 0,-4 3 2,-8 2-5,-9-3 3,-17 0-15,-14-2 12,-3 0-38,-28 2 41,-17-4 11,-9-2-6,-2-3-5,3-8-6,10-5-94,10-5-1,12-2-64,11 0-97</inkml:trace>
  <inkml:trace contextRef="#ctx0" brushRef="#br0" timeOffset="166377.7044">3856 7290 453,'0'0'151,"0"0"-132,0 0-19,0 0-7,0 0-9,0 0 16,21 110 29,-12-73-5,0 0-8,0-1-10,-6-5-2,0 0-4,0 0 0,-3-1 1,0 2-2,0-4-7,0-2-17,-6-8-76,3-8-65,1-7-139</inkml:trace>
  <inkml:trace contextRef="#ctx0" brushRef="#br0" timeOffset="166863.4322">3891 7260 279,'0'0'39,"0"0"-1,25-102 8,-12 81 0,-1 6-1,-1 5-17,5 5-13,1 5 8,2 2-12,9 21-4,1 9-4,-1 5 9,-4 3-7,-9-4-9,-6-2 4,-9-2-13,0-3 12,-5-4-4,-14-3 5,-5-4-2,0-7-5,2-6 5,10-5-17,1 0 13,1-5-7,7-3-6,0 3 19,3 0 45,0 5-21,0 0-16,0 0-8,19 0-13,4 10 11,4 7 2,1 1 0,3 3 4,1 0-2,-1 2 3,5-2-3,-3-1 0,-3-1 19,-8-2-21,-6-1 6,-7-4-14,-1-3-5,-4-2-34,-2-7-54,-2 0-146</inkml:trace>
  <inkml:trace contextRef="#ctx0" brushRef="#br0" timeOffset="167211.1398">4489 7228 456,'0'0'124,"0"0"-65,0 0-55,0 0-4,0 0-14,0 0 14,21 88 6,-6-49 9,-5-4 7,-1-1-4,-2-4-12,-2-5-5,1 2-1,-3-8 11,-3-3-22,0-1-4,0-4-28,0-5-69,0-3-75,0-3-153</inkml:trace>
  <inkml:trace contextRef="#ctx0" brushRef="#br0" timeOffset="167465.0733">4556 7183 395,'0'0'19,"0"0"-13,0 0 15,82-79-14,-46 63-1,-2 4 15,-1 3-20,-2 5 12,-7 4-9,-3 0 6,-3 0-20,-3 2 10,0 9-43,-6 3-26,-3 1-25,-2 2-8,-4-2-66</inkml:trace>
  <inkml:trace contextRef="#ctx0" brushRef="#br0" timeOffset="167654.1655">4642 7334 43,'0'0'96,"0"0"-93,0 0 28,0 0 16,0 0 53,0 0 36,80 1-77,-52-1-34,2 0-11,-2 3-2,-1 2-24,-5 2-1,-5 4-88,-11 1-108</inkml:trace>
  <inkml:trace contextRef="#ctx0" brushRef="#br0" timeOffset="167865.7206">4689 7597 459,'0'0'100,"0"0"-100,0 0-6,0 0 6,0 0 24,0 0 38,92 0-46,-57 0 2,-1-6-16,-4 0-2,0 2-6,-8-1-40,-1 2-38,-6 0-25,1 0-118</inkml:trace>
  <inkml:trace contextRef="#ctx0" brushRef="#br0" timeOffset="168298.0763">5205 7150 224,'0'0'161,"0"0"-157,0 0 15,14 96 39,-7-49 1,-3-2-4,1-3-20,1-5-20,-3-6-7,3-2-5,-2-4-6,2-4-6,-4 1-68,-2-4-46,0-7-62,0-3 55</inkml:trace>
  <inkml:trace contextRef="#ctx0" brushRef="#br0" timeOffset="168614.536">5135 7144 499,'0'0'0,"0"0"-14,98-87 11,-59 70 1,0 11 2,-2 6 5,2 11-4,3 19 22,-1 9 4,-2 8-24,-4 2-2,-7 1 3,-6-4 0,-11-2 27,-7-4-18,-4-6 20,0-5 21,-6-4-29,-8-1 3,-6-4-28,-1-2 9,-4-2-19,-2-2 6,0-5-22,0-3-24,5-4-96,-2-2-66</inkml:trace>
  <inkml:trace contextRef="#ctx0" brushRef="#br0" timeOffset="169227.2188">5854 7097 300,'0'0'185,"0"0"-146,0 0-35,0 0-4,88-7 7,-49 3 4,2-1 2,-3 2-12,-7 1 1,-7 2 2,-6 0-4,-5 0-40,-7 0-111,-4 0-156</inkml:trace>
  <inkml:trace contextRef="#ctx0" brushRef="#br0" timeOffset="169470.0353">5999 7093 226,'0'0'168,"0"0"-167,0 0 0,0 84 78,0-44-18,0 0-35,3-2 20,4-2-33,-2-5 9,3 1-22,0-4 8,-5 1-3,3-2-5,-3 1 0,3-3-3,-3-4 3,3-4-53,-3-5-91,-3-5-82</inkml:trace>
  <inkml:trace contextRef="#ctx0" brushRef="#br0" timeOffset="169670.3448">5933 7609 72,'0'0'325,"0"0"-213,0 0-19,0 0-61,0 0-32,0 0-16,36 4 16,1-2 41,4-2 12,6 0-35,-3 0-9,0 0 4,-5 0-17,0 0 4,-2 0-22,-7 0-49,-5 0-53,-8 0-114</inkml:trace>
  <inkml:trace contextRef="#ctx0" brushRef="#br0" timeOffset="170387.8763">7080 7061 87,'0'0'107,"0"0"5,0 0-28,0 0-1,0 0-12,-82-42-23,51 42 8,-3 0-29,-5 6 2,-4 18-14,-1 8-9,2 10-6,4 7-1,12 7 1,4 3 10,9-5-8,7-2-2,6-9 0,1-5 1,20-6-1,7-7 0,7-1 2,4-6 0,5-4-2,1-4 7,1-8-7,-1-2-34,4 0-46,-7-14-104,-5-1-172</inkml:trace>
  <inkml:trace contextRef="#ctx0" brushRef="#br0" timeOffset="170920.4946">7479 7054 273,'0'0'129,"0"0"-88,0 0-30,0 0-9,0 0 20,0 0-13,95-10 9,-62 5-2,1 0-15,2 1 31,-1 1-28,-4 0-3,-3 3-2,-7 0-118,-10 0-132</inkml:trace>
  <inkml:trace contextRef="#ctx0" brushRef="#br0" timeOffset="171205.6886">7619 7024 232,'0'0'151,"0"0"-115,0 0-9,0 0 16,0 0 28,-9 106-8,9-68-40,0 1 4,0-1-15,0-3-9,0-4 11,3-1-12,2-3 3,-2-2 2,1-1-7,-3-1 0,2 2-1,0-2-21,-1-2 8,-1-5-1,1-3-54,-1-2-67,1-4-86</inkml:trace>
  <inkml:trace contextRef="#ctx0" brushRef="#br0" timeOffset="171854.1906">8256 7031 79,'0'0'175,"0"0"-98,0 0-43,0 0-5,0 0 11,0 0 18,51 0-1,-22 0-25,6 0-11,4 0 0,1 0-16,0 0-5,-6-4 0,-5 1-75,-11 1-37,-8-1-85</inkml:trace>
  <inkml:trace contextRef="#ctx0" brushRef="#br0" timeOffset="172108.1436">8372 7024 139,'0'0'94,"0"0"-79,0 0 55,0 0 25,0 93-8,0-62-56,0 3 24,5-3-24,1-1-10,0-3-2,1-1-13,-4-2-4,0-1 0,-1-2-2,-2 1-2,0 1-36,0-2-61,0-3-13,-2-5-169</inkml:trace>
  <inkml:trace contextRef="#ctx0" brushRef="#br0" timeOffset="172324.8084">8247 7559 131,'0'0'92,"0"0"-84,0 0 50,0 0 24,0 0-6,0 0-14,79 5-18,-43-5-14,3 0-10,4 0-7,0-1-13,-4-4-3,-5 2-33,-2-1-76,-4 1-6,0-4-6</inkml:trace>
  <inkml:trace contextRef="#ctx0" brushRef="#br0" timeOffset="172910.8646">9066 7042 188,'0'0'53,"0"0"-9,0 0 16,0 0-26,-84-21 13,64 25 18,-4 16-62,4 10 41,-2 14-15,4 6-27,0 6 26,5-1-9,7-6-12,6-8-3,0-3-2,0-4-4,12-7 4,4-1 12,3-8 10,4-4-24,7-9 0,3-5 18,4 0-15,0-7 8,-1-16-6,3-5 0,-5-7 4,-4-3-9,-5-2 0,-8-1-4,-11-1 1,-6 2 3,0 2 0,-12 2-16,-12 4 3,-5 8-59,-2 9-70,3 9-41,-2 6-60</inkml:trace>
  <inkml:trace contextRef="#ctx0" brushRef="#br0" timeOffset="173358.8189">9418 7045 429,'0'0'98,"0"0"-66,0 0-30,0 0 20,0 0-22,0 0-9,9 36 9,-4-2 27,-2 7 16,-2 2 10,-1 0-38,0 2 11,0-3-19,0-3 0,-4-3 9,-2-5-16,0-6 3,1-4-2,2-4-1,-1-8-18,4-5-18,0-4-55,0 0-94,0-5-10</inkml:trace>
  <inkml:trace contextRef="#ctx0" brushRef="#br0" timeOffset="173797.4335">9448 6996 385,'0'0'130,"0"0"-129,0 0-1,0 0 0,0 0 2,58 87 11,-34-51 17,0 3-8,-2 0-4,1 2 1,-4-2-19,-1-3 11,3-3 38,-6-6-33,3-3 0,-5-6-12,-2-4-1,-1-6 1,-4-3 3,0-2-7,-1-3 1,-1 0 0,3 0 39,1-9 4,-1-6-10,1-5-25,-1-5-3,1-4-3,-2-5-3,1-5-2,0-2-2,-1-4 4,2 1-18,1 1-1,0 7-28,-3 6 15,0 11-27,-2 4-33,2 6-102</inkml:trace>
  <inkml:trace contextRef="#ctx0" brushRef="#br0" timeOffset="174699.6793">10336 7060 268,'0'0'117,"0"0"-43,0 0-44,0 0-7,0 0 28,0 0-34,-9-61 9,-2 54-1,1 0-11,-6 2 4,-4 3-18,1 2 15,-4 0-16,1 0 1,4 8 0,5 9-2,2 2 2,5 5-3,6 3 2,0 4-10,8 0 4,14-1 7,9 0 0,2-1 5,0-2 6,1-1-11,-5-2 0,-4-1-3,-5 2 3,-6-4 0,-6 0 1,-7-1 1,-1-2 0,0-4-2,-16-1 38,-5-3-14,-1-4 22,-5-1-21,3-5-17,-6 0-2,0 0-6,2-6-22,1-7-20,6 0-52,5-2-40,4 2-150</inkml:trace>
  <inkml:trace contextRef="#ctx0" brushRef="#br0" timeOffset="174978.3408">10700 7443 701,'0'0'45,"0"0"-45,0 0-30,0 0 26,0 0-28,0 0-13,0 0-52,0 8-143</inkml:trace>
  <inkml:trace contextRef="#ctx0" brushRef="#br0" timeOffset="177638.537">3595 9416 199,'0'0'183,"0"0"-145,0 0-26,0 0-10,0 0 10,0 0 28,91-5-12,-58 3-13,1-1 8,1 0-22,-1 1 5,2-3-6,1 0-31,0-1-31,-7 2-74,-10 1-187</inkml:trace>
  <inkml:trace contextRef="#ctx0" brushRef="#br0" timeOffset="177992.7409">3825 9426 220,'0'0'123,"0"0"-71,0 0 25,0 0-10,0 0-18,0 0-44,0 11-5,0 2 0,0 8 0,0 11 2,0 7 12,0 4-9,0 4-5,0-3 0,0-7 4,0-3-4,0-5 0,0 0 0,0-2 9,0-1-5,0-3-4,0-2 0,-3-2-35,-3-2-47,-3-2-73,-1-5-153</inkml:trace>
  <inkml:trace contextRef="#ctx0" brushRef="#br0" timeOffset="178810.4454">4137 9396 162,'0'0'133,"0"0"-37,0 0-50,0 0-46,0 0 9,0 0-9,0 86 46,0-52 30,0 3-41,3-3 8,1 0-40,-4 0 4,3-2 1,-3-4-5,0-3-6,0-2-4,0-3-29,0-5-6,0-3-31,0-6-86,0-3-114</inkml:trace>
  <inkml:trace contextRef="#ctx0" brushRef="#br0" timeOffset="179296.152">4158 9695 0,'0'0'29,"0"0"5,0 0 28,0 0 5,80-30-28,-59 30 6,-3-1-3,9-1 0,-2 0-38,5-3 29,1-1-28,-1-4-1,3-3 3,-6 1-6,-5-3 7,-7 1-7,-4 1 4,-5-1 36,-2-1-11,-2-3-4,-1 0 4,-1-2-25,3 1 20,-3 1-13,0 2 8,0 2 19,0 0-23,0 7-15,0 2 21,0 4 9,0 1-9,0 0-22,0 12-19,1 15-3,7 9 17,1 5 5,3-1 0,-6-2 2,-3-4-2,-3 1 2,0 0 4,0-2-8,0-3 2,0-1 0,0-5 0,0-6-47,0-8-67,4-7-48,2-3-172</inkml:trace>
  <inkml:trace contextRef="#ctx0" brushRef="#br0" timeOffset="179716.0966">4802 9402 311,'0'0'230,"0"0"-226,0 0 0,0 0-4,0 0 18,22 108 44,-17-76-28,-2 0-32,0-3 19,0-1-21,-3-1 1,0-3 1,0-5 6,0 1-8,0-2 0,0 0-56,0-3 23,0-3-5,0-7-103,0-4-108</inkml:trace>
  <inkml:trace contextRef="#ctx0" brushRef="#br0" timeOffset="179985.6558">4846 9369 429,'0'0'50,"0"0"-15,0 0-33,0 0 14,47-84 29,-20 68-42,3 3 16,-5 3 10,1 3-25,-4 6 15,-3 1-19,1 0 2,1 0-2,-2 5-8,-4 9-37,-6 6-82,-9 6-96</inkml:trace>
  <inkml:trace contextRef="#ctx0" brushRef="#br0" timeOffset="180186.2025">4917 9533 125,'0'0'110,"0"0"-75,0 0 53,0 0-30,0 0-40,84 2 22,-65-1-32,-1 0 2,-3 1-20,-3 4 10,-5 2-90,-7 3-80</inkml:trace>
  <inkml:trace contextRef="#ctx0" brushRef="#br0" timeOffset="180417.9113">4884 9762 205,'0'0'90,"0"0"-77,0 0-13,0 0 43,0 0 51,0 0-27,81 16-26,-53-16-8,-1 0-22,1 0-6,-4 0-3,-4-2-2,-7 1-3,-1 1-60,-4 0-97,-1 0-70</inkml:trace>
  <inkml:trace contextRef="#ctx0" brushRef="#br0" timeOffset="180772.1273">5353 9334 333,'0'0'133,"0"0"-117,0 0-12,0 0 1,0 0 10,0 0-2,103-28 7,-75 20 1,2 3-20,-6 1 5,-2 1-6,-7 3-28,-1 0-82,-6 0-134</inkml:trace>
  <inkml:trace contextRef="#ctx0" brushRef="#br0" timeOffset="181019.5467">5490 9306 319,'0'0'103,"0"0"-93,0 0-8,0 0 19,0 84 60,0-55-51,2-1 0,2 2-1,-1-2-22,-2-2 16,-1 1-19,0 2 1,0 1 2,0 2-3,-8 1-1,-3-3-3,0-2-70,1-6-114,1-11-179</inkml:trace>
  <inkml:trace contextRef="#ctx0" brushRef="#br0" timeOffset="181242.2233">5357 9817 414,'0'0'248,"0"0"-247,0 0-1,0 0-5,0 0-10,0 0 9,18 0 6,0 0 42,10 0-14,2 0-9,0 0-3,1-4-10,-2 1-7,-4-2 1,-2 4-11,-4-1-18,-3 1-23,1-1-95,-8-1-41,-2-3-114</inkml:trace>
  <inkml:trace contextRef="#ctx0" brushRef="#br0" timeOffset="181675.0819">5830 9331 86,'0'0'68,"0"0"-66,0 0 6,0 0 48,13 93 3,-11-55-2,-2-3 14,0-2-15,0-5-32,0-1 5,0 2-21,0-2-8,0 1 21,0-3-8,-5-3 1,-2-2-14,3-5-28,-1-4-50,4-8-96,1-3-63</inkml:trace>
  <inkml:trace contextRef="#ctx0" brushRef="#br0" timeOffset="182191.9697">5832 9329 48,'0'0'184,"0"0"-42,0 0-40,22-94-1,-10 75-55,4 3-5,2 1-38,3 4-1,3 6 3,1 5 3,2 0-10,0 7 2,-3 14-15,-5 8 10,-8 2 5,-8 2 0,-3 2 0,-9 0 3,-16-1-4,-8-4 1,-2-4-34,7-8 34,7-7-10,8-6 0,10-3 2,3-2 9,0 1-2,0 3-12,6 3-4,10 2 17,4 3 19,3 2 8,1-2-7,3 0-13,0-2-4,1 1-3,-1 0 4,0-1-5,-2 2 1,-2 0 0,-8 0 4,-2-1-1,-4-1-3,-3 1 0,-1-2-25,0-2 16,0 0-67,-4-5-102,-1-2-131</inkml:trace>
  <inkml:trace contextRef="#ctx0" brushRef="#br0" timeOffset="183721.6252">7922 9233 176,'0'0'101,"0"0"-39,0 0-30,0 0 4,0 0 42,0 0-34,3-27 3,-3 27-15,0 0-22,3 0-10,4 20-9,-1 13 9,5 6 28,0 3-27,0-2 7,3-3-8,0-3 4,0-1 1,-1-2-5,-1-6 0,-3-1 1,-2-3 7,-2-1-8,1-2 0,-3-6 1,5-3-7,-4-4 6,5-4 0,-2-1-3,2 0 12,6-11-9,-1-7 0,2-4 10,-2-2-14,-3-3 8,0-5-4,-2 0 0,1 1 14,-4 0-14,2 2 0,-1 6 3,-2 7-5,2 7 2,-6 6 0,1 3-4,1 0 2,6 12-8,9 12-5,0 4 15,1 1-10,-1-2 11,-3-3-1,4-1 1,1-4 3,1-2-4,1-5 0,-4-3 2,-3-3 3,-6-3-5,-2-1 0,-2-2 7,-2 0-1,4-3 5,-2-14 7,1-5-14,0-8 18,0-2-22,1-7 0,-3-1 12,1-4-9,-2 5-3,0 6 0,-3 2-31,0 9 28,0 3-37,0 6-36,0 4-60,3 2-234</inkml:trace>
  <inkml:trace contextRef="#ctx0" brushRef="#br0" timeOffset="184238.617">8884 9158 315,'0'0'77,"0"0"-43,0 0 2,0 0-28,0 0 16,0 0-22,-79-45 5,58 67 2,0 13-7,0 13 0,2 8 13,5-2-15,7-2 24,3-9 2,4-5-22,0-5 14,13-6-15,8-5-3,1-4 21,2-5-17,0-5-3,0-3 2,-3-5 10,3 0 10,-1-3 16,-3-14-18,-2-2 17,-6-4-12,-2-2-1,-5-4 8,-4-2-29,-1-4-5,0-4 1,0-2-19,-7 2-2,-2 1-34,0 6-14,4 6-54,1 6-87,-1 8-146</inkml:trace>
  <inkml:trace contextRef="#ctx0" brushRef="#br0" timeOffset="184938.9023">9148 9127 218,'0'0'139,"0"0"-80,0 0-53,0 0-1,0 0-2,0 0 49,5 117 10,-4-72-27,1 0 4,-2-4-1,0-5-35,0-4 15,0-6-16,0 2 3,0-7-5,0-3 4,0-5-8,0-5-13,0-5-26,0-3-1,0 0-40,0 0 31,0-12-126</inkml:trace>
  <inkml:trace contextRef="#ctx0" brushRef="#br0" timeOffset="185441.7717">9156 9141 119,'0'0'104,"0"0"-50,0 0-8,31-94 2,-16 72-19,-2 6 12,1 4 23,1 4-42,1 7 23,1 1-21,2 0-20,-1 16 4,3 5-7,-8 7-1,-7 0 0,-6 5-10,-6 4 10,-19-3 0,-4-1 3,-1-4-16,2-5 11,7-9-4,5-3-14,4-7 18,8-5 4,2 0 2,2 0-4,0 0 21,0-3-4,0-4-14,11 6-2,5 1 7,5 0-8,0 0 0,4 14 3,0 1 9,4 3-8,-4 3-2,0 0 5,-2 1 3,-4-1-10,2 0 0,-9-1-3,2-2-10,-6-3-2,-3-3-20,-1-3 11,-2-3-65,1 0-7,-2-6-94</inkml:trace>
  <inkml:trace contextRef="#ctx0" brushRef="#br0" timeOffset="185842.6589">9760 9029 98,'0'0'116,"0"0"16,0 0 1,0 0-53,0 0-15,0 0-57,4-18-8,-2 34-1,2 11 1,1 8 26,-1 4-16,2 2-3,-3-1 7,2-1-14,-4-2 0,-1-4 11,0-6-1,0-3-18,0-3 8,0-8-36,0 0 5,0-6-51,3-6-57,2-1-39</inkml:trace>
  <inkml:trace contextRef="#ctx0" brushRef="#br0" timeOffset="186290.6427">10082 9042 184,'0'0'33,"0"0"-33,0 0 0,0 0 25,0 0 7,-87 60-7,56-40-18,0-4-5,5-3 11,6-3-7,2-4 11,7-1 15,5-3-12,3 0 4,3-1-7,0-1 2,0 3-13,0 4-6,5 1 0,10 6 26,6 3 6,1 1 6,2-2-19,0 4-9,1 0 3,-1-2-3,1 1-3,-8-2-6,2-2 5,-5-3-6,-3-2 0,-1 1-9,-6-1-6,-1 0-46,-3 0 29,0-4-92,0-1-120</inkml:trace>
  <inkml:trace contextRef="#ctx0" brushRef="#br0" timeOffset="187446.8786">11607 8870 254,'0'0'127,"0"0"-98,0 0-9,0 0-7,4 92 51,-1-48-31,-1 3-1,-2-1 7,1-2-20,-1 0-5,0-2-3,0-3-11,0-4 0,0-7 9,2-4-16,1-4 7,0-5 0,3-3 3,3-3 6,4-4-9,8-5 18,7 0-11,7 0 28,2-7-34,6-3 1,-2 1-2,-7 1-8,-6 2-34,-9 3-118,-6 1-42</inkml:trace>
  <inkml:trace contextRef="#ctx0" brushRef="#br0" timeOffset="187879.2017">12202 8954 295,'0'0'124,"0"0"-95,0 0-23,0 0-6,0 0 35,0 96 20,0-60 32,0 0-68,0 0 4,2-3-3,-2-1-18,0-4-3,0-1 1,0-2-1,0-6-6,1-5 5,2-5-37,-1-4-43,2-5-84,-1 0-88</inkml:trace>
  <inkml:trace contextRef="#ctx0" brushRef="#br0" timeOffset="188148.6831">12234 8944 251,'0'0'98,"0"0"-15,0 0-9,0 0-20,0 0-10,0 0-37,92-82 6,-64 74-7,-1 0-4,0 4 8,1 1-10,-1 2 0,-3-3-6,-1 4-9,-4 0-5,-6 0-36,-1 0-50,-9 8-71</inkml:trace>
  <inkml:trace contextRef="#ctx0" brushRef="#br0" timeOffset="188380.477">12266 9061 30,'0'0'98,"0"0"3,0 0 2,0 0-2,0 0 0,0 0-31,85 20-18,-58-20-39,3 0-12,-3 0-1,-2 0-1,-7 0-22,-3 6-42,-9 2-88,-6 2-20</inkml:trace>
  <inkml:trace contextRef="#ctx0" brushRef="#br0" timeOffset="188603.0529">12218 9329 112,'0'0'25,"0"0"35,0 0 57,0 0-8,0 0-47,113 13-27,-73-13-9,-3-8-25,3-1 18,-4 2-19,-4 0 0,-6 6-24,-3 1-45,-4 0 13,-7 0-113</inkml:trace>
  <inkml:trace contextRef="#ctx0" brushRef="#br0" timeOffset="189304.9409">12806 8869 271,'0'0'100,"0"0"-100,0 0 10,0 0-4,6 81 49,-6-42 5,0 4-4,-3 0-15,-7 2-9,-3-2-13,0-3-12,-1 0-1,0-8-6,1-1 0,2-8-6,2-6-34,6-6-14,2-5-33,1-6-20,0 0 18,13-8 54,7-13-92</inkml:trace>
  <inkml:trace contextRef="#ctx0" brushRef="#br0" timeOffset="189621.7885">12851 8913 377,'0'0'81,"0"0"-7,0 0-41,0 0-11,0 0 9,0 0-21,84-68 17,-68 68-16,2 3-10,3 15 18,0 8-18,-3 7 14,-5 4-6,-3 4-2,-8-1 7,-2-2-12,0-5 3,0 1 8,-2-6-10,1 1-3,-2-2 0,1-2-1,2-2-13,0-3-1,0-4-14,0-7 17,0 0-42,2-6-101,-2-3-159</inkml:trace>
  <inkml:trace contextRef="#ctx0" brushRef="#br0" timeOffset="189853.4824">12842 9187 29,'0'0'52,"0"0"47,0 0 33,0 0-63,0 0-13,0 0 6,105-34-7,-58 29-36,7 0-4,-5 0-15,-1 1-2,-8 4-57,-10-3-86,-11 0-98</inkml:trace>
  <inkml:trace contextRef="#ctx0" brushRef="#br0" timeOffset="190185.5453">13399 8967 428,'0'0'51,"0"0"-17,0 0-31,0 0 25,0 0 7,0 0-27,22 0 2,-16 24 16,-3 3 9,-1 3 3,-2-1-33,0-2 4,0 0-9,-2-6 0,1 0-4,-4-3-17,5-4-37,0-3-82,0-4-48,0-7-92</inkml:trace>
  <inkml:trace contextRef="#ctx0" brushRef="#br0" timeOffset="190571.0167">13299 8881 159,'0'0'121,"0"0"-3,0 0-48,0 0-11,0 0-38,91-79-3,-59 77 6,9 2-20,6 0 17,-2 12-20,-4 15 1,-6 4-2,-9 8-4,-8 2 4,-11-2 11,-5-1-1,-2-4 29,-3 1-20,-12-1 12,-6 2-18,-1-2-4,0-1-1,0-4-1,-2-5 9,2-7-15,-1-6-1,1-3 0,0-5-7,-2-3-9,1 0 1,-2-1-22,-2-10-23,1-2 25,0 2-88,4-3-104</inkml:trace>
  <inkml:trace contextRef="#ctx0" brushRef="#br0" timeOffset="191843.6643">15152 8751 153,'0'0'19,"0"0"17,89-10 55,-51 10-39,-1 0 21,1 0-27,-3 0-20,-1 0-3,-1-1-21,-3 1-4,-3 0-22,-6 0-71,-8 0-47</inkml:trace>
  <inkml:trace contextRef="#ctx0" brushRef="#br0" timeOffset="192175.7276">15307 8767 129,'0'0'126,"0"0"-114,0 0 65,0 0 62,-5 92-54,5-63-36,0 2 3,0-3-43,0 1 20,0-2-18,0-1-8,0-4 5,0 2-4,0 0-4,0-3 0,0 0 8,0-4-9,0-5 1,0-3-21,0-3-12,0-3-70,3-3-98,3 0-7</inkml:trace>
  <inkml:trace contextRef="#ctx0" brushRef="#br0" timeOffset="192692.6945">15835 8809 408,'0'0'21,"0"0"-10,0 0-8,0 0 19,0 0-8,0 0 3,-67 18 6,42 19-23,1 5 50,0 2-19,3-3-17,9-7 23,3-5-35,9-6 5,0-2-7,0-6 5,16-1-5,4-4 0,2-4 10,5-3 2,6-3 13,1-1-6,4-16-4,-3-6-6,-4-1-9,-6-1 7,-6-2-4,-5-4 27,-7 1-23,-4-1-3,-3-1 3,0 1-7,-3 0-16,-9 4-18,1 5-56,-1 7-54,-1 4-60</inkml:trace>
  <inkml:trace contextRef="#ctx0" brushRef="#br0" timeOffset="193416.7404">17351 8764 363,'0'0'113,"0"0"-67,0 0-46,0 0-21,0 0 21,0 0 6,22 72 22,-17-39 19,-1 2-20,0-5 9,1-2-11,0-2-14,-1-2-17,-1-1 6,-3-1 0,0-2-3,0-2-4,0-3-26,0-3-20,0-4-25,0-4-28,0-4-119</inkml:trace>
  <inkml:trace contextRef="#ctx0" brushRef="#br0" timeOffset="193717.5425">17421 8772 295,'0'0'97,"0"0"3,0 0-45,0 0-25,0 0 16,85-71-21,-58 61-16,3 3 5,0 1-12,3 1 5,1 4-7,3-1 1,-4 2-3,-5 0 2,-4 0 0,-5 0-5,-5 9-45,-5 5-28,-9 2-70,0 3-76</inkml:trace>
  <inkml:trace contextRef="#ctx0" brushRef="#br0" timeOffset="193980.5903">17428 8940 54,'0'0'247,"0"0"-204,0 0-23,0 0 26,0 0 18,0 0 34,75 3-52,-30-3-34,0 0 4,1 0-13,-6 0 3,-10 0-6,-8 0-31,-13 6-16,-6 4-69,-3 3-47,-10 0-71</inkml:trace>
  <inkml:trace contextRef="#ctx0" brushRef="#br0" timeOffset="194181.1298">17464 9134 56,'0'0'33,"0"0"0,0 0 59,0 0 27,0 0-26,81 27 2,-50-25-29,5 2-39,3-1-5,0 3-8,2-3 6,-3-2-20,-7 3-5,-1-3-37,-7-1-90,-3 0-135</inkml:trace>
  <inkml:trace contextRef="#ctx0" brushRef="#br0" timeOffset="194560.3925">18098 8747 342,'0'0'99,"0"0"-74,0 0-25,0 0-11,0 0 11,0 0 27,2 105 40,-1-67-22,-1-1 21,0-3-56,0-4 7,0-4-17,-4-3 13,1 0-16,3 0 3,-3 1-28,0-6 26,2-3-29,1-7-65,0-8-75,0 0-106</inkml:trace>
  <inkml:trace contextRef="#ctx0" brushRef="#br0" timeOffset="194882.8399">18085 8838 250,'0'0'61,"0"0"31,-2-105-12,10 79-15,5 2 15,2 7-51,8 2 21,-1 2-43,5 5 5,4 2-16,-1 4 4,1 2 0,0 0-5,-4 8 6,-6 9-1,-6 2 0,-6 1-16,-6 2 16,-3-1-5,0 0 5,-16-1 0,-8-2 0,-3-2-5,-3-2 5,2-2-30,3-4-42,-1-3-104,14-2-22</inkml:trace>
  <inkml:trace contextRef="#ctx0" brushRef="#br0" timeOffset="195569.104">18626 8668 274,'0'0'128,"0"0"-28,0 0-80,0 0-20,0 0 0,0 0 19,0 106 41,0-62-5,0-2-27,-4-1 5,1-6-6,-3-4-23,3-4 9,3-3-13,-1-3 0,-1-3 1,1-3-1,1-4-8,0-3-39,0-6-38,0-2-51,1 0-39,11-6-10</inkml:trace>
  <inkml:trace contextRef="#ctx0" brushRef="#br0" timeOffset="196054.8619">18637 8741 3,'0'0'88,"0"0"3,58-83-6,-37 62-1,-3 1 15,0 10-36,0 2 1,3 3-44,-1 2-8,3 3 0,-2 0-9,-3 3-3,-5 12 0,-4 3-7,-8 4 6,-1 4-12,-10 3 13,-17 0 3,-5 2 0,-7-4-3,-2-5-44,7-5 13,5-6 23,10-7 16,10-4-4,6 0 16,2 0 2,1 0 25,0 0-15,1 0-11,17 0-4,12 0-12,8 3-5,1 9 20,0 3-15,0 3 1,0 2-3,-5 1-2,4 2 3,-4-1-3,0 0 1,-5-2-2,-6-2-19,-6-1 12,-4-4-9,-5 1-17,-4-2 26,-2-5-80,-2 1-15,0-4-89</inkml:trace>
  <inkml:trace contextRef="#ctx0" brushRef="#br0" timeOffset="197157.8106">20596 8607 201,'0'0'111,"0"0"-103,0 0 4,0 0 37,4 84 17,-4-46 6,0 0 13,0-3-55,0-3-1,0-2-25,0-2 0,0-3 5,0-2-9,-1-2 2,-2-4-2,-3-4-29,2-4-7,-1-5-46,5-2-26,0-2-50,0 0-80</inkml:trace>
  <inkml:trace contextRef="#ctx0" brushRef="#br0" timeOffset="197533.6735">20587 8612 308,'0'0'77,"0"0"-21,0 0 5,46-86-3,-40 74 5,0 3 14,3 1-41,4 3-18,8 1-18,6 3 4,6 1-8,0 0 4,0 12 0,-4 7-1,-3 1 0,-11 2-2,-8 3-7,-7-1 2,0 0 1,-12 0 8,-13-3-1,-5 0 12,-3-5-12,-1-1-8,1-4-33,3-2-26,7-5-61,4-2-19,8-2-65</inkml:trace>
  <inkml:trace contextRef="#ctx0" brushRef="#br0" timeOffset="200598.4526">21275 8549 179,'0'0'120,"0"0"-62,0 0-15,0 0-15,0 0-28,0 0 19,0 0 3,-14 84 34,4-47-2,-1 1-30,-2 0-4,2-2-9,-2-2-4,3-4-7,-1-2 0,-2-4 2,-1-3-7,2-2 5,1-3-21,3-6-14,3-2-61,5-5-8,0-3-124</inkml:trace>
  <inkml:trace contextRef="#ctx0" brushRef="#br0" timeOffset="200952.6522">21315 8574 286,'0'0'78,"0"0"11,0 0-50,0 0-6,0 0 31,0 0-26,0 0-16,72-59-4,-52 82-13,1 12 3,0 5 8,-3 5 0,-6 1 3,-3-6-14,-6 1 0,-3-8 4,0-3-7,0-4 1,0-7-3,0-1 3,0-4-7,0-2-9,0-2-20,-2-3-8,-1-6-113,-1-1-130</inkml:trace>
  <inkml:trace contextRef="#ctx0" brushRef="#br0" timeOffset="201168.8149">21240 8834 156,'0'0'118,"0"0"-81,0 0-2,100-21 26,-61 14-7,0 1-33,-2-2 5,-1 2-26,-6 1-6,-9 0-54,-5-1-95</inkml:trace>
  <inkml:trace contextRef="#ctx0" brushRef="#br0" timeOffset="201469.6186">21782 8603 279,'0'0'79,"0"0"-53,0 0-26,0 0 0,0 0 12,0 0 19,0 101 31,0-67-24,0 0-12,-1 0 17,-4-4-21,0-3-12,2-3-3,2-3-7,-1-3-5,2-3-17,0-2-58,0-6-9,0-4-73,9-3 105</inkml:trace>
  <inkml:trace contextRef="#ctx0" brushRef="#br0" timeOffset="201939.727">21779 8732 241,'0'0'122,"0"0"-35,-6-81-54,6 52 3,11 1 19,11 2-39,6 5 17,6 6-11,7 6-16,3 7 24,-2 2-26,0 0 11,-8 5-4,-7 10-5,-9 4-9,-10 4 3,-8 1-27,-6 5 21,-29 0-5,-5-3 11,-8-3 0,2-4 0,7-6 0,14-8-4,8 0 4,14-5-2,3 0 2,0 2 0,0-2-4,0 1-1,2 2 3,14 3-15,4 3 17,7 3 35,-2 1-25,0 0-3,-4 2 20,0 0-20,-2 0-7,-3 0 0,-2 2 2,0 2-7,-1-1 5,1 2-2,-4-4-16,2-2 18,-6-5-35,2-3-5,1-3-70,2-3-46,1 0-123</inkml:trace>
  <inkml:trace contextRef="#ctx0" brushRef="#br0" timeOffset="202557.0443">22437 8610 104,'0'0'183,"0"0"-69,0 0-39,0 0-39,0 0-34,0 0 35,16 42-25,-16-13 21,0 2-2,0 3-16,-9-4 12,-2-2-24,0-2 0,2-2 11,-1-3-11,-1-4-1,4-4 1,-1-4-3,4-4-4,2-4-3,2-1-19,0 0 24,0 0-18,0-12 20,12-9-3,2-4-23,2-4 25,-2-1-10,-3-2 11,-3 1 19,-4-1-13,2 2 22,-1 1 11,3 4-25,3 2 22,4 2-25,8 3-3,3 5-2,3 5-1,-3 6-5,-3 2 0,-4 5-6,-1 18 4,-1 5-2,-3 7 4,-6 0 3,-3 1 1,-4-4 8,-1 0-4,0-5 0,0-1-8,0-2 0,-3-3 4,-2-1-3,2-4-1,-3-4-10,2-1-17,-3-4-31,1-4-38,-2-3-157</inkml:trace>
  <inkml:trace contextRef="#ctx0" brushRef="#br0" timeOffset="202757.5847">22413 8836 309,'0'0'130,"0"0"-109,0 0-13,0 0-8,0 0 1,0 0 22,81-33 26,-44 30-8,-4 1-6,-1 1-21,0-1 3,-4 1-17,-1 1-18,-6-2-42,-2-1-132</inkml:trace>
  <inkml:trace contextRef="#ctx0" brushRef="#br0" timeOffset="203120.9082">22968 8575 562,'0'0'72,"0"0"-72,0 0 2,0 0-11,0 0-4,0 0 13,24 98 0,-21-62 6,-3 1-1,0-6-3,0-2-1,0-4-1,0 0 0,0-3-3,-3 1-9,-1-4-82,1-5 74,1-8-115,2-6-160</inkml:trace>
  <inkml:trace contextRef="#ctx0" brushRef="#br0" timeOffset="203475.116">22878 8616 396,'0'0'23,"0"0"-2,0 0-13,51-93-8,-24 80 26,5 6-9,3 7 13,1 0-20,1 8 17,1 16 5,-4 6-25,-4 4-5,-6 3 19,-5-4-17,-7-3 13,-3-3-17,-6-3 8,-3-2-9,0 0 8,-7-1 10,-16-2-2,-4-1-8,-7 0 31,-2-4-38,2 0 5,1-4-12,3-1-12,2-3-3,7-2-9,-2-4-83,4 0-45,4 0-94</inkml:trace>
  <inkml:trace contextRef="#ctx0" brushRef="#br0" timeOffset="204045.4001">23601 8568 62,'0'0'98,"0"0"-9,0 0 20,0 0-7,0 0-41,0 0 17,-18-57-43,13 56 15,-1 1-23,2 0-27,-8 4 0,-9 21-12,-4 10 12,-1 7 5,4 2-5,6-5 0,6-2-2,9-3-4,1-6 2,0-2 1,9-4 3,4-1-1,4-4 13,4-3 4,2-8-8,6-6 0,0 0 15,3-5-6,-1-14-1,-4-4 31,-4-3-29,-6-1 10,-4-3-19,-6 0-2,-3-2-14,-4 1-21,0 1-23,0 4 1,-8 2-39,-2 8-62,1 2-145</inkml:trace>
  <inkml:trace contextRef="#ctx0" brushRef="#br0" timeOffset="204662.6537">24318 8473 311,'0'0'111,"0"0"25,0 0-80,0 0-35,0 0-21,0 0 0,-46 95 8,15-50 19,-5 0-16,-2-6 16,3-3-26,1-2 7,2-4-6,7-4 2,-2-3-8,0 1 2,-6-1-36,0-2 15,0-3 1,7-3-13,5-5-59,7-6-60,4-4-121</inkml:trace>
  <inkml:trace contextRef="#ctx0" brushRef="#br0" timeOffset="204963.4888">24005 8553 270,'0'0'88,"0"0"-17,0 0 5,0 0 13,0 0-76,0 0-13,31 32-7,-11 5 7,5 6 30,2 0-21,3 0 5,1-2 7,2-5-20,0-4 6,-4-8-7,-2 0 6,0-3-10,-3-4 4,0-2-6,-3-6-19,-5-7-103,-5-2-114</inkml:trace>
  <inkml:trace contextRef="#ctx0" brushRef="#br0" timeOffset="205148.3921">24551 8964 585,'0'0'122,"0"0"-122,0 0-40,0 0-26,0 0-72,0 0-197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47:05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13147 3880,'0'24,"0"-1,0 1,0-1,0 1,23-1,-23 1,24-1,-24 1,23-24,1 0,-1 0,1-24,-1 1,25-1,-1-23,0 24,-24-24,48 23,-24-23,23 0,-23 24,24-24,-24 23</inkml:trace>
  <inkml:trace contextRef="#ctx0" brushRef="#br0" timeOffset="940.1773">19591 3504,'0'-24,"0"1,0 46,0 1,23-24,-23 23,0 1,24-24,-24 23,0 1,23-24,1 24,0-24,23 0,-24-24,24 24,0-47,47 23,-23 1,23-24,0-24,0 1,24-1,23 1</inkml:trace>
  <inkml:trace contextRef="#ctx0" brushRef="#br0" timeOffset="28971.247">16792 8372,'0'-23,"24"23,-24-24,0 48,0-1,0 1,23-1,-23 1,0-1,0 24,0 0,0-23,0 23,0 0,0 0,0 0,0 0,0 24,0-24,0 0,0-24,24 24,-24 0,0 0,0-23,0-1,0 24,0-23,0-1,0 1,0 0,23-24,-23 23,0 1,0-1</inkml:trace>
  <inkml:trace contextRef="#ctx0" brushRef="#br0" timeOffset="30829.4167">16698 8278,'0'-23,"24"23,-1 0,1-24,-1 24,1 0,-1 0,1-23,-1 23,1 0,-1 0,1 0,-1 0,1 0,-1 0,24 0,-23 0,-1 0,1 0,23 0,0 0,-23 0,23 0,0 0,-24 0,24 0,0 23,-23-23,23 0,23 0,-46 0,46 0,-46 0,23 0,0 0,0-23,0 23,0-24,24 24,-24-23,23 23,-23 0,0-24,24 24,70-23,-70-1,-24 1,23 23,-23 0,24 0,-1-24,-23 24,24-24,-1 24,1 0,0 0,-1-23,1 23,-1 0,-23 0,24 0,-1-24,1 24,-24 0,24 0,-1 0,-23 0,0 0,24-23,-1 23,1 0,-1 0,1 0,-24 0,0 0,24 0,-24 0,0 0,23 0,-23 0,24 0,-24 0,23 0,-23 0,24 0,0 0,-1 0,1 0,-1 0,24 0,-23 0,23 0,-24 0,25 0,-25 0,24-24,-23 24,23 0,-24 0,24 0,1 0,-25 0,24 0,0-23,0 23,-23 0,23 0,0 0,-23 0,23 0,0 0,0 23,-24-23,24 0,-23 0,23 0,0 24,-23-24,46 0,-46 0,23 23,0-23,-23 0,23 0,-24 0,24 0,-23 24,-1-24,-23 0,24 0,-24 0,0 0,0 0,0 0,0 0,0 0,0 0,0 0,-23 0,23 0,-24 0,1 0,23 0,-24 0,1 0,-1 0,1 0,-1 0,-23 23,0 1,0 0,0-1,0 1,0-1,24-23,-24 24,0 23,0-24,0 1,0-1,23 24,-23-23,0-1,0 1,0 23,0 0,0-24,0 24,0 0,0 0,0 1,0-1,0 23,0-46,0 46,0-23,24 0,-24 0,0-23,0 23,24 0,-24 0,0-24,0 24,0-23,23 0,-23 23</inkml:trace>
  <inkml:trace contextRef="#ctx0" brushRef="#br0" timeOffset="32680.8849">16839 9454,'24'0,"-1"0,-23 24,24-24,-1 0,1 0,-1 0,-23 23,24-23,-1 0,1 0,-1 0,1 0,-1 0,1 0,0 0,-1 0,24 0,-23 0,-1 0,1-23,23 23,-24 0,24 0,-23 0,-1 0,24-24,0 24,0 0,-23 0,46 0,-46 0,23 0,0 0,0 0,0-23,0 23,24 0,-24 0,0 0,0 0,0-24,23 24,-23 0,0 0,1 0,-1 0,0 0,23 0,-23 0,0 0,24 0,-1-23,1 23,-24 0,23 0,-22 0,22 0,1 0,-24 0,0 0,23 0,-23 0,24 0,-24 0,23 0,1 0,-24 0,24 0,-24 0,23 0,-23 0,24 0,-24 0,23 0,-23 0,0 0,24 0,-24 0,0 0,24 0,-24 0,23 0,-23-24,24 24,-1 0,1 0,-1 0,-22 0,22 0,1 0,-1 0,1 0,-1 0,-23 0,47 0,-23 0,0 0,-1 0,1 0,23 0,0 0,-24 0,1 0,-1 0,25 0,-25 0,1 0,23 0,-24 0,1 0,-1 0,1 0,23 0,-23 0,-1 0,1 0,-1 0,1 0,-1 24,1-24,-1 0,1 0,-24 0,24 0,-1 0,1 0,-1 0,-23 0,24 0,-1 0,24 0,-46 0,22 0,1 0,23 0,-47 0,23 0,1-24,-1 24,1 0,-24 0,24-23,-1 23,1 0,-1 0,-23 0,0 0,0 0,0 0,0 0,0 0,0 0,-23 0,23 0,-23 0,-1 23,24-23,-23 0,-1 0,1 0,-1 24</inkml:trace>
  <inkml:trace contextRef="#ctx0" brushRef="#br0" timeOffset="39628.5271">16416 12088,'0'0,"0"-23,0-1,-24 24,1 0,-1 0,1 0,-1 0,1 0,-1 0,24 24,-23-24,23 23,-24 1,24-1,-23 1,23-1,-24 1,24-1,0 1,-23 23,23-24,0 1,0-1,0 24,0-23,0-1,0 1,23 0,-23-1,24 1,-1-1,1-23,-1 0,1 0,-1 0,1-23,-1 23,1 0,-24-24,0 1,0-1,0 0,-24 24,1 0,-1-23,1 23,46-24,1 1,-1 23,1 0,-1 0,1 0,-1 0,-23 23,24-23,-24 24,0-1,0 1,0 0,0-1,0 1,0-1</inkml:trace>
  <inkml:trace contextRef="#ctx0" brushRef="#br0" timeOffset="40484.0801">16745 12088,'-23'0,"23"24,-24-1,24 1,0 23,-23-24,23 1,0 23,0-24,0 24,0-23,0-1,23 1,-23-1,24 1,-1-24,-23 24,24-24,-1 0,1 0,-1 0,1 0,-24-24,23 24,-23-24,0 1,0-1,0-23,0 24,0-1,0 1,0-1,-23 1,23-1,0 1,-24-1,24 1,-23 23,-1 0</inkml:trace>
  <inkml:trace contextRef="#ctx0" brushRef="#br0" timeOffset="41032.1382">17169 12065,'0'23,"0"1,0-1,0 1,0-1,23 1,-23 23,0 0,0-24,0 1,0-1,0 1,0-1,-23 1</inkml:trace>
  <inkml:trace contextRef="#ctx0" brushRef="#br0" timeOffset="41470.6569">17051 12112,'0'0,"0"-24,0 1,0-1,0 1,23-1,1 1,-24-1,23 24,1 0,0 0,-1 0,1 0,23 24,-24-1,1-23,23 47,23 0,-46-23,-1-1,-23 1,0 46,0-46,0-1,0 1,0-1,-23-23,-1 24,24-1,-23 1,-1-1,1-23,-1 24,1-24,-24 23,23-23,-23 24,24-24,-1 0,-23 0,23 0,1 0</inkml:trace>
  <inkml:trace contextRef="#ctx0" brushRef="#br0" timeOffset="56997.0429">18250 12018,'0'-24,"24"24,-24 24,0-1,0 1,0-1,0 24,0-23,23 23,-23-24,0 1,0 23,24-24,-24 1,0-1</inkml:trace>
  <inkml:trace contextRef="#ctx0" brushRef="#br0" timeOffset="57445.0442">18321 12112,'0'-24,"0"1,0-1,0 1,0 46,0 1,23-1,1 1,-24-1,23 1,1-24,-24 47,24-24,-1 1,1-1,-24 1,0-1,23 1,-23-1,0 1,24-24,-24-24,0 1,0-1,0 1,0-24,0 23,0 1,0-24,0 23,0-23,0 24,0-1,0 1,0-1</inkml:trace>
  <inkml:trace contextRef="#ctx0" brushRef="#br0" timeOffset="57761.4827">18768 11994,'0'24,"0"-1,0 1,0-1,0 1,0 23,0-24,0 1,0 23,0-24</inkml:trace>
  <inkml:trace contextRef="#ctx0" brushRef="#br0" timeOffset="57999.8298">18768 12088,'0'-23,"0"46,0-70,0 24,0-1,0 1,0-1,23 1,1 23,-24-24,23 24,1 0,-1 0,1-23,-1 23,1-24,-1 24,1 0,-1 0,1-24,0 24</inkml:trace>
  <inkml:trace contextRef="#ctx0" brushRef="#br0" timeOffset="58193.9001">18815 12065,'23'0,"1"-24,23 24,-24 0,1 0,-1 0,1 0,-1 0</inkml:trace>
  <inkml:trace contextRef="#ctx0" brushRef="#br0" timeOffset="58400.9548">18838 12300,'0'23,"24"-23,-1 0,1 0,-1 0,1 0,-1 0,24 0,-47-23,48 23</inkml:trace>
  <inkml:trace contextRef="#ctx0" brushRef="#br0" timeOffset="58833.2945">19285 11900,'0'-23,"0"46,0 1,0 23,0-24,24 1,-24-1,0 1,23 23,1-24,-24 1,23-24,-23 23,24 1,-1-24,1 0,-1 0,-23-24,0 1,24-1,-24 1,23-1,-23 1,0-1,0 1,0-1,24 1,-24-1,0 1,0-1,23 1</inkml:trace>
  <inkml:trace contextRef="#ctx0" brushRef="#br0" timeOffset="59196.6129">19756 11806,'0'0,"0"23,0 1,0 0,0-1,0 1,0 23,0-24,0 1,0-1,0 1,0-1,0 1,0-1,0 1</inkml:trace>
  <inkml:trace contextRef="#ctx0" brushRef="#br0" timeOffset="59434.9402">19779 11924,'0'0,"0"-24,24 1,-24-1,23 0,-23 1,24 23,-1-24,1 1,-1 23,24-24,-23 24,23 0,-24 0,1 0,-1 0</inkml:trace>
  <inkml:trace contextRef="#ctx0" brushRef="#br0" timeOffset="59636.0208">19850 11947,'0'0,"23"0,-23-23,47 23,-23 0,-1 0,1 23</inkml:trace>
  <inkml:trace contextRef="#ctx0" brushRef="#br0" timeOffset="59836.0595">19850 12182,'23'0,"1"0,-1 0,1 0,-1 0,1 0,-1 0,1 0,-1 0,1 0</inkml:trace>
  <inkml:trace contextRef="#ctx0" brushRef="#br0" timeOffset="60237.1577">20391 11782,'-24'24,"24"-1,0 1,0 0,0-1,0 1,0-1,0 1,0-1,0 1,0-1,0 1,0-1,0 24,0-23,0 23,0-24,0 1</inkml:trace>
  <inkml:trace contextRef="#ctx0" brushRef="#br0" timeOffset="60700.7499">20367 11947,'0'-47,"0"94,0-117,24 22,-1 25,1-1,-24 1,23-1,1 24,-24-23,23 23,1 0,-1 23,-23 1,24-1,-24 1,0-1,0 1,-24 0,1-1,-1-23,1 0,-1 0,1 0,-1 0,1 0,46 0,1 0,-24 24,23-24,1 23,-24 1,23-1,1-23,-1 24,1-1,-1 1,1-24,-1 23,-23 1,0-1,24 1</inkml:trace>
  <inkml:trace contextRef="#ctx0" brushRef="#br0" timeOffset="64833.4276">22037 11782,'0'24,"0"-1,0 1,0 0,0-1,0 24,0-23,0-1,0 1,0-1,0 1,0-1</inkml:trace>
  <inkml:trace contextRef="#ctx0" brushRef="#br0" timeOffset="65149.8896">22037 11853,'0'-24,"0"48,0-71,0 0,0 23,0 1,23-1,1 1,-24-1,23 24,1 0,-1 0,1 0,-1 24,-23-1,24 1,0-1,-1-23,-23 47,0-23,0-1,0 1,-23 0,-25-1,1-23,24 0,-1 0,-23 0,24 0,-1 0,1 0</inkml:trace>
  <inkml:trace contextRef="#ctx0" brushRef="#br0" timeOffset="65535.3789">22484 11712,'0'0,"0"23,-24 24,24-23,0-1,-23 1,23 23,0-23,0 23,0-24,0 1,0 23,0-24,0 1,0-1,0 1,23-24,1 0,-1 0,1 0,-1-24,1 24,-1-23,1 23,-1-24,1 24,23-23,-24 23</inkml:trace>
  <inkml:trace contextRef="#ctx0" brushRef="#br0" timeOffset="66067.9375">23025 11735,'0'0,"0"-23,-24 23,24 23,0 1,-23-1,23 1,-24-1,24 25,-23-25,23 1,0-1,-24 1,24-1,-23 1,23-1,0 1,0-1,0 1,-24-24,24-24,0 1,24-24,-24 23,0 1,23-24,1 0,-24-1,23 25,1-24,-1 23,-23-23,24 24,-24-1,23 1,1 23,-1 0,-23 23,24 1,-1-1,-23 1,24-1,-24 1,0-1,0 1,0-1,0 25,0-25,0 1,0 23,0-24,0 1</inkml:trace>
  <inkml:trace contextRef="#ctx0" brushRef="#br0" timeOffset="66252.8584">23048 11900,'0'0,"24"0,-1 0,1 0,-1-23,1 23,-1-24</inkml:trace>
  <inkml:trace contextRef="#ctx0" brushRef="#br0" timeOffset="66522.1844">23613 11618,'0'0,"-24"0,1 23,23 1,0-1,-24 1,24-1,0 1,-23 23,-1-47,24 47,-24-23,24-1,-23 1,23-1,-24 1</inkml:trace>
  <inkml:trace contextRef="#ctx0" brushRef="#br0" timeOffset="66769.6227">23330 11641,'0'0,"0"-23,24 46,-1 1,-23 23,47-24,-23 1,-24-1,0 1,23-24,1 23</inkml:trace>
  <inkml:trace contextRef="#ctx0" brushRef="#br0" timeOffset="67270.967">24741 11641,'0'-23,"-23"23,23 23,0 1,0-1,0 1,0-1,0 1,0-1,0 1,0-1,0 1,0 0,0-1,0 1,0-1</inkml:trace>
  <inkml:trace contextRef="#ctx0" brushRef="#br0" timeOffset="67625.0794">24506 11712,'24'-47,"-1"23,-23 1,24-24,-1 47,1-24,23 24,-24 0,1 0,-1 0,1 47,0-23,23 23,-24-24,1 24,-1 0,1-23,-1 23,1 0,-24-23,0 23,0-24,-24 1,1-1,-24 1,23-24,1 23,-24 1,-1-24,25 23,-24-23,0 0,0 0,23 0,1-23,-1 23</inkml:trace>
  <inkml:trace contextRef="#ctx0" brushRef="#br0" timeOffset="67988.3966">25094 11665,'0'0,"0"-24,24 24,-24-23,23 23,1 0,-1-24,1 24,-1 0,1 0,-1 0,1-23,-1 23</inkml:trace>
  <inkml:trace contextRef="#ctx0" brushRef="#br0" timeOffset="68188.9434">25259 11594,'0'0,"0"24,-24-24,24 23,-23 1,23-1,0 24,0-23,0 23,0-24,0 1,0 23,0-23,0-1,0 1</inkml:trace>
  <inkml:trace contextRef="#ctx0" brushRef="#br0" timeOffset="68389.5045">25118 12088,'23'0,"1"0,-1 0,1-23,23 23,-24 0,1 0,-1-24,24 24,1-23,-25-1</inkml:trace>
  <inkml:trace contextRef="#ctx0" brushRef="#br0" timeOffset="68806.2121">25847 11641,'0'0,"0"-23,0-1,-24 1,1 23,-1 0,-23 23,24 1,-24-1,23 24,1-23,-1 23,1 0,23-24,-24 25,24-25,0 1,24 23,-24-24,23-23,1 24,23-1,-24-23,24 0,-23 0,-1-23,24 23</inkml:trace>
  <inkml:trace contextRef="#ctx0" brushRef="#br0" timeOffset="69046.5613">26106 11665,'0'0,"0"23,0 1,0-1,0 1,0-1,0 1,0-1,0 1,0 0,0-1,0 1,0-1,0 1,0-1</inkml:trace>
  <inkml:trace contextRef="#ctx0" brushRef="#br0" timeOffset="69291.9711">26059 11782,'0'0,"0"-23,0-1,0 1,23-1,1-23,-24 24,23-1,24 1,-23-1,-1 24,24 0,-23 0,-1 0,1 0,-1 24</inkml:trace>
  <inkml:trace contextRef="#ctx0" brushRef="#br0" timeOffset="69492.5203">26082 11806,'-23'0,"46"0,-46 23,46-23,1 0,-1 0,1 0,-1 0,1 0,-1 0,1 0,-1 0,1 0,-1 0</inkml:trace>
  <inkml:trace contextRef="#ctx0" brushRef="#br0" timeOffset="69693.0527">26129 12018,'0'23,"-23"-23,46 0,1 0,-1 0,1 0,-1 0,24 0,-23 0,-1-23,1 23</inkml:trace>
  <inkml:trace contextRef="#ctx0" brushRef="#br0" timeOffset="70178.7925">27046 11735,'-23'0,"46"0,-46-23,-1-1,24 1,-47-1,47 1,-23-1,-1 24,1-23,-1 23,1 0,-1 0,1 0,-1 0,1 23,-1-23,24 24,-23-1,-1-23,24 24,0-1,0 1,0-1,24-23,-24 24,23-1,1 1,-1-24,1 23,-1-23,1 24,-1 0,1-1,-1-23,1 24,-1-1,-23 1,0-1,0 1,0-1,-23-23,-1 24,1-24,23 23,-47-23,47 24,-47-24,0 0,-24 23,47-23,1 0,-24 0,23 0,1 0,-1 0,24-23,-23 23</inkml:trace>
  <inkml:trace contextRef="#ctx0" brushRef="#br0" timeOffset="70448.3345">27093 12112,'-23'0,"-1"0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6:18:13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4580 1351 89,'0'0'77,"0"0"-7,0 0 31,0 0-17,0 0-19,0 0 4,0 0-27,0-15-16,0 15 6,0 0-32,0 0 1,0 1-4,0 19-23,-3 10 23,-12 12 3,0 6 0,-6 2 20,-1-1-9,2 0-6,1-7 13,3-3-12,2-3-5,2-4-1,-1-4 2,4-4-3,1-4 1,1-4-21,4-3-7,0-3-23,3-4 48,0-4-85,0-2-62,0-3-44</inkml:trace>
  <inkml:trace contextRef="#ctx0" brushRef="#br0" timeOffset="332.0645">4611 1322 224,'0'0'53,"0"0"-24,0 0 28,0 0-7,0 0 28,0 0-57,5-15-21,2 28 0,2 16 3,6 10 45,-3 5 9,1-1-52,-4 1 37,-1-5-27,2-4-9,-1-3 5,0-4-6,0 0-5,3-3 0,-3 0-2,3 0-5,-5-4-3,-1-6-71,0-6-31,-3-6-119</inkml:trace>
  <inkml:trace contextRef="#ctx0" brushRef="#br0" timeOffset="548.2448">4510 1629 326,'0'0'36,"0"0"-29,0 0 9,0 0 39,0 0 1,88-3-16,-54 3-35,2 0 10,-5 0-15,-5 0-10,-4 0-71,-6 0-66</inkml:trace>
  <inkml:trace contextRef="#ctx0" brushRef="#br0" timeOffset="1065.2418">5168 1575 85,'0'0'296,"0"0"-251,0 0-11,0 0-9,0 0-4,-81-31 20,66 31-22,-4 14-19,0 11 20,-1 4-14,7 5 12,1-1-11,4-3-4,8-1 16,0-5-19,0-5 7,15-2-9,9-5 7,6-5 1,4-4 3,4-3-8,-4 0 6,1-3-7,-7-8-62,-3 0-55,-7 0-31,-8 1-129</inkml:trace>
  <inkml:trace contextRef="#ctx0" brushRef="#br0" timeOffset="1504.0048">5526 1587 231,'0'0'87,"0"0"-35,0 0-7,0 0 18,0 0-19,0 0-13,0 0-1,-84-14-2,62 34 5,-5 7-24,6 4-7,5 1 23,1-2-5,12-4-20,3-3-1,0-5-2,10-3 3,14-4 0,8-4 3,3-5 7,7-2-7,3 0 6,-2-7-9,-1-6-25,-8 1-71,-10-2-100,-12 5-130</inkml:trace>
  <inkml:trace contextRef="#ctx0" brushRef="#br0" timeOffset="2923.1264">5997 1763 193,'0'0'351,"0"0"-253,0 0-40,0 0-13,0 0 10,0 0-42,-3 0-7,3 0-6,0 0-3,0 0-13,0 0-59,0 0-90,0 0-191</inkml:trace>
  <inkml:trace contextRef="#ctx0" brushRef="#br0" timeOffset="4474.1127">7021 1688 88,'0'0'17,"0"0"-13,0 0 15,0 0 23,0 0 11,0 0 3,56 19 12,-44-19-7,6 0-42,0-4 2,0-7-16,3-4 4,-6-1-1,-2-2-4,-1-2-2,-3-2 10,-1-3-7,0-3 3,0-4-8,0-4 0,-1-5-2,2-2 9,-2-4-6,-1 0 1,-1 2 4,-2 9-6,-3 4 31,0 8-26,0 8 37,0 2-18,-3 5-10,0 5 25,1 3-28,1 1 1,-1 0-12,1 0-19,-1 5 4,-1 16 6,-1 16 9,-1 6 10,0 7-1,2 1-9,3-1 0,0 0 1,0-3-4,8-3 3,7-5 0,5-6 5,1-4-4,1-6-1,5-5 0,-3-5 6,1-4-11,-1-1 6,1-7-1,2-1 5,-3 0 4,1-15-4,-5-6-5,2-5 1,-6-2-4,-5-2 3,-2 2-2,-4-1-3,-4 6-23,-1 6 13,0 7 12,0 5-12,-1 4 2,-7 1 11,-1 1 2,3 17-7,-3 7 9,6 0-4,3 1 2,0-2-9,0-1 9,3-5 4,9-2-4,-3-2 11,7-4-5,-2-1-6,-2-4 10,7-2 3,-4-3 8,3 0-14,0-5-3,-5-11 4,-2-1-8,-2-4-3,-9-2 3,0 1-29,-5-1 21,-13 2-8,-5 5 12,-3 0 4,2 5 8,5 1 16,5 5 1,6 0-18,6 4 23,-1-1-30,3 2 5,5 0-10,15-3 4,13 0 1,6 0 0,4-3 0,-4 1-8,0-1 8,-9 2-38,-8 1-15,0 0-49,-13 0-49,-4 0-196</inkml:trace>
  <inkml:trace contextRef="#ctx0" brushRef="#br0" timeOffset="4812.7045">6939 1367 347,'0'0'98,"0"0"-70,113-24 30,-53 15-1,5-2 10,7 3-44,2 1 0,-6 0-10,-7 4-6,-9 3-14,-10 0 1,-8 0-71,-10 0-80,-10 0-150</inkml:trace>
  <inkml:trace contextRef="#ctx0" brushRef="#br0" timeOffset="5614.8545">8984 1135 233,'0'0'174,"0"0"-115,0 0-52,0 0-7,0 0 2,0 0-2,0 95 70,0-51-30,0-2-4,0-3 7,0-4-40,0-4 8,0-3-9,1-3-2,1-3 4,1-1-4,-3-1-6,0-5-13,0 0-43,0-4 4,0-3-25,0-4-14,0-4-89</inkml:trace>
  <inkml:trace contextRef="#ctx0" brushRef="#br0" timeOffset="5952.9355">8987 1062 238,'0'0'112,"0"0"-39,0 0-23,0 0 12,0 0-41,0 0 5,100-41 6,-72 40-19,2 1 4,0 0-17,1 0 6,1 0-6,-4 0 0,-3 0 7,-5 0-7,-4 3-48,1 4-75,-9-3-25,-5 6-149</inkml:trace>
  <inkml:trace contextRef="#ctx0" brushRef="#br0" timeOffset="6200.8542">9032 1286 87,'0'0'110,"0"0"-100,0 0 60,0 0 34,0 0-9,0 0-15,85 1-39,-54-10-14,2 0-22,0 2-5,-6 4 0,-5 3-25,-7 0-34,-10 1-130,-5 13-107</inkml:trace>
  <inkml:trace contextRef="#ctx0" brushRef="#br0" timeOffset="6448.2946">9073 1485 12,'0'0'83,"0"0"-34,0 0-7,0 0 29,0 0 34,0 0-21,33 16 45,-6-16-83,3 0-18,3 0 5,0 0-31,1-3-2,3 0 0,2 3-13,-3 0-12,-6 0-17,-3 0-83,-8 0-21,-5 0-158</inkml:trace>
  <inkml:trace contextRef="#ctx0" brushRef="#br0" timeOffset="6934.0133">9673 1080 30,'0'0'211,"0"0"-102,0 0-71,0 0-38,0 0 0,0 0 67,5 88 2,-5-45 1,0-1-19,0-3-37,0-6 9,0-1-20,0-5 1,0 0-4,0-2 1,0-2 3,0 0-4,-5-6 2,4-1-1,-1-4-1,1-5-10,-1-4-53,2-3-83,0 0-1,5-13 5</inkml:trace>
  <inkml:trace contextRef="#ctx0" brushRef="#br0" timeOffset="7266.0575">9636 1129 268,'0'0'24,"0"0"-2,0 0-21,-3-95 26,6 74 33,9 3-26,3 5 19,1 2-33,2 1 3,4 5-8,3 4-14,3 1 6,0 1 0,-1 16-3,-3 5-3,-6 4 2,1 0-3,-7 0 2,-5 1-2,-7-6-9,0 0-12,0-5 11,-11-1 5,-7-3-4,-8 0-39,-2 0 8,-5 0-66,2-5 12,4 0-136</inkml:trace>
  <inkml:trace contextRef="#ctx0" brushRef="#br0" timeOffset="7798.5436">10100 1030 231,'0'0'90,"0"0"-90,0 0-4,0 0 4,0 0 54,0 81 9,-3-43 16,0-1-53,-3 1 18,-1-3-2,1-3-42,1-1 13,1-1-13,1-4 0,1-1 7,-5-4 4,7-3-9,-3-4-2,0-3-41,3-5-9,0-6-71,0 0-39,0 0-64</inkml:trace>
  <inkml:trace contextRef="#ctx0" brushRef="#br0" timeOffset="8330.3896">10089 994 126,'0'0'128,"0"0"-26,0 0-18,23-77-26,-14 65 2,-2 3-18,4 5-21,5-1 4,2 5-23,8 0-1,0 8-2,1 13 6,-5 3-10,-3 3 5,-6 1-3,-10 1-5,-3-1 8,0 1 0,-21-2-3,-7-1 3,-7-3-23,1-5 5,1-4 10,5-4 6,9-6 4,8-2 3,8-2-5,3 0 3,0 0-3,0 0 0,11 2-16,11 6 16,9 4 20,2 3-1,1 0 23,-1 1-35,-3-2 10,0 0-17,-2 1 7,-4-1-14,-2-1 12,-5 2-5,-8-1 0,-2-2-2,-5 1 1,-2 0-14,0-5-12,0 2 17,-6-3-45,-3-1-24,1-1-28,4-5-162</inkml:trace>
  <inkml:trace contextRef="#ctx0" brushRef="#br0" timeOffset="9386.9562">10848 1417 260,'0'0'149,"0"0"-111,0 0-7,0 0 39,0 0-43,0 0-9,1 1-18,-1 4 2,0 4-2,0 5 7,0 2-6,0 5 5,-12 2-6,-9 4-24,-4-2-42,-3 1-81,-1-5-90</inkml:trace>
  <inkml:trace contextRef="#ctx0" brushRef="#br0" timeOffset="42812.8403">4856 2958 50,'0'0'182,"0"0"-90,0 0-8,0 0-3,0 0-10,0 0-6,0 0-35,0 0 5,0 0-10,1-4-15,-1 4 4,0 0-11,0 0-3,0 0 0,0 0-20,0 15 1,0 12 18,0 15 2,-1 12-2,-14 11 9,-2 4 11,-2-3-11,4-7-7,2-9-1,2-10 10,1-6-9,4-8-2,0-5 0,3-2-14,0-7-8,3-4-21,-2-4-21,2-4-24,0 0-24,0-6-33</inkml:trace>
  <inkml:trace contextRef="#ctx0" brushRef="#br0" timeOffset="43245.1895">4915 2887 175,'0'0'80,"0"0"-43,0 0 33,0 0-18,0 0 7,0 0-7,14-18-42,-2 28 3,3 12-2,4 11 15,2 6 28,0 5-44,-4-2 6,-3 2 7,0-4-18,-4 1 13,2-3-11,-3-6 1,0-3-8,-3-5 0,-3-3 0,3-4 5,-6-3-5,3-1-24,-3-2-4,0-2-51,0-3-43,0-3-16,-3-2-136</inkml:trace>
  <inkml:trace contextRef="#ctx0" brushRef="#br0" timeOffset="43477.007">4896 3292 147,'0'0'134,"0"0"-108,0 0 6,0 0 19,100-64 9,-76 58-25,0 3-9,-6-1-16,1 4-10,-5 0-7,-4 0-51,-7 0-94,0 7-102</inkml:trace>
  <inkml:trace contextRef="#ctx0" brushRef="#br0" timeOffset="45096.4844">6263 3191 173,'0'0'112,"0"0"-59,0 0 17,0 0 3,0 0 2,0 0-25,-15-63-10,6 57-6,-1 1-8,-1 3-7,0 0-12,-3 2-6,-7 0-2,4 0-6,-5 2 7,5 8 11,0 1-9,-1 4-2,7 4 0,1 2-7,-2 3 6,6 1-3,3-3 4,3-1-8,0 2 8,0-2-15,12-3 13,6 0-11,1-7 12,9-1-1,1-6 2,-2-4 4,6 0-4,-5 0-3,-3-2-2,-4-12-9,-6 1 14,-3-2-2,-6-4 2,-3 0 17,0-2-2,-3 3 7,0 1-1,0 5-7,0 6-1,0 2 0,0 4-12,0 0 9,0 0-10,0 16-12,0 11-3,6 11-1,-3 4 15,1 0 2,-4 2-1,0-1 0,0-2 5,-4-2-5,-8-1 20,-2-3-15,-5-2 2,-6-3-7,-2-3 0,-3-6 17,2-4-17,7-7 0,0-7-7,10-3 0,0 0 7,6-9-5,2-6 5,3-5 9,0-2-6,15-4-3,8 0 0,8 1 2,5 1-4,-1 1 2,-2 5-4,-3 4-2,0 1 6,-6 3 0,6 1-8,-3-2-11,-1-1 17,1-3-2,-3-2-11,-4-2 12,-4-4 2,-4-4 2,1-3-3,-4-3 8,0 4-6,-2 7 2,-4 5 0,-1 6 35,-2 7-20,0 0 5,0 2 4,0 2-24,0 0-2,0 0-1,0 20-31,0 7 31,1 6 1,4-1 0,1-7 0,7-1 1,1-4-1,1-5 0,6-5 3,4-3-13,3-7-3,2 0-24,0-2-3,-2-16-175,-5-8-257</inkml:trace>
  <inkml:trace contextRef="#ctx0" brushRef="#br0" timeOffset="45303.4592">6618 3023 249,'0'0'429,"0"0"-403,0 0-24,0 0 14,0 0-13,0 0 9,-19-3-12,19 3-27,0 0-25,0 0-216</inkml:trace>
  <inkml:trace contextRef="#ctx0" brushRef="#br0" timeOffset="53017.9022">398 9170 375,'0'0'59,"0"0"-44,0 0-3,0 0-12,0 0 24,0 0-23,0 0 1,0 0-2,-6-7-21,6 7-14,0 0 5,9-2 28,0 0-3,4-4 10,4-4 1,16-3 8,5-5 1,6-3 8,5-2-21,-4-2 5,2 1-4,0 1 1,-4 2-4,-6 4 0,-1 2 0,-8 3-13,-8 4-1,-4 2-13,-5 3 27,-4 0-11,-1 0 2,-3 1 5,0 2-7,-3 0 11,0-2 0,0 0-36,0 2-30,0-1-85</inkml:trace>
  <inkml:trace contextRef="#ctx0" brushRef="#br0" timeOffset="66492.7797">6831 3211 95,'0'0'64,"0"0"-32,0 0 12,0 0 7,0 0 0,0 0-14,0 0-4,0-14 12,0 14-17,0 0 10,0 0-1,0-1-29,0 1 16,0 0-12,0 0-9,0 0 22,0 0-24,0 0 5,0 0 6,0 0-9,0 0 3,0 0-3,0 0 2,0 0 5,0 0-9,0 0-1,0 0 0,0 0-9,2 9-12,4 11 21,0 4 0,2 3 1,0 0 2,1-2-1,0-1-1,1-4-1,1-2 0,-2-3-2,1-3 4,1-2-2,-4-1 4,2-5-4,-3 2 0,-3-5-5,3-1 0,0 0 4,0 0-2,1 0 3,-1 0 1,2-10-1,-4-1 0,-2-2 3,1-2-4,-3-5 1,0 2 0,4-3-3,-4 3 5,0 0-2,0 0 1,0 3 6,0-1-13,0 2 6,0 3-9,0 4 3,0 2 4,0 3 2,0 2-3,0 0-1,0 0-1,0 0-15,0 0-14,0 0 3,3 0-17,3 5 28,5 3 19,3-1-2,0-1 3,4-1-10,0-2 7,4-2-3,3-1-1,4 0-4,-1 0 3,3-6-14,-1-3-4,-4 0 3,-1 2-5,-7 0 17,-3 2-13,-3-1 24,-3 1 8,-3 0-4,0 0 10,4-3 0,-1-1-9,-1 0 6,-2 1-11,-1 4 0,-5 1 10,0 1 14,0 1-18,-8-1-6,-4 2-4,-2 0 0,-2 0 4,2 2 0,1 10 2,2 2 4,5 2-6,1 1 0,5-1-12,0 0 5,0 0-5,7-4 12,8-2 18,3-2-16,0-2 10,1 0-6,0-6-1,1 0-1,4 0-4,3 0 0,-1-6-1,3-5 1,-5-2-4,-2-1-15,-6-1 17,-5 3 2,0 0 0,-4 5 6,-3 2 23,-2 2 4,-2 3 35,0 0-22,0 0-33,0 0-9,0 0-3,3 0-2,3 0 1,0 0-21,4 8 19,-2 2 2,-2 2-24,0 1 24,0 1 0,1 0 2,-3 1-2,-2-2 2,4 1 1,0 1-3,-3-3-7,0-1 3,-3-3 4,0 0 0,0-3-16,0-3 14,0-2 2,0 0 0,0 0 7,0 0 1,0 0 0,0 2 22,0-2 4,0 0-29,0 0 1,0 0-6,0 0 6,0 0-7,0 0 2,0 0 8,0 0 16,3 0-20,-3 0 9,0 0-9,0 0 3,0 0 14,0 0-14,0 0-7,0 0 4,0 0-1,0 0-4,0 0 0,0 0 4,0 0-6,0 0 2,0 0 0,0 0 8,0 0-8,0 0 0,0 0-1,0-2 1,0 2 0,0 0 2,0-1 0,0-3 0,-3-1-2,2-4-5,1-5-5,0-4-27,0-4 28,0-7-13,5-1 18,9-1-8,2 2 1,-1 6-5,1 7 7,-2 4-1,-5 7 10,0 3 0,-3 2-6,0 0 1,3 10-5,1 10 10,2 3 0,0 4 1,-2 1-4,1-3 3,1-3 0,1-2 1,-1-3 1,3-3-2,-3-6 4,4-1-1,-2-4 4,2-3-7,-2 0-22,-2 0-53,3-11-75</inkml:trace>
  <inkml:trace contextRef="#ctx0" brushRef="#br0" timeOffset="68166.2154">9277 2732 111,'0'0'134,"0"0"-52,0 0-40,0 0-8,0 0-20,0 0-14,0 0 0,0 28 16,0-2-10,0 8 35,0 6-16,0 4-11,0 3 12,0-4-25,0-2 16,0-5-17,0-1 3,0-4-1,0 1-2,0-4-2,0-2-23,0-2-54,-3-7 56,-2-10-109,5-7-152</inkml:trace>
  <inkml:trace contextRef="#ctx0" brushRef="#br0" timeOffset="68598.322">9311 2725 118,'0'0'83,"0"0"9,0 0-51,0 0 27,0 0-11,0 0-41,0-48 9,10 42-12,2-2-7,7 4 14,4 0-19,2 3 10,-1 1-11,0 0 2,-3 11-3,1 5 1,-2 4 0,-4 1-8,-3 2 12,-5-4-4,-8 2 0,0-1-35,-6-2 23,-15 0 12,-6-1 12,-4-4 15,0-1-27,1-3-13,3-1-13,6-1-52,0-1-7,6-1-110</inkml:trace>
  <inkml:trace contextRef="#ctx0" brushRef="#br0" timeOffset="69084.0951">9670 2757 220,'0'0'178,"0"0"-94,0 0-51,0 0-26,0 0-13,0 0 6,6 28 0,-1 5 15,-2 7 3,6 0 12,-8 1 6,1-7-31,-1-2 7,1-5-12,-2-3 0,0-3-7,0-2 2,0-2-39,0-3-45,0-2-6,0-3-37,-3-8-43,3-1 102</inkml:trace>
  <inkml:trace contextRef="#ctx0" brushRef="#br0" timeOffset="69538.5647">9733 2719 394,'0'0'25,"0"0"-9,0 0-12,21-88 56,-8 72-17,8 2-27,6 3 1,3 4-13,0 7-1,1 0-3,-4 8-3,-5 13 3,-4 6-12,-13 5 0,-5 2 8,-9 3-23,-21-3 21,-9-4-32,-1-4-2,4-8 27,3-6 13,6-6 2,7-3 10,3-3-12,11 0-7,4 0 1,2 0 8,0 0-2,8 0 3,14 1 4,4 8-7,4 4 2,3 0 10,-5 2 2,3 0-9,-4-1 8,0 0-13,-5 0 0,-4 0-4,-6-1-15,-6 1-35,-3 0-32,-3-3-94</inkml:trace>
  <inkml:trace contextRef="#ctx0" brushRef="#br0" timeOffset="70055.5787">10208 2745 374,'0'0'36,"0"0"-26,0 0-9,0 0 13,0 0 25,0 0-34,-59-23-2,41 53 6,-2 10-17,0 7 12,2 3-4,8-2 0,8-6-5,2-7 5,3-5-7,14-3 5,2-4-3,0-4 4,-1-2 1,0-10-5,2-7 10,5 0-5,0-12 31,4-19-29,-3-7 7,-3-10-7,-8 1 0,-8-1 16,-7 3 10,0 5 15,-3 6-9,-12 4-28,-2 6-6,-6 8 0,4 6-69,-4 7-49,3 3-85</inkml:trace>
  <inkml:trace contextRef="#ctx0" brushRef="#br0" timeOffset="70572.6279">10663 2701 332,'0'0'179,"0"0"-131,0 0-42,0 0-12,0 0-18,0 0 24,6 91 34,1-46 5,-4-3-15,-2-2 16,-1-4-40,2 1 6,-1-5-6,2 0-49,0-3 37,-3-4-45,0-7-75,2-7 13,-1-11-130</inkml:trace>
  <inkml:trace contextRef="#ctx0" brushRef="#br0" timeOffset="70873.4692">10655 2680 286,'0'0'9,"0"0"-8,39-93 4,-24 76 56,0 5-9,-2 4-16,4 4 20,3 4-41,1 0 5,8 2-14,1 17 5,-2 5-16,-3 4 5,-6 1 0,-6 0 1,-7-2-1,-6-3-7,0-3 5,-14 0 4,-11-5-1,-5 0 9,-6-4-9,0-2-1,3-2-60,0-5-77,7-3-96</inkml:trace>
  <inkml:trace contextRef="#ctx0" brushRef="#br0" timeOffset="71258.9468">11034 2624 331,'0'0'160,"0"0"-160,0 0 3,0 0-3,13 100 4,-7-61 27,2 0 0,-2-4-17,-3-3 7,3 0-21,-6-3 7,0-2 0,0-5-7,0-1-7,0 0-22,-6 0-58,0-7-8,1-3 42,5-10-119</inkml:trace>
  <inkml:trace contextRef="#ctx0" brushRef="#br0" timeOffset="71521.9749">11111 2587 187,'0'0'348,"0"0"-327,0 0-14,0 0-7,75-79 4,-54 76 9,3 3 7,6 0-11,1 0-1,-1 0-2,-6 0-1,-2 6-10,-4 3-8,-4 0-45,-7 3-28,-1 0-53,-6 1-77</inkml:trace>
  <inkml:trace contextRef="#ctx0" brushRef="#br0" timeOffset="71744.6471">11111 2784 222,'0'0'49,"0"0"55,85 0-43,-52 0-27,-1 0 4,-3-2-26,-4 2-7,-8 0-5,-6 0-36,-8 7-77,-3 7-101</inkml:trace>
  <inkml:trace contextRef="#ctx0" brushRef="#br0" timeOffset="71945.1912">11119 3039 44,'0'0'34,"0"0"42,0 0 72,0 0-34,0 0-44,91 2-22,-57-9-28,2-1-6,-1 0-8,-7 3-6,0 0-15,-7 3-68,-6 2-107</inkml:trace>
  <inkml:trace contextRef="#ctx0" brushRef="#br0" timeOffset="72412.6125">11637 2634 482,'0'0'58,"0"0"-53,0 0-5,0 0-1,0 0-4,0 0-5,13 73 10,-10-35 31,-1 1-21,-2-3 19,0-2-7,1-4-22,2-1 16,0-3-16,1-7-8,1 2-27,0-4-43,-1-3-16,2-6 60,0-6-195</inkml:trace>
  <inkml:trace contextRef="#ctx0" brushRef="#br0" timeOffset="72878.7629">11666 2606 257,'0'0'9,"0"0"14,19-103 7,-9 82 47,-1 8 0,-2 2-43,2 6 7,2-2-27,5 7 0,7 0-1,2 0-5,2 14-8,-2 8 0,-4 6-4,-5 3-4,-10-1-4,-6 0 12,-1 0-7,-23-2 6,-6-3 1,-4-4 0,3-4-26,7-8 11,10-5 15,11 0 4,3-4 19,0 0-23,0 0-4,0 4-11,11 3 4,8 4 9,5 4 4,0-2 3,1 1 8,1 3-10,0-2-1,0 0 2,0 1 4,-3-1-8,-2 1 0,-5 0-2,-5 1-18,-5-1-54,-2-1 2,-1-3 39,0-6-138</inkml:trace>
  <inkml:trace contextRef="#ctx0" brushRef="#br0" timeOffset="73311.0875">12124 2525 407,'0'0'34,"0"0"-34,0 0-1,0 0 1,0 0 32,110-25-16,-69 24 40,-2 1-19,0 0-23,0 0 4,-2 0-14,-3 0-3,-6 0-1,-6 0-9,-8 0-23,-6 0-54,-5 0-69,-3 0-156</inkml:trace>
  <inkml:trace contextRef="#ctx0" brushRef="#br0" timeOffset="73580.6564">12331 2495 4,'0'0'94,"0"0"-3,0 0-10,-9 95 0,7-67 8,2-2-41,0-1-34,0-2 16,8-1-20,0-1 0,0 1 7,-1-1-14,-2 1-2,-2 2-1,0-1 10,-3-2-7,0-3-3,0-2-38,0-5-70,0-6-185</inkml:trace>
  <inkml:trace contextRef="#ctx0" brushRef="#br0" timeOffset="76588.0681">13063 2412 72,'0'0'58,"0"0"-39,0 0-4,0 0 27,0 0-28,0 0 20,0 0-18,-4-32 21,4 29 8,0 2-15,-2-1-14,2 2 20,0 0-33,-3 0 7,3 0-10,0 0 8,0 0 0,0 0 2,0 0-3,0 0 2,-2 0 0,1 0-9,-1 0 0,-2 3 3,-5 11 2,2 2 0,-5 7 9,-2 1 17,2 3-27,-2 0 21,0 3-25,2-1 9,-3 2-9,5 1 5,-2-2-5,6-1 2,-2-2-1,4-3-1,-2-3 0,0-3 4,3-3-14,-1 0 10,1-3-6,3-3-5,-5 2-40,5-2 21,0 0-21,0 0-28,0-3-3,0-1-48,0-5-26</inkml:trace>
  <inkml:trace contextRef="#ctx0" brushRef="#br0" timeOffset="77004.821">12775 2481 36,'0'0'118,"0"0"-4,0 0-31,0 0-51,0 0 32,0 0-41,-2-10 9,1 10 0,1 0-32,0 4-7,0 13 7,9 4-2,3 0-2,3-2 4,0-1 0,0-2 1,-2-5 2,-1 2-6,0-3-8,-1-1-63,3-3 14,-2-1-72,-1-2-46</inkml:trace>
  <inkml:trace contextRef="#ctx0" brushRef="#br0" timeOffset="78292.651">14082 2355 114,'0'0'122,"0"0"-43,0 0-22,0 0 3,0 0-10,0 0-23,-34-44 13,26 44-19,-1 0-14,-3 6 2,-1 15-6,-3 6-3,2 8 1,1 1 9,4-3-13,4-2 3,5 0 0,0-3 2,5 0-2,11-2 0,4-2 0,5-4 4,2-4-10,1-5 6,5-5 0,0-6 4,0 0-1,-2-3-1,-3-12-1,-3-5 6,-6-1-7,-3-2 0,-9-5 1,-7 0 27,0-1-21,-9-2 8,-11 2-11,-3 1 0,2 0-8,-3 4 0,5 4-29,1 9-33,3 4-22,3 7-97,3 0-34</inkml:trace>
  <inkml:trace contextRef="#ctx0" brushRef="#br0" timeOffset="78709.2767">14607 2303 347,'0'0'76,"0"0"0,0 0-56,0 0-19,0 0-2,0 0 2,-10 91 3,8-48 39,2 1-41,0-2 16,0-3-18,0-3 6,0-5 1,0-5-3,0-4-4,0-6 0,0-4-8,0-3-5,0-4-65,9-5-20,3 0-22,2-11-53</inkml:trace>
  <inkml:trace contextRef="#ctx0" brushRef="#br0" timeOffset="78963.2109">14627 2311 130,'0'0'102,"0"0"-9,0 0-31,0 0-25,0 0-15,0 0-2,67-72-14,-30 62 3,6 3 1,-4 3-6,-5 4 1,-7 0-5,-3 0-5,-7 4-3,-4 5-32,-6 3-28,-7 2-22,0-1-39,-10 1 8</inkml:trace>
  <inkml:trace contextRef="#ctx0" brushRef="#br0" timeOffset="79179.3806">14598 2435 36,'0'0'39,"0"0"9,0 0 23,0 0-15,0 0 13,0 0-17,100 18-9,-68-18 1,4 0-32,0 0-7,2 0-5,-7 0-10,-6 0-36,-9 0-54,-6 3-33,-9-1 2</inkml:trace>
  <inkml:trace contextRef="#ctx0" brushRef="#br0" timeOffset="79981.9282">15780 2260 274,'0'0'107,"0"0"-58,0 0-49,0 0 7,0 0-20,0 0 18,0 33-5,0-9 31,0 3-29,-5 0 27,2 0-25,0 2 8,2-2-12,-1 0 0,2-1 0,-1-2 5,-1-2-3,1-1-2,-2-4 0,3-2-42,0-3 6,0-4-75,0-7-47,7-1 16</inkml:trace>
  <inkml:trace contextRef="#ctx0" brushRef="#br0" timeOffset="80323.3025">15828 2355 103,'0'0'57,"0"0"-3,1-98-2,7 75 6,-1 8 5,0 4-14,1 3 10,-1 3-52,4 2 32,1 3-36,3 0-3,6 9 4,1 14 7,3 7-8,-4 4-3,-1 5 6,-7-1 0,-4-2 6,-5-1 6,-1-5-1,-1-4-8,1-2-9,-2-5 0,2-2 4,-1-3-10,-1-4 6,1-1 0,-2-3-4,0 0-34,0-5-13,2 1-48,-2-2-43,0 0 3</inkml:trace>
  <inkml:trace contextRef="#ctx0" brushRef="#br0" timeOffset="80529.86">15804 2450 351,'0'0'78,"0"0"-78,0 0-1,0 0-12,0 0 15,97-20-2,-67 17 3,-5 3 0,-1 0-6,-2 0-7,-5 0-66,-1 0-70</inkml:trace>
  <inkml:trace contextRef="#ctx0" brushRef="#br0" timeOffset="81648.8588">17041 2281 75,'0'0'66,"0"0"-10,0 0-12,0 0 15,0 0 0,0 0-14,-2-74 20,-4 65-15,0 0-2,-3 3-41,-3-2-6,2 4-2,-5-1-17,0 3 18,-4 2 0,-1 0 6,1 0-6,0 0 0,6 0 3,4 5-10,2 11-2,4 2 6,3 6 2,0 3-15,9 4 16,15 4 0,6 1 5,5-3 1,1-1-4,-1-7-2,-4 0 0,-1-6 3,-5-1-6,-4-5 3,-6 0 0,-6-6-7,-8 1-1,-1-4-12,0 1-7,-10-2 20,-8 0 7,-2-1 7,0-2-1,-1 0 7,-3 0-13,3-2-1,-1-4 1,1-2-52,4 4-11,4 1-62,3-3-116</inkml:trace>
  <inkml:trace contextRef="#ctx0" brushRef="#br0" timeOffset="82519.8034">17505 2206 166,'0'0'138,"0"0"-48,0 0-25,0 0 15,0 0-53,0 0 4,0-16-26,0 16 8,0 0-21,-2 3 8,-7 17 0,-3 9-4,-4 2 11,-1 2-7,1-1 0,-2-2 6,5-1-12,0-4 11,2-1-5,0-2 0,4-1 2,-3-2-5,2-1-28,3-3-51,1-3 10,-1-3-18,4-4-26,1-3-12</inkml:trace>
  <inkml:trace contextRef="#ctx0" brushRef="#br0" timeOffset="82836.2362">17275 2195 243,'0'0'62,"0"0"-62,0 0 0,0 0-5,0 0 11,0 0-6,31 92 0,-25-71-10,0-2-11,4-2-19,1-2-10,0-3-17,2-4-51</inkml:trace>
  <inkml:trace contextRef="#ctx0" brushRef="#br0" timeOffset="83475.6552">17967 2239 219,'0'0'132,"0"0"-130,0 0 15,-27-77-17,18 65 7,-1 6 64,1 1-60,-1 5 28,-4 0-39,-4 0 2,-2 7-6,1 8 2,2 3 2,7 1 0,6 4 5,2 1-5,2 3 0,3 0-12,17 0 10,4 0-17,1-1 15,0-1-4,-1-2 7,-6-2 1,0-3 0,-4 0-4,-1-2-2,-4 0 6,-6-3 0,-3-1 4,0-1 2,-2-4-4,-14 1 9,-5-2-3,-3-3 29,1 0-28,-3-3 7,-4 0 24,0 0-40,-4 0 1,0-3-1,3-4-50,3 2-11,5-1-60,3 0-135</inkml:trace>
  <inkml:trace contextRef="#ctx0" brushRef="#br0" timeOffset="84124.6708">18129 2157 69,'0'0'113,"0"0"-48,0 0-10,0 0-23,80-21-13,-55 20-1,0-1 11,2 1 6,1-2-3,2 0-30,0 0 8,0-2-10,-4 2-3,-3 2-3,-8-1-29,-6 1-16,-4 1-6,-4-2-63,-1 1-18</inkml:trace>
  <inkml:trace contextRef="#ctx0" brushRef="#br0" timeOffset="84425.4966">18298 2125 150,'0'0'124,"0"0"-109,0 0-12,0 0 24,0 81 0,0-51 5,0 3-4,0 1-14,0 0 6,0-3-8,0-5-5,0-1-7,0-2 0,3-4-19,0-1 9,-1-2-14,2-6-17,0-1-53,3-5-9</inkml:trace>
  <inkml:trace contextRef="#ctx0" brushRef="#br0" timeOffset="84757.5982">18625 2203 124,'0'0'146,"0"0"-93,0 0-50,0 0 4,0 0 17,0 0 26,-2 90-33,-1-62 1,2-1-18,-2-1 8,3-2-10,0-1 6,0-1-1,0-1-3,0 1-33,-3-6 32,0-1-12,2-6-39,1-1 15,0-5-84,0-3-15</inkml:trace>
  <inkml:trace contextRef="#ctx0" brushRef="#br0" timeOffset="85042.7885">18634 2180 262,'0'0'17,"0"0"32,0 0-13,0 0 16,0 0 8,0 0-50,72-62 0,-50 61 9,2 1-16,1 0 11,-2 0-14,2 0 8,-3 0-12,-1 0 4,-6 0 0,0 6 0,-6 0-45,-5 3-20,-2 1-30,-2 1-58,-2 1 0</inkml:trace>
  <inkml:trace contextRef="#ctx0" brushRef="#br0" timeOffset="85359.2227">18585 2358 216,'0'0'153,"0"0"-131,0 0 7,0 0 12,0 0 1,92 0 4,-62 0-28,-1 0 4,-3 0-22,-6 0 5,-8 3-14,-2 2-16,-6 2-44,-2-1-7,-2 3-13,0 1 7,-3 2 26,-12 2 7,-3-1-14,-3 1-13</inkml:trace>
  <inkml:trace contextRef="#ctx0" brushRef="#br0" timeOffset="85597.5489">18616 2539 69,'0'0'76,"0"0"-10,0 0 24,0 0-29,0 0-4,0 0-10,15 4-47,9-4 42,5 0-19,6 0-14,-2 0 2,0 0-11,-2 1 0,-4 3 1,-1-2 2,-3 1-6,-4-3-22,-1 3-46,-7-3-7,-5 0-55,-6 0-69</inkml:trace>
  <inkml:trace contextRef="#ctx0" brushRef="#br0" timeOffset="86684.9186">19135 2218 0,'0'0'17,"0"0"-10,0 0 69,0 0 3,10 93-46,-10-66 37,0 0-50,0-3 1,0-1-10,0-5-8,0 0-3,0-3 0,0-2 5,0-2-5,0-2 0,0-5 4,0-1 0,0-3-4,0 0-1,0 0-33,0 0-11,0-4-8,0-6 10,0-4 31,0-3 11,0-1 1,0-3 14,0-3 41,0-1-19,0-1 25,0 2-32,0 2-1,0 2 28,0-1-29,0 1-2,2 2-2,3 0 21,2 0 8,4 1-38,2-1-1,1 0-7,3 2 0,-2 4-6,0 3 0,-1 3-1,-1 6-6,-1 0 7,3 0 0,-2 17-1,2 4-8,-6 2 8,0 3-1,-3-3 2,-3-1-11,1-1 11,-4 2 0,0-4 5,0-2 3,0-4-8,0-2 0,0-4 3,0-2-10,0-3 7,0-2 0,0 0-3,0 0 10,0 0-7,5 0 0,2-11 10,6-9-10,15-5 0,-3-4 0,5-1 0,-2 0-12,-4 2 11,1 3-4,-7 7 0,0 3-6,-6 6 11,-1 3 0,1 5-8,-3 1 11,4 0-4,-1 7 1,0 10-12,0 2 5,-3 4 7,-3 3 0,-2 3 31,-1 3-30,-3 2 24,0-3-2,0 2-23,0-4 17,0-5-15,0-2 1,0-5 6,-3-5-7,2-3-2,-2-5 0,0-1-23,1-1-4,2-2-66,0 0-18,0-12-64</inkml:trace>
  <inkml:trace contextRef="#ctx0" brushRef="#br0" timeOffset="154127.7498">21321 2327 49,'0'0'44,"0"0"7,0 0-17,0 0-26,0 0 19,0 0 17,0 0-20,0 0 28,0 0-42,0 0 15,0 0-15,0 0-6,82 3 20,-67-9-21,3-4 8,1-2 3,-2-2-8,-3-1-6,2-3 0,-3-1 8,-3-4-10,2 2 2,-3-5 0,-1 3 23,-5-2-17,0 0-2,-2 1 8,-1-4 2,2 3-5,-2 0-9,0 0 0,0 6 1,0 1 11,0 3-12,0 1 1,-2 5 5,-1 3 29,0 1-14,2 4-12,-2 1-1,1-2-5,1 2-3,-1 0 0,2 0-10,-2 2 6,0 15-5,-1 8 9,1 8-2,1 11 12,1 3-10,0 3 0,0 1 8,0-5-4,0-2-4,0-5 0,0-2 4,6-4 6,1-2-10,-1-7 0,-1-5 6,-2-2-15,-2-5 9,-1-3 0,0-3 9,0-5 2,0-1-10,0 0 8,0 0-6,0-11 45,0-7-45,0-7-2,0 1 14,10-4-11,1 2-4,4 3 0,1 5-34,-1 5 27,0 4-16,-3 3 23,1 3-12,3 3 12,-3 0-8,3 4 2,4 14-8,-5 5 10,1 2 4,-5 1 0,-2-2 1,2-3 5,-2-1-6,-1-4 0,2-2 1,-2-4-7,2 0 6,2-5 0,-3 0-7,2-4-20,3-1-21,1 0-54,3-8-158</inkml:trace>
  <inkml:trace contextRef="#ctx0" brushRef="#br0" timeOffset="154967.6848">22225 2261 89,'0'0'75,"0"0"12,0 0-1,0 0-38,0 0-18,0 0 4,-104-25-15,78 41 18,2 4-28,0 7 1,5 0 1,6 0-8,1 0-3,7-4 0,4-4 1,1-2 4,0-5 0,0-3-2,6-1 10,6-2-10,-2-4 29,8-2-2,-1 0-30,2 0 29,0-13-18,-5-2 0,-4-3-6,-1-2 5,-2-2-18,-1-1 8,-1 2-22,0 3 20,-4 4 2,1 4 0,-1 7 2,-1 2-2,0 1-4,0 0 0,0 0-19,0 14 13,0 6 3,3 1 7,3-1-1,1-4 12,5-4-15,3-3 4,0-3 0,4-3 8,4-3-6,-1 0 2,4-1 7,1-14-9,-2-8 7,-1 1-9,-5-9 3,-4 3-2,-3 1-1,-3 1 0,-3 8 2,-3 5 7,-2 5 8,1 7 1,-2 1-12,3 0-6,1 5-6,5 13 6,6 3-6,-1 4 13,2-2-8,-2-2 1,-1-2 0,-1-1 13,-5-1-10,1-4 5,-7 1 4,-1 0-5,0-3-7,0 0 1,-3-1 0,-7 0 8,-4-5-6,-2 0-6,-2-2-5,-4-3-77,-7 0-99</inkml:trace>
  <inkml:trace contextRef="#ctx0" brushRef="#br0" timeOffset="156772.6244">23982 2121 44,'0'0'178,"0"0"-104,0 0-21,0 0 25,0 0-39,0 0 1,0 0-12,-40-21-24,31 21 7,-1 0-8,-2 0-3,-2 0 16,1 0-15,-3 0 11,-2 0-6,3 5-6,-3 1 14,1 3-14,-2 3 0,-3 4 1,4 1 5,0 3-12,6-1 3,4 2 1,4 2-5,1-1 7,3-1 0,0-1-2,0-2-1,4-5 1,7 0-6,1-3 8,4-2 11,1-4-9,2 1 7,3-5 4,1 0-10,-1 0 7,-1-8-8,-3-3 1,0 0 11,-6-6-13,-2-1 13,-5-1 9,-2-2-15,-3-1-7,0 4 0,0 0 3,0 5 17,0 2-13,0 3 3,0 6-4,0 2-1,0 0-12,0 0 6,0 5-14,1 12 10,4 3 4,4 2 0,3-1 0,3-1 4,4-1-4,2-2 0,1-3 0,2-4 12,0-2-12,-5-4 2,-4 0-2,-1-2-5,-2 0-21,-2 1-67,2-2-172,-5-1-43</inkml:trace>
  <inkml:trace contextRef="#ctx0" brushRef="#br0" timeOffset="163150.9096">25462 1833 136,'0'0'124,"0"0"-25,0 0-25,0 0-32,0 0 24,0 0-8,0 0-23,2-7 16,-2 7-48,0 0 18,0 0-21,0 0 7,0 2-21,0 14 14,0 12 0,0 3 7,0 10 1,0-1-8,0 1 0,0-5 4,1-4-7,-1-4 3,0-5 0,0-2 7,0-3-1,0-3-12,0-3 0,0 0-42,0-3 2,0-4-44,0-1-28,0-4-24,0 0-96</inkml:trace>
  <inkml:trace contextRef="#ctx0" brushRef="#br0" timeOffset="163589.778">25446 1788 25,'0'0'280,"0"0"-190,0 0-19,0 0-19,0 0-42,0 0 25,22-66-10,-2 59-18,2 1-7,7 1 2,-2 4 1,1 1 26,-1 0-29,-5 4 0,-1 10-1,-5 1 4,-5 2-6,-8 4-2,-3 0 3,0 4-2,-2-1 8,-11 0-2,-6-1 6,-4-3 3,2 1-16,-3-2 5,-4 0-14,-2-3-5,0-1-46,4-6-74,7-3-80</inkml:trace>
  <inkml:trace contextRef="#ctx0" brushRef="#br0" timeOffset="164307.3183">25809 1854 24,'0'0'127,"0"0"-23,0 0-22,0 0-18,0 0 18,0 0-29,10-25 10,-10 24-32,0 1-26,0 0-1,0 10-4,0 17 0,0 9-7,0 3 18,0 2-15,0-2 4,0-7 0,0-3 7,0-6-7,0-4 0,0-1-1,0-5-5,0-1-6,0-1-22,0-3-5,0-6-10,0 1-71,2-3-21,2 0-2</inkml:trace>
  <inkml:trace contextRef="#ctx0" brushRef="#br0" timeOffset="164824.3226">25809 1808 189,'0'0'111,"0"0"-10,0 0-57,0 0 17,0 0-26,0 0-15,73-66 26,-54 66-43,3 0 1,1 1 0,-4 15 1,-2 3-7,-7 5 2,-8 3-4,-2 0-4,0 0 8,-12-1 0,-6-3 1,-1-4 10,2-4-12,-2-4 1,2-4 0,2-2 3,6-5-3,3 0 0,3 0 20,3 0-10,0-3-1,0 3-2,0 0-2,0 0-5,12 2 0,9 12 0,2 4-5,2 5 7,-1-5-2,1 2 0,-1-2 4,-4-2-8,-3-2 4,-5-5-5,-3-1-31,-3-3-25,-3 0 10,0-2-26,-1-1-32,1-2-29,1 0 23</inkml:trace>
  <inkml:trace contextRef="#ctx0" brushRef="#br0" timeOffset="165187.6546">26176 1822 273,'0'0'163,"0"0"-88,0 0-44,0 0-10,0 0-12,0 0-13,20 34 9,-6 3-4,-5 3 32,-2 1-26,-2-4-1,-4-7-6,-1-5 12,0-4-15,0-4 3,0-4-4,0-3 0,0-2-49,0-2-1,0-4-30,0-2-86,0 0-47</inkml:trace>
  <inkml:trace contextRef="#ctx0" brushRef="#br0" timeOffset="165472.836">26201 1804 245,'0'0'121,"0"0"-14,0 0-39,0 0-26,0 0-26,0 0 33,82-73-48,-59 67 8,-3 3 4,-2 2-7,2 0-6,-3 1 0,-3 0-3,-2 0-18,-2 0 0,-1 0-35,-3 0-26,-4 5-80,-2 5 30,0-2 17</inkml:trace>
  <inkml:trace contextRef="#ctx0" brushRef="#br0" timeOffset="165689.0003">26273 1865 17,'0'0'82,"0"0"-2,0 0 5,0 0 16,0 0-45,0 0 2,33 18 14,-10-13-54,6 1 0,0-2-18,0 2-4,-4 2-6,-8 2-75,-8 4-88,-9 0-41</inkml:trace>
  <inkml:trace contextRef="#ctx0" brushRef="#br0" timeOffset="165896.0543">26232 2175 41,'0'0'101,"0"0"11,0 0 6,0 0 2,0 0-30,81 2-64,-56-2 7,1-2-33,-6 1 9,-4 1-21,-2 0-22,-3 0-81,-1 0-94</inkml:trace>
  <inkml:trace contextRef="#ctx0" brushRef="#br0" timeOffset="166196.8602">26644 2035 229,'0'0'126,"0"0"-27,0 0-37,0 0-31,0 0-17,0 0-10,30-5 5,-11 5-3,1 0-6,2 0 0,0 0-5,2 0-10,-3 0-96,-3 0-87,-6 0-34</inkml:trace>
  <inkml:trace contextRef="#ctx0" brushRef="#br0" timeOffset="166876.5039">27177 1733 342,'0'0'119,"0"0"-52,0 0-59,0 0-8,0 0-1,0 0 1,0 84 3,0-46 21,0-2-20,0 0 9,0-4-13,0-2 2,0-3 2,-1-5 1,-4 3-5,0-6 0,1 1-13,-1-2-36,4-5-70,1 0-51</inkml:trace>
  <inkml:trace contextRef="#ctx0" brushRef="#br0" timeOffset="167299.7423">27062 1720 268,'0'0'88,"0"0"-29,0 0-57,0 0 16,82-39 41,-61 39-39,1 0 20,3 4-40,7 15 12,-2 7-17,-1 7 10,-3 5-5,-4 1 0,-1 1 14,-4-1-15,-1-2 1,-5-4 0,-5-3 20,-2-6-10,-4-3 3,0-3 3,-6-3-8,-14 0 2,-6-4 1,-4-2-5,-2-2 13,1-2-17,3-2 3,1-2-2,2-1-3,1 0-36,3 0-33,3-10-43,4-2-73</inkml:trace>
  <inkml:trace contextRef="#ctx0" brushRef="#br0" timeOffset="167778.6792">27673 1730 160,'0'0'87,"0"0"-29,0 0-5,0 0 23,0 0-25,0 0-8,19-12-43,-18 36 12,1 9-6,-2 9 36,0 3-17,0-1 10,0-5-30,0-4 7,3-4-12,0-2 10,-1-3-16,0-2 6,-2-2 0,0-2-2,0-4-26,-4-5-17,-1-5-44,2-6-77,3 0-63</inkml:trace>
  <inkml:trace contextRef="#ctx0" brushRef="#br0" timeOffset="168063.766">27686 1686 376,'0'0'119,"0"0"-42,0 0-27,0 0-50,0 0 16,0 0-24,77-53 10,-47 48-2,0 2 13,-5 0 0,-1 3-13,-5 0 0,-4 0-1,-1 0-14,-7 0-21,1 0-63,-4 7-62,-4 2-60</inkml:trace>
  <inkml:trace contextRef="#ctx0" brushRef="#br0" timeOffset="168279.9365">27663 1885 36,'0'0'82,"0"0"23,0 0-26,0 0-23,0 0 13,97 18-24,-73-18-22,-2 1-3,-1-1-8,-6 2-24,3 0 4,-4 1-115,-2-3-70</inkml:trace>
  <inkml:trace contextRef="#ctx0" brushRef="#br0" timeOffset="169019.5815">28062 1694 232,'0'0'143,"0"0"-117,0 0-24,0 0 19,0 0-6,94-8 5,-66 7 7,-1 1-27,-2 0 0,-7 0 0,-2 0-34,-4 0-61,-3 0-132</inkml:trace>
  <inkml:trace contextRef="#ctx0" brushRef="#br0" timeOffset="169320.4193">28215 1677 159,'0'0'82,"0"0"-17,0 0 0,0 0-55,0 0-9,0 0-1,-3 64 19,-1-33 61,-1 3-50,2 0-15,0 2 6,2 0-15,-2-3-5,2 2-1,1-4 4,0-2 18,0-2-21,0-6 5,0-1-6,0-3 6,0-4-12,0-1 6,0-5-69,-4-2-45,-8-2-114</inkml:trace>
  <inkml:trace contextRef="#ctx0" brushRef="#br0" timeOffset="169536.5966">28033 2171 302,'0'0'163,"0"0"-163,0 0 31,0 0-12,0 0 31,0 0 16,58 21-33,-28-20 2,2 1-35,2 1 16,0-1-17,3-1 1,-4-1-27,-5 0-29,-6 0-106,-6 0-83</inkml:trace>
  <inkml:trace contextRef="#ctx0" brushRef="#br0" timeOffset="169937.7265">28573 1718 377,'0'0'115,"0"0"-67,0 0-48,0 0-16,0 0-5,0 0 21,-1 102 19,1-61-15,0-1 5,0-3 4,0-9-3,0-2-10,0-5 0,0-3 2,0-1-3,0-2 1,0-4-20,0-1-34,0-7-157</inkml:trace>
  <inkml:trace contextRef="#ctx0" brushRef="#br0" timeOffset="170380.5223">28590 1707 31,'0'0'33,"0"0"35,0 0 19,0 0 2,0 0-31,0 0-10,38-37-48,-29 46 0,7 13 8,4 10-6,2 5 34,0 6-23,-2 0-3,1-2 8,-3-3-6,2-7-12,-3-5 13,-2-7-12,-4-5 40,-1-5-36,-2-3 3,-2-3 24,0-3-25,1 0 2,-3 0 15,3-6-4,-4-12 19,1-5-30,-2-7-7,-2-1 38,0-3-31,0-2 7,0 4-16,0-2 14,0 2-24,0 7 10,1 5-11,1 8 1,-1 6-31,-1 5-27,0 1-114,0 0-112</inkml:trace>
  <inkml:trace contextRef="#ctx0" brushRef="#br0" timeOffset="170940.7641">29121 1707 154,'0'0'189,"0"0"-113,0 0-41,0 0-35,0 0 14,0 0-13,0 88 19,0-49 19,0 2 5,0-2-27,0-5-5,0-7-6,0-1 5,0-5-12,0-3 1,0 0 0,0-6 11,0 0-11,0-4-17,0-4-39,0-3-111,0-1-108</inkml:trace>
  <inkml:trace contextRef="#ctx0" brushRef="#br0" timeOffset="171203.809">29128 1739 432,'0'0'107,"0"0"-35,0 0-54,0 0-10,0 0-8,0 0 0,80-66 5,-55 60-4,0 3 13,-3 1-14,-2 2 1,1 0-1,-1 0 2,2 0-4,-5 0-20,3 0-54,-8 0-49,-6 0-71</inkml:trace>
  <inkml:trace contextRef="#ctx0" brushRef="#br0" timeOffset="171473.4082">29189 1859 37,'0'0'124,"0"0"-24,0 0 45,0 0-17,0 0-67,0 0-15,51 3-34,-31 0-5,-1 2 2,-3 0-9,1 3-7,-4 0-30,-1 2-89,-8 3-81</inkml:trace>
  <inkml:trace contextRef="#ctx0" brushRef="#br0" timeOffset="171705.2003">29122 2102 112,'0'0'70,"0"0"-40,0 0 88,0 0-1,0 0-23,0 0-10,81 15-24,-57-15-39,1 0-2,0 0-19,0 0 4,0 1-15,-3 1-4,-1 1-81,-3-3-32,-5 0-80</inkml:trace>
  <inkml:trace contextRef="#ctx0" brushRef="#br0" timeOffset="173794.9322">29776 1647 301,'0'0'107,"0"0"-21,0 0-19,0 0-36,0 0 1,0 0-32,-3 6 3,0 15-7,0 9 8,-4 5 11,2 4 10,-1 0-23,3 0 9,0-4-11,3-5 1,0-3 4,-2-5-5,2-3 0,0-2 1,-1-3-1,-1 0-5,1-3-45,-2-3-40,3-2-58,0-6-89</inkml:trace>
  <inkml:trace contextRef="#ctx0" brushRef="#br0" timeOffset="174265.524">29552 1656 294,'0'0'95,"0"0"5,0 0-81,0 0 1,0 0-6,0 0-2,94-68 15,-64 68-25,2 0 10,3 14 4,2 12-13,2 8 10,3 5-13,-3 5 0,-4 4 3,-6 3-1,-9-4-4,-7-2 2,-7-6 0,-5-4 16,-1-5-11,0-4 0,-14-5-4,-9-3 9,-9-5-6,-3-4-4,-6-3 7,0-3 9,2-1-14,4-2-2,6 0 0,2-2-6,1-11-38,4-4-53,2 5-106,1 0-77</inkml:trace>
  <inkml:trace contextRef="#ctx0" brushRef="#br0" timeOffset="183204.4856">3206 4490 97,'0'0'131,"0"0"-33,0 0-8,0 0-3,0 0-28,0 0 14,0 0-34,1-10-18,-1 10 9,0 0-29,0 0 5,0-1-6,0 1 4,0 0-9,2 0 0,4 0 1,1 15 1,5 2 5,0 6-2,0 3 1,3 2 4,0 0-7,-2-3 2,2-3 0,3-2 1,0-2 0,-1-1-1,0-4 0,-3-2 9,4-1-13,-3-2 4,1-3 0,2-5-6,-2 0 7,5 0-1,-4-10 4,-1-5-1,-4-1-3,1-4 0,-5-1 0,-4-2 0,-2-2 3,-2-1-1,0-2-2,0-1 0,0-1-2,-6 3 2,-2 3 0,0 6-7,0 6 14,5 2-7,-3 8 0,6 2 1,0-2-6,0 2 5,0 0-11,0 0 11,0 0-32,0 0 11,9 2 16,7 2 10,2-2-11,5-1 6,2-1 0,0 0 1,1 0 1,2 0-2,2 0 0,0-1 5,1-3-5,-1 3 0,0 0 1,-3 1-8,-2 0 9,-3 0-2,-5 0 0,-4-2-5,-5 2 3,-4-4-5,-4 4 7,0 0 5,0 0-3,0 0 17,0 0 10,0 0-26,0 0 11,-3 0-14,-9 0-2,-3 8-3,-1 6 8,-5 3-3,3 3 0,-3 2 2,5 3-4,-1 3 2,1 0 0,8-2-5,4-3 5,4-2 0,0-3-5,0-2 1,9-3 1,6-2 3,3-4 0,1-3-3,1-4 4,-1 0-1,5-4 4,-5-9-3,1-5-1,-7-3 0,-3-3 1,-5-2 1,-2-1-2,0-3 4,-3 3-10,0 4 8,0 4-2,0 6 0,0 5 1,0 3-2,0 2 2,0 3 5,0 0-4,0 0 3,0 0-10,0 2 3,0 17-8,3 4 4,5 1 6,2 3 0,0-6-1,1 0 9,-1-3-8,5-2 0,0-6 0,0 1-6,0-4 6,0-2 0,1-2 1,2-2 6,3-1-7,-2 0 0,-1 0 0,0-11-2,-4 0 2,2-3 0,-1-4 9,0-4 5,0-8-8,1-4-6,-1-3 4,0-3-8,-3-2 4,-3 3 0,-4 1-3,-5 4 9,0 4-6,0-1 0,-8 4 1,-1 1 3,-6 0-4,6 2 0,2 4 2,-4 6 4,7 7-6,-2 3 0,-2 2 2,1 2-8,-2 0 6,-3 0 0,-2 15-8,0 8-1,-3 8 8,7 8-5,5 3 0,5 5 5,0 1 1,0-2 0,2 3-3,11-2 12,2-3-9,6-2 0,-1-12 2,0-2-13,1-5 11,3-4 0,-3-1 2,1-7 5,-1-4-7,0-4 0,0-3-15,4 0 2,-5-10 16,1-8-3,-1-3 5,-1-1-5,-5-4-2,0 0 1,-1 2-23,-5 2 14,-4 2 10,-1 4 0,-1 2 2,-2 5 8,0 3 6,0 1 13,0 5-28,0 0 34,0 0-35,0 0 4,0 0-10,0 13-14,0 6 20,0 2 0,0 3-1,3-1-2,2-2 3,1-3 0,-1-3-1,1-3 12,5-2-14,-3-4 3,0-1-3,-1-2-6,1-3 9,4 0 0,-2 0-4,3 0 1,1-4 3,-2-10 0,0-3 8,-3-1-14,-3-1 7,1-2-1,-1-2 4,2 2 4,-2 0-8,0 5 0,-3 3 0,-1 5 0,-2 6 4,0 2 10,0 0-1,0 0-5,0 0-16,2 9-7,1 8-9,3 3 18,0 1 9,3 0-3,3 0 0,0-2 6,4-1-6,8-4 0,3-4 5,6-4-4,2-6 2,3 0-3,-2 0 12,-2-3 2,-4-8-14,-3-4 0,-5-3 0,-7-4 1,-2-4-1,-7-3 0,-4-3 5,-2 1 9,0 1-14,-5 6 0,-8 7 6,4 6 1,1 4-5,-2 7 1,3 0 5,-1 2-8,-1 19 0,2 10-2,7 6-4,0 0-5,0 0 9,10-7 2,8-5 3,3-4 3,4-4-6,-5-4 0,5-5 4,-4-5-8,1-3 4,-1 0-21,-1 0 20,-5-4-62,-5-3-54,-4 1-137</inkml:trace>
  <inkml:trace contextRef="#ctx0" brushRef="#br0" timeOffset="186852.6745">6478 4058 345,'0'0'92,"0"0"-48,0 0 0,0 0-23,0 0-18,0 0-1,0 0-2,4 14 0,5 9 18,-3 10-4,0 3 23,2 3-23,-3 0-6,1-3 19,-3 0-21,0-1-3,0 3 3,-3-1 9,0-3-15,0-5 8,0-5-3,0-6 0,0-3-5,0-4 0,0-5 5,0-4-1,0-2-4,0 0 0,0 0 4,2 0 6,-2-2 0,0-10 9,1-6-3,1-6-8,1-3-8,0-2 0,4 2 4,4 5-10,-2 2 6,2 5 0,0 4-2,5 5 9,-1 5-14,3 1 7,2 1-9,-1 17 1,-1 5 8,-2 6 0,-5-1 0,-8-2 5,-3 0-5,0-3 0,0-2 2,-6-1-16,-12 1 14,-3-6 0,-1-4-5,2-6-22,4-5 19,2 0 5,1-5-2,1-9-2,4 2 7,1 2 0,4 2 6,0 2 8,3 3-13,0 3 10,0 0-4,0 0-12,5 0 5,11 0 0,8 0-2,-3 2 8,3 2-6,1-1 0,2 0 5,-2-3-12,9 2 7,-1-2 0,2 0 4,-1 0-4,-3-3 0,-1-8 0,-3-1-1,-7-1-1,0-2 2,-8-2 0,0-4 5,-4 0 5,-4-2-10,-1 1 0,-3 0-1,0 4-10,0 5 11,-3 2 0,-4 7 5,-2 3 0,-3 1-5,-3 0 0,0 13-13,3 8 8,3 2 5,4-1 0,5 1-16,0-4 15,0-2-3,3-2 0,11-2-19,2-2 15,1-2 4,5-3 4,0-1-4,1-4 3,5-1 1,-1 0 0,0 0-11,0-6 2,-5-8 9,1-2 0,-1-7 15,-3-2-6,-4-8 4,0-6-13,-4-1 2,-4 0-5,-2 1 3,-4 0 0,-1 0 3,0 0 5,0 2-8,0 2 0,0 7 8,0 4 25,-4 4-21,-1 7 10,1 2 5,1 7-21,1 2 4,1 2-10,1 0-14,0 14 8,0 17-4,0 16 10,6 9-3,-2 9 9,-4 3-6,0 2 0,0 2 6,-4-1-5,1-8-1,3-6 0,0-6 20,0-4-11,0-5-9,4-2 0,5-7 4,0-5-6,-3-7 2,-3-6 0,0-4 9,-3-8-7,0-1-2,0-2 12,0-2-11,0-16 8,0-10-9,0-4 0,0-4-15,0-2 0,0-1-1,0 0-15,0 3-5,0 4 36,-3 6-4,0 5 4,3 3 15,0 6-8,0 2-7,0 0 0,15 2-21,7-2 18,7 2-8,-1-2 7,0 6-6,-4-5 13,-1 2-3,-4 3 0,0-3 0,-4 1-1,-4 0 0,1-2 1,-6 2-1,-2 1 4,1 1 4,-5 1 8,0 0-10,0-2 20,0 4-17,-8 1-5,1 0-6,-5 0 2,4 9 1,-2 12-5,-2 6 1,5 1-3,2-2 7,5-2-3,0-3 0,0-3 4,8-4-1,2-3 1,0-2 3,-1-6-7,3-2 3,-3-1-7,2 0 1,2-10 11,-4-10-5,2-6 0,-6-1-33,-5 1 21,0 0-8,0 5 14,0 1 6,-5 8 8,-3 3 19,2 2-3,0 5-20,3 1 10,1 1-14,2 0-6,0 0-1,0 7 3,0 4 4,0-1-5,0-1 8,5 0-7,4 2 4,5-4 0,-1 1-1,-3-5 1,2-2 0,0 1 0,0-2 2,3 0-2,0-8 0,3-9 0,-3-4 4,1-1-1,-7 0-3,-4-2 5,-5 1 3,0 3-11,0-1 3,-8 5 0,-2 2 18,-5 3-10,1 6-3,0-1-1,0 4-1,5 1-6,2 1 3,4 0 0,3 0-7,0 0 4,0 0-19,0 0 19,7 3-2,8 3 0,7-4 5,5 0 0,1-1 1,2-1-1,-4 2 0,-1 4-1,-4 3 5,0 5-4,-8 7 0,-2 4-2,-4 8 1,-4 5 2,-1 4 10,-2-4 14,0-3-15,0-7 10,0-9-20,6-1 3,1-5-2,1-4 4,5-5-1,-4 1 18,6-5-18,-2 1 19,-2 1-23,2-2 4,-1 0 0,4 0-4,3 0 0,-2-9 0,0-2-42,1 1 22,-5-2-9,2 4 6,-3 3 15,0 3 15,-5 0-7,1-1 14,-2-3-11,1 0 25,5-4-22,-1-3-4,2 0 17,1-4-15,-4-2 3,-1-1-7,-3-1 5,-5 0-8,-1-2 3,0 1 0,-1 1-17,-11 2 14,-3 3-7,3 6 9,-3 5-27,2 5 26,-5 0 0,3 17-8,0 7 0,3 6 10,9 2 0,3 2-1,0-2 2,12-2-1,7-3 0,2-7 11,2-8-7,2-3 0,2-9-4,1 0 0,0 0-19,4-13-36,-4 3-108,-3-5-200</inkml:trace>
  <inkml:trace contextRef="#ctx0" brushRef="#br0" timeOffset="187986.8029">9545 4172 193,'0'0'90,"0"0"-15,0 0 0,0 0-35,0 0 12,0 0-43,-91-35 5,69 42-13,-2 10 2,1 7 3,1 3 9,3 5-9,8-2-6,2 2 0,6-4-4,3-1-3,0-4 7,5-2 0,11-5 4,2-7 0,4-3-4,-2-6 14,7 0-9,1-13 14,-1-10-19,0-3 1,-2-3 7,-5 0 0,-3 0-8,-6 5 0,-8 5 11,-3 4-11,0 4 14,0 8 30,0 0 9,0 3-38,-6 0-6,0 6-9,1 13-13,2 4 9,3 2 0,0-3 4,6-2-6,8-2 17,7-5-11,4-5 0,12-6-12,5-2-1,4 0-14,-1-7-41,-3-1-67,-8 4-108,-4 1-20</inkml:trace>
  <inkml:trace contextRef="#ctx0" brushRef="#br0" timeOffset="190292.728">11264 4074 26,'0'0'158,"0"0"-100,0 0-29,0 0 27,0 0-18,0 0-33,31-44 47,-25 39-9,2 1-3,2 1 10,-1 2-49,1 1 13,2 0-10,0 4 8,0 12-12,1 7 3,-2 1-2,0 2 10,-3-1-4,-2-1-7,-1-3 0,-4-3 3,-1-3-3,0-4 0,0-5 0,0-2 9,0-2-1,0-2-8,0 0 7,0 0 2,0 0 44,0-10-20,0-7-30,3-4 14,2-2-10,5 1-7,2-1 0,4 3 1,1 2-3,4 7 2,-3 1 0,0 7-6,-2 3 10,-4 0-8,2 0 4,-3 13-8,-2 5 4,-3 0 4,-3 1 0,-3 1-7,0-4 14,0-1-7,0-4 0,0-4 2,0-1-10,0-4 8,0-2 0,0 0 13,0 0-3,0 0-7,0-9 10,0-11-5,12-5-11,2-1 3,5 2 0,2 3-8,-3 7 9,1 6-1,-5 5 0,-4 3-12,2 0 2,0 3 7,6 8 3,-3 4 0,7 1 5,-3-1-5,1 0 0,2 0 1,-1-3-13,3 0 12,-1-5 0,-3-1 7,1-1 4,-3-5-11,3 0 0,0 0 6,1 0-11,2-6 5,-5-4 0,0-4 12,-3-3 4,-4-2-16,-3-5 0,1-2-4,-8-1 0,-2 3 4,0 3 0,-3 6-12,-11 6 23,-2 5-11,-2 4 0,1 0 8,0 16-17,5 6 9,3 3 0,6-1-12,3-1 17,0-2-5,18-4 5,7-2 1,8-4-6,6-5 0,0-4-8,2-2 6,-4 0-75,-7 0-114,-6-5-188</inkml:trace>
  <inkml:trace contextRef="#ctx0" brushRef="#br0" timeOffset="191511.6292">12690 3938 132,'0'0'98,"0"0"8,0 0-25,0 0-4,-97-9-36,70 20-24,0 8 12,2 5-28,4 3 14,5 3 11,4 1-19,6-3-7,3-2 0,3-2-3,0-4-2,6-6 0,4 0 5,4-5-11,2-4 19,2-3-8,-2-2 4,2 0 2,-1 0 14,0-13-15,2-4 9,-2-4-10,-3-3-2,-1-1-4,-5 1-9,-5 6 11,-3 4 6,0 3-2,0 7 16,0-1-4,-2 5-9,2 0-1,0 0-6,0 14-19,0 4 12,0 0 8,0-2-1,6 0 0,6-4 5,-1-2-7,5-2 2,0-4 0,5-2-1,0-2 8,2 0 1,-1 0-6,-7-2 8,3-8-10,-6-1 0,-1-4 3,-3-3 5,0-3-5,-2 0 0,-1 0 8,0 3 2,-2 0-13,0 1 0,1 3 13,-1 3-19,2 3 6,1 3 0,-3 5-5,3 0 4,1 0-3,2 14-9,4 6-2,0 2 8,-2 2 12,-2-1-5,0 0 7,-1-2 1,4-3-8,-6-3 0,-3-2-10,-3-4 0,0-1 13,0 1-3,-9-3 21,-11-2-14,-2-1-4,-2 0-3,2-1 12,1-1-16,6 1 4,2-2-35,2 2-71,6-2-113,4 0-51</inkml:trace>
  <inkml:trace contextRef="#ctx0" brushRef="#br0" timeOffset="192730.3927">13182 3943 101,'0'0'274,"0"0"-266,0 0 29,0 0-29,0 0 12,0 0-18,2 0 2,-2 21-4,0 6 13,0 1 16,0 2 17,0-2-34,0-3-10,0-2 5,1-2 10,7-3-17,1-6 0,0-3 10,-2-3-8,3-2 0,1-4 5,1 0 36,4 0-43,1-4 21,5-8-21,-3-3 12,-2-3-11,-2-2-1,-5-1 0,-2-3 6,-1 0 6,-2 2-12,-4 1 0,1 1 5,-2 5 0,1 5-4,1 5 10,-2 3 39,0 2-43,0 0 2,0 0-9,0 7-21,1 10 15,2 4 6,3 0 0,2 0 3,2-3 1,2-1-4,0-2 0,-2-1 0,1-2-8,1-3 8,0-2 0,0-1 9,1-2-3,-2-3-6,-1-1 0,-1 0 6,0 0-6,-3 0 0,4 0 0,-2-8 21,-2-4-11,0-4-6,-2-5-4,2-3 0,-5-4-14,-1 2 8,0 1 6,0 4-14,0 5 21,-3 2-7,-4 5 0,1 4-2,3 2-9,-1 2 11,2 1 0,2 0-11,0 0 7,0 0-7,0 0-1,0 0-18,0 6 28,3 2 2,6-4 0,4 0 7,4-1-2,2-1-4,4-2 7,-2 0 2,3 0-10,-4 0 0,0 0 0,4 0 5,-2 0-1,-2 0-4,-3 0 0,0 0 6,-4 0-14,-4 0 7,0 3 0,-5 8-8,-4 4 13,0 3-4,0 3 0,0 0 6,-1 1-6,1-1 7,0-1-4,0-1 19,4-2-16,9-2-4,3-3 21,5-4-22,1-4 14,4-2-15,2-2 0,-3 0 0,2 0 0,-6 0-26,0-5-25,-9-4-105,1 0-226</inkml:trace>
  <inkml:trace contextRef="#ctx0" brushRef="#br0" timeOffset="194403.6121">14216 4007 138,'0'0'125,"0"0"-90,0 0-29,0 0 36,0 0-13,0 0-8,0 0 50,60 0-47,-50 0 14,2 2-27,2-2-7,-2 0 13,2 0-12,0 0 14,0 0 25,-1 0-36,-3 0 12,-3-5-15,-3-2 7,-3-1 3,-1 2 4,0-3-5,0 0 3,-1 0-8,-10 0-9,1 2 0,-1-1-6,-3 3 0,-3 2 6,-2 2 0,-2 1-11,1 0 2,-2 0 9,6 9 0,-1 4-6,1 6 0,2 2 6,5 4 0,1 2-8,2 0 13,6-1-5,0-2 0,0-3 1,0-3-1,9-1 2,8-4 8,7-4 18,3-1-20,6-7 0,3-1-8,3 0 6,-2 0-17,-3-7 7,-5 1-34,-10-2-14,-9 2-140,-5 1-141</inkml:trace>
  <inkml:trace contextRef="#ctx0" brushRef="#br0" timeOffset="196421.9891">14716 3872 120,'0'0'83,"0"0"-4,0 0 9,0 0-39,0 0-14,0 0-11,76-2-21,-61 22 16,0 1 5,-2 3-21,-2-1 23,0-1-23,-3-1 10,-2-1-2,-1-2-5,-2-3-6,-3-3 0,0-3 4,0-2 0,0-4-2,0-1-2,0-2 8,0 0 2,0 0 0,0 0 29,0-8 8,4-8-21,5-7-23,5 0 3,5-2-5,0 4-1,7 3 0,-3 5-1,0 2 1,-1 4-5,-2 2 5,-4 5 0,1 0-1,-5 5-15,-1 11 15,-3 5 0,-4 2 1,-4 1-2,0 0 2,0-3 0,0-3 0,-1-5 4,-5-2-6,3-5 2,1-3 0,1-3 5,1 0-4,0 0 9,0 0 13,0-9-2,0-12-13,3-6-8,7-1-3,7 2-4,-2 3 4,2 7 3,-1 5 0,0 4-5,-3 2 2,4 5 3,-4 0-10,2 0 5,0 5 1,3 6 4,0 5-2,6-1 5,-4 1-6,0-1 3,-4 0 0,1-2 2,-2-3-2,-2-2 0,5-4-2,3-1 13,-2-3-11,7 0 2,-1-2-1,-1-10 9,-5-2-10,-2-6 0,-8-1 0,-6-1 5,-3 0-8,0 2 3,-6 2-1,-6 5-6,-2 4 7,5 3 0,0 6 0,1 0-8,-1 4 7,1 14-7,2 3 2,0 2 1,6-1 5,0-2 0,0-3 1,0-1 2,6-3-3,3-3 0,0-1 5,3-3-9,0-2 6,2-2-2,0-2 0,1 0 0,5 0-3,-3 0 1,1-9 2,0-5 1,-1-1 1,1-1-2,0-2 0,-2 1 13,2 4-19,0 2 6,1 3 0,-1 3 0,0 2 0,-4 3 0,-3 0-1,0 0-9,-4 8 10,2 6 0,-3 0 0,-1 0-5,-2 2 9,-2-1-4,-1 2 4,0-3 4,0 0-8,-1-5 0,-1-2 6,1-5-5,1-1 3,0-1 1,0 0 19,0-4-2,0-14 13,0-6-35,0-3 1,10 0-13,3 4 5,1 4 7,1 5-7,-3 5 8,-3 3-2,1 3 1,-2 3-8,1 0-4,5 0 12,1 1 0,3 7-10,-3 4 12,0 0-2,-3 2 0,0-3 0,-2 0-5,2-1 5,3 3 0,3-3 3,5-1 2,2 0-5,2-5 0,-1 0 6,-1-4-2,-2 0-4,0 0 2,-5-8 2,-2-3 8,-2-8-12,-3 0 0,-2-5 4,-1-4-8,-2-5 4,-3-1 0,0-5 1,-2-2 7,-1-1-8,0-2 4,0 2-1,0 3 21,0 7-24,0 5 8,0 8 27,0 5-29,0 4-1,0 5-5,0 2 4,0 3-2,0 0-2,0 0 0,0 9-9,0 21-16,0 12 25,0 12 0,0 2 3,0-2-8,0-4 5,3-5 0,5-7 3,1-5 3,2-4-6,2-6 0,0-3 1,0-5-2,2-2 1,2-8-7,2-3 5,1-2-50,0 0-3,-3-17-151,-8-4-369</inkml:trace>
  <inkml:trace contextRef="#ctx0" brushRef="#br0" timeOffset="196778.6789">16110 3743 199,'0'0'102,"0"0"-29,0 0 56,84 3-22,-45-3-57,3 0 1,4 0-28,-4-3-16,0-4 5,-8 4-1,-4-1-11,-2 1 0,-5 0-2,-1 0-7,-6 1-3,-2 0-33,-5 2-8,-2 0-62,-4 0-12,-3 0-55</inkml:trace>
  <inkml:trace contextRef="#ctx0" brushRef="#br0" timeOffset="198075.6157">17266 3832 339,'0'0'202,"0"0"-135,0 0-15,0 0-22,0 0-21,0 0-2,6 0-4,-2 0 3,5 0 2,4 0 2,3 0-3,1-4 3,2-3-6,1-1 2,-1-2-6,0-3 0,-3 0 3,-3 0 1,-1-1-4,-4 2 2,-4 4 4,-1 4-10,-1 1 4,-2 3 0,0 0-10,0 0 6,0 0 2,0 9-5,0 10-17,-3 4 22,-2 1 2,4 0 0,-1-3 1,2-1-1,0-5 0,0-5-1,0 0 9,8-6-8,1 0 0,7-1 0,2-3-3,6 0 6,0 0-2,-1-10 5,-4-2 1,-5-2-7,-3 3 0,-5-3 0,1 2 2,-4 1 2,-1 4-4,1-1 4,-3 1 0,3 4-4,-2-1 0,2 4 0,2 0-12,-1 0 6,5 2 6,2 9-9,-1 1 9,2-1 0,1 3 0,2 0 0,2 2 9,-1-1-4,-1-1-3,-2 0 5,-4-6-3,-3 2-4,-4-3 0,-2 1 0,0-2-11,-5 0 14,-14-1-3,-7 2 0,-5-3-10,0-2-53,-5-2-112,7 0-190</inkml:trace>
  <inkml:trace contextRef="#ctx0" brushRef="#br0" timeOffset="198298.813">17551 3563 0,'0'0'641,"0"0"-586,0 0-55,0 0-9,0 0-47,0 0 0,6 2-51,-2-1-145</inkml:trace>
  <inkml:trace contextRef="#ctx0" brushRef="#br0" timeOffset="200203.8295">18970 3677 223,'0'0'97,"0"0"-57,0 0 6,0 0 10,0 0-25,0 0 5,92-34-7,-77 34-19,3 2 5,-2 12-11,-1 8-4,1 0 7,-2 1 0,-3 1-1,-4-3-3,-3-2 0,-4 0 8,0-3-7,0 1 3,0-5-7,0-2 7,-1-2-5,-2-2-2,1-3 0,0-3 11,2 0-10,0 0 9,0 0 16,0-6-7,0-7-11,0-8-8,13-4 8,2-1-9,6 0 1,-1 3 0,-1 5-2,-3 6 7,-4 4-7,0 7 2,-2 1-2,4 0-8,4 1 6,-1 11 4,-2 2-8,-2 1 7,-3 2 1,-6-1 0,-1-1 0,-3-1-8,0-4 8,0-1 0,0-2 0,0-2 5,0-1-5,0-4 0,0 0 2,0 0 13,0 0-12,0-10 38,2-10-36,8-5 6,5 0-15,2-1 4,5 6 0,-1 7-7,-2 2 9,-1 5-2,-2 6 0,-4 0-7,1 6-4,0 10 10,-3 0 1,3 0-4,1-2 4,1 0 0,3-1 2,-2-3 2,-2 0-8,-1 0-4,4-1-106,-2-3-36,-1-1-119</inkml:trace>
  <inkml:trace contextRef="#ctx0" brushRef="#br0" timeOffset="200767.6961">20006 3616 166,'0'0'119,"0"0"-20,0 0 11,0 0-49,0 0-14,0 0-47,-30-6 4,8 21-6,0 5 5,1 2-2,2 1 2,5-2 4,5-2-7,5-1 0,4-1 0,0-5-1,0-1 2,0-4-1,7-2 0,3-2 3,0-3-6,2 0 1,2 0 2,2 0 7,1-8-7,1-7-5,3 2 4,-2-3-51,-5 3 21,-2 2 6,-6 2 25,-6 6 13,0 2 45,0 1 36,0 0-20,0 0-67,0 0 1,0 0-8,0 0-25,0 11 20,0 2 5,3-1 0,4 0 3,4-2 2,2 0-5,1-3 0,2-1-9,-1-3-2,6 0-25,-6-3-76,1 0-184</inkml:trace>
  <inkml:trace contextRef="#ctx0" brushRef="#br0" timeOffset="201591.9998">20436 3688 235,'0'0'42,"0"0"-32,0 0 65,0 0 8,0 0-65,0 0 8,-41-16-26,24 20 11,-4 11-18,0 3 14,8 2-7,0 1 31,5 0-27,5-2 9,1 1-13,2-5 3,0-1 2,0-5-2,3-2 17,5-4 4,2-3-14,-1 0 0,3 0 11,3-1-20,-1-11 27,0-2-15,-5-4-3,-1-3 21,-2-3-22,-3-5 9,-2-3-12,2-6 7,3-4-18,-1-4 9,2 1-4,2 2 6,-4-1-1,-2 11-5,-3 7 0,0 10 8,0 7-6,0 4 1,0 5-2,0 0 2,-2 14-3,1 17-7,-4 18 3,2 4-1,3 3 0,0 0 5,0-8 0,0-3 0,6-6 8,5-7-8,3-6 0,0-7 0,2-4-6,4-4 6,-1-5 0,1-6 16,2 0-8,3 0-5,7-8-3,2-7 11,2-4-18,-2-4 7,-1-5 0,-6-3-9,-5 3-11,-4 4 4,-14 3 10,-4 6-15,0 4 21,-1 4 4,-9 2-3,-1 5 2,1 0-3,-2 10 0,1 13-4,4 6-7,4 0 10,3 2-5,0-6 6,6-2 1,10-7 1,1 0-2,5-6 8,1-5-3,5-5-10,3 0-23,-1 0-170</inkml:trace>
  <inkml:trace contextRef="#ctx0" brushRef="#br0" timeOffset="201823.8161">21236 3739 106,'0'0'648,"0"0"-604,0 0-32,0 0-12,0 0 0,0 0 0,0 2-8,0-2 8,0 0-16,0 0-40,-4-8-181</inkml:trace>
  <inkml:trace contextRef="#ctx0" brushRef="#br0" timeOffset="243048.0458">3876 6286 126,'0'0'80,"0"0"-31,0 0 9,0 0-14,0 0 25,0 0-29,0 0-10,0 0 20,0 0-40,0 0 6,0-2-16,0 24 4,-5 8 10,-8 9 11,2 3 5,-1 3 32,-4-1-59,10-1 10,-3-3-13,-1-4 15,2-4-16,-1-7 1,2-1 0,1-6 2,3-3 5,0-3-7,1-6 0,2-3-1,0-3-6,0 0 6,0 0 1,0-12 4,0-12-4,8-6-15,2-4 11,2-5-22,-1-1 25,-1 3-7,-4-1 8,0 3 5,-3 0-1,3 1-4,1 0 6,2-1 2,3 3-11,3 4 3,0 5 0,-2 8 5,-5 6 0,-5 6-1,3 3-4,2 0-5,3 8 0,4 14 3,3 8 2,-3 8 13,0 4-13,0 2 9,-2-4 25,-1 0-32,-4-3 11,2-4-13,-2-3 3,-1-4-1,1-5 4,-1-2-6,-1-2 0,0-4-2,-3-3-4,5-3-32,-4-5-23,0-2-49,-1 0-45,-3-11-102</inkml:trace>
  <inkml:trace contextRef="#ctx0" brushRef="#br0" timeOffset="243402.2716">3783 6570 203,'0'0'178,"0"0"-91,0 0-60,0 0 0,0 0-15,0 0 3,96-49 28,-65 44-15,-3 1-12,-1 2-16,-2 2-8,-8 0-32,-1 0-57,-7 11-111</inkml:trace>
  <inkml:trace contextRef="#ctx0" brushRef="#br0" timeOffset="244398.4811">4581 6521 60,'0'0'72,"0"0"1,0 0 4,0 0-7,0 0-2,0 0-36,17-16 12,-14 13-15,4 1-25,-4 0 18,-3 2-21,0 0 13,3 0 20,-3 0-28,0 0 37,0-3 1,0 0-31,-6-1 15,-1 0-28,-2-1 2,-2 0 1,-2 4-2,-2 1-1,2 0 0,-2 0 4,-3 0-16,6 6 12,-3 4 0,3 6 0,1 5 0,0 2 0,6 5-1,1 0 0,4-4-8,0 0 9,1-2 0,15-4 2,4-5 5,5-2-7,5-5 0,0-4 0,3-2-11,-2 0-1,-1 0-9,-3 0 15,-5-1-70,-7-2-12,-6 0-64,-5 2-59</inkml:trace>
  <inkml:trace contextRef="#ctx0" brushRef="#br0" timeOffset="245207.1733">4918 6510 400,'0'0'135,"0"0"-83,0 0 6,0 0-55,0 0 7,0 0-1,-56-25 1,40 25-5,-1 0-5,2 0 0,-3 0 11,5 6-5,-1 6-6,1 1 0,4 7-6,0 3 0,7-1 6,1 2 0,1-1 8,0-4 3,0 1-11,12-4 0,9-2 2,1-5-9,5-3 10,5-4-3,3-2 30,-2 0-30,-2 0 8,-4 0-8,-3-10-12,-6 3 0,-4 3-64,-6-1-66,-8 0-115</inkml:trace>
  <inkml:trace contextRef="#ctx0" brushRef="#br0" timeOffset="246488.4605">5199 6628 199,'0'0'132,"0"0"-129,0 0 19,0 0-10,0 0 65,0 0-13,0 27-35,6-21 16,0-2-20,0-1-12,4-1 26,1-1-28,1-1 12,6 0-3,-2 0-13,-1-7 2,1-5-8,-2-6-1,-2 0 13,-2-2-9,-1-4-4,-3-1 7,-3-4-4,4-1-4,-2-1 1,-2 5-9,0 2 9,0-1 2,-3 4 0,0 0-4,0 2 12,0 0-14,0 3 4,0 1 0,0 3 5,0 3-3,0 3 11,0 3-11,0 0 11,0 3-15,0-1 2,0 1 0,0 0-1,0 0 6,0 0-5,0 0 0,0 0 10,0 0-11,0 0 1,0 0 0,0 0-2,0 4 2,0 14 0,0 11-16,0 10 25,3 3-11,0 3 2,2 2 0,-4-3-7,3-4 16,1-5-9,2-7 0,4-4 3,-1-4-13,5-5 10,1-3 0,-2-5 7,7-4-6,-3-3-1,9 0 2,1-6 12,5-12-12,-3-1-2,-8-5 0,-1-2 7,-9 0-5,-3 1-2,1-1 0,-1 5 8,-3 3-12,-1 6 4,-4 5 0,1 2-1,-2 5 1,0 0 0,0 0-4,0 1-11,0 15 8,0 5 7,0 1 0,0-1-4,0 1 10,0-4-6,3 0 0,4-3 2,2-4-4,2-1 2,2-2 0,-1-4 3,-3 0-3,4-4 0,-4 0 6,4 0 1,-2 0-4,-2-8-2,-1-5 1,-4 1 7,-4-3-6,0 0-3,0-1 0,0-3 4,-9 3-5,0 2 1,3 1 0,0 4-1,0 4 5,5 2-4,1 3 23,0-1-22,0 1-2,0 0-8,7 0 6,11 0-1,10-4 5,5-4-1,-3 0 3,1 1 2,-2-1-10,-4-1 0,-3 1-19,-4 1 14,-6 1-41,-3 1-30,-9 2-46,0 1-159</inkml:trace>
  <inkml:trace contextRef="#ctx0" brushRef="#br0" timeOffset="246858.2124">5169 6452 91,'0'0'245,"0"0"-148,0 0-18,85-27 12,-51 20-9,2 2-55,0-3 22,0 2-34,3 0-11,-1 2 5,0 1 0,2-1-9,-2 3 0,-6-1-33,-5 2 29,-9 0-45,0 0-47,-6 0 6,-5 0-79,-2 0-25</inkml:trace>
  <inkml:trace contextRef="#ctx0" brushRef="#br0" timeOffset="248578.1064">6967 6208 347,'0'0'111,"0"0"-57,0 0 3,0 0-4,0 0 7,0 0-28,-3 3-23,3-3 13,0 0-20,0 0-2,3 0 0,13 0 1,11 0-1,6 0 0,9 0 0,8 0 0,0-3 5,-1-3-3,-4 3-2,-8-1 6,-7 2-11,-8 0 5,-4 2-27,-4 0 12,-3 0-27,-3 0-26,-2 0-34,-6 0-22,0 0-26,0 0-61</inkml:trace>
  <inkml:trace contextRef="#ctx0" brushRef="#br0" timeOffset="249110.6984">7118 6227 312,'0'0'94,"0"0"-94,0 0 7,0 0-7,0 0 56,25 88 16,-19-53-55,0 1 39,0-5-24,0 1-6,-2-5-4,1-3-20,1-1 4,0-5 1,1-4-5,-1 0-4,-1-5-22,2-4 11,5-5-51,0 0-69,7-5 7,1-11-107</inkml:trace>
  <inkml:trace contextRef="#ctx0" brushRef="#br0" timeOffset="249464.9338">7525 6178 398,'0'0'123,"0"0"-49,0 0-39,0 0-1,0 0-19,0 0-15,0 0-10,-4 49 10,5-11 0,4 1 38,2-1-29,-1-5 5,1-3-10,1-6 4,-1-1-8,-1-2 0,0-5-4,-1-3-5,-1-6 4,1-4-60,-1-3-62,2 0-100,-3-17-18</inkml:trace>
  <inkml:trace contextRef="#ctx0" brushRef="#br0" timeOffset="249850.3955">7607 6355 378,'0'0'149,"0"0"-96,0 0-46,0 0 0,0 0 5,0 0-12,88-13 0,-57 11 1,1-1-2,-4-1 2,-3-4-1,-7-1 2,-3-1 7,-4-4-9,-5-1 0,-3-2 7,-3 1-1,0 1 37,0 3-3,0 4 19,0 5-49,0 2 36,0 1-27,0 0-10,0 11-18,0 11-3,0 6 12,0 3 2,0-3 4,0-1-6,0-3 0,0-1-4,0-2 1,0-3 3,1-3 0,5 0 0,0-6-42,0-1-6,3-2-44,3-6-81,0 0-66</inkml:trace>
  <inkml:trace contextRef="#ctx0" brushRef="#br0" timeOffset="250113.458">8035 6177 248,'0'0'201,"0"0"-163,0 0-7,0 0-15,0 0-15,0 0 38,78-16 2,-51 16-18,0 0-18,-1 0 12,-2 0-19,-2 0 2,-5 0-31,-1 0-20,-7 0-84,-3-6-89</inkml:trace>
  <inkml:trace contextRef="#ctx0" brushRef="#br0" timeOffset="250320.5108">8214 6122 189,'0'0'132,"0"0"-85,0 0-8,-25 87 29,20-59 13,5-2-64,0-1 16,0-4-31,0-2 18,0 1-20,0-2 0,3-2 3,-3 1-5,0-2 2,0-1-30,-4-6-77,-9-1-106</inkml:trace>
  <inkml:trace contextRef="#ctx0" brushRef="#br0" timeOffset="250521.0506">8071 6468 328,'0'0'42,"0"0"-30,0 0 20,0 0 33,0 0 21,0 0-22,82 12-31,-54-12 6,-5 0-33,5 0-3,-1 0 5,-3-4-8,0-1-7,-8 2-62,-3 1-86,-5-3-46</inkml:trace>
  <inkml:trace contextRef="#ctx0" brushRef="#br0" timeOffset="251053.6682">8774 6164 553,'0'0'1,"0"0"13,0 0-14,0 0 24,0 0 28,0 0-32,-71-77 16,55 77-36,-3 0-4,8 0-3,2 0 7,2 5 0,1 6-7,5 4 4,-1 1-1,2 4 4,0 3 0,10 0-4,8 3 4,5 1 0,0-1 8,0-1 1,-2-1-9,-3-1 0,-5-3 2,-4-2-8,-3 0 6,-6-2 0,0 0 12,0 0-6,-13-3 10,-2-1 2,-5-1-10,-3-2-4,0-2-4,-2-2 0,-1-4-12,3-1 10,0 0-28,4 0-7,-2 0-36,0-1-94,3-6-147</inkml:trace>
  <inkml:trace contextRef="#ctx0" brushRef="#br0" timeOffset="253545.7546">10367 6003 372,'0'0'103,"0"0"-25,0 0-51,0 0 16,0 0-43,0 0 2,0 37-4,0-3 4,0 5 10,0 5-10,-3-1 4,3-2 20,0-2-23,0-6 0,0-3 8,6-2-3,8-3-8,2-4 0,2-2 3,3-3 17,2-7-12,3-3 1,5-6 11,3 0-20,7-11 16,2-11-16,0-5 13,-2-5-15,-5-1 2,-7-3 0,-3-2-3,-7-3 3,-10-1-1,-1 2 1,-7-1-2,-1 3-11,0 5 13,0 8 0,-6 7 17,0 9-7,4 5-10,2 4 0,0 0 5,-1 5-20,-1 21 6,-1 13 9,0 6 0,-1 3 8,3-1-9,1-7 1,0-1-1,0-4-1,0-4 2,0-5 0,0-3 2,0-2 5,0-3-7,1-3 0,-1-3 6,0-4-10,0-6 4,0 0 0,0-2 15,0 0-4,2-9-8,5-15-3,2-8-10,9-7-1,3-3-7,7 3-7,2 9 20,-6 7-19,-3 11 24,-5 8 0,2 4-16,3 0 15,1 16-9,4 2 10,-1 3-2,0-2 9,1-1-7,-2-2 0,-2-2 8,-1-4-6,-5-4-2,5-1 4,0-5 12,5 0-7,3-5-9,0-14 0,-2-4 8,-5-2-22,-9-1 14,-8-1-17,-5 3 16,0 3-23,0 6 24,-12 4 20,-2 6-14,1 5 33,-1 0-39,3 10 0,0 14-8,4 4 6,5 2 2,2-1 0,2-2 7,14-4-5,5-2 2,4-5-4,-2-2 16,4-5-5,1-3-15,0-6 4,1 0-61,-4-3-45,-8-12-285</inkml:trace>
  <inkml:trace contextRef="#ctx0" brushRef="#br0" timeOffset="255033.9246">11779 6147 155,'0'0'274,"0"0"-214,0 0-28,0 0 13,0 0-41,0 0 5,-78 16-9,67 11 9,3 4-8,5 3 12,3-5 16,0-1 2,0-4-24,0-5-7,10-3 2,0-6 8,1-4-10,5-4 0,-2-2 8,2 0-8,-1-10 0,0-8-11,-5-4 2,-4-5-35,-4-2 26,-2 4-3,0 1 21,0 6-5,-6 4 11,-3 5 2,-1 3-3,2 3 4,4 3-14,-1 0 5,2 0-7,3 12-1,0 1 0,0-1 8,8 1 1,6-3 10,1-1-11,-1-3 6,5-2 3,0-2 12,0-2-19,1 0 9,-2 0-2,-4-7 5,-4-7-12,-4 1 3,-2-4-5,-2-2 14,-2-3-7,0 0-7,0-1 0,0 2 0,-6 4 0,2 6 0,-4 0 4,4 5-2,-1 3 2,-1 1 11,6 1-11,0 1 4,0 0-16,0 0 4,2 0-17,11 0 18,8 0-2,6 0 5,0 0 0,-2 0 11,5 0-21,0 0 10,0 0 0,-3 1 0,-4 10 2,-3 3-2,-7 2 0,-2 4 4,-6-1-7,-2 2 3,-3 0 0,0-3 7,0-2 4,0-3-3,0-5-2,2-1 3,1-3-11,3-1 2,5-1 0,5-2 8,6 0-4,1-6 2,4-9-6,-5-1-11,-3 0 10,-7 3-4,-3 4 5,-4 2 1,-2 5 1,-3 0-2,0 2 25,0 0-22,0 0 10,0 0-13,0 0 0,0 0-1,0 0-2,4 0 3,2 0-1,2 2-4,1 2 0,-1 1 5,0-1 0,-1-1-5,-1 0 5,2-3-11,-2 0 11,-2 0-5,2 0 5,0-8 0,0-9 4,1-1 9,-2-3-10,3 1 5,-5 1-1,1 3 0,-2 7-7,-2 5 10,0 2 15,0 2 16,0 0-31,0 0-8,4 20-2,-1 6-8,0 5 5,1 2 3,-2-1 0,-1 1 8,-1 0-5,0-1 8,0 4 13,-4-2-22,-8 4 18,2-1-12,-4-2-7,-1-1 11,2-6-11,-2-4 1,0-3 12,-4-3-8,-2-4-1,0-3-5,-3-4 3,3-6 7,4-1-6,6 0 0,6-10-4,5-16-12,0-8-23,26-7-22,9-3-3,10 4 12,0 8-52,-5 9-5,-1 8-44,-5 5-10,-1 2-1</inkml:trace>
  <inkml:trace contextRef="#ctx0" brushRef="#br0" timeOffset="255798.3264">10216 6211 41,'0'0'285,"0"0"-221,0 0-44,0 0 43,0 0-16,108-23-5,-56 17 41,12 2-51,11 1-3,4 1-29,-7 2-12,-7 0-46,-11 0-110,-10 0-27</inkml:trace>
  <inkml:trace contextRef="#ctx0" brushRef="#br0" timeOffset="256854.0266">13054 6295 524,'0'0'36,"0"0"-26,0 0-20,0 0 6,0 0 4,0 0 6,-9 59 4,-6-42-20,2-1-5,-1 1-104,2-1-86</inkml:trace>
  <inkml:trace contextRef="#ctx0" brushRef="#br0" timeOffset="258157.5379">14068 5952 333,'0'0'141,"0"0"-59,0 0-46,0 0-11,0 0-8,0 0-16,-50-51 30,41 47-27,-4 3-2,-2 1-2,-2 0 3,4 1-7,-1 12 2,5 4-3,3 5-2,3 3 7,3 4-1,0 6-7,11-2 15,11 3-17,5-3 10,0 0 0,0-1-1,-2-3 1,-1-3 0,-5-2-5,-7-4 11,-4-3-9,-8-4 3,0-1 0,-17-1 6,-8-2 2,-5-3 1,-1-3 4,0-3-12,-1 0 2,2 0-3,4-9 0,4 1-1,3 2 1,6 2-50,1 1-75,6-2-162</inkml:trace>
  <inkml:trace contextRef="#ctx0" brushRef="#br0" timeOffset="258674.5244">14346 5940 324,'0'0'96,"0"0"19,0 0-63,0 0 17,0 0-69,0 0 3,-5 47-7,5-4 8,0 7 0,0-1 7,5-1-5,6-7 8,5-3-14,0-5 0,4-4 1,2-8 8,1-6-10,3-6 2,7-9 6,5 0 29,3-11-28,3-11 2,-3-6 4,-8 0-9,-9-2 0,-9 0 11,-8 0-4,-5 0 16,-2-2-18,0 0-9,0 5-1,0 5-30,0 5 0,0 11-72,0 1-136</inkml:trace>
  <inkml:trace contextRef="#ctx0" brushRef="#br0" timeOffset="259044.8427">14995 5877 89,'0'0'473,"0"0"-382,0 0-66,0 0-23,0 0-4,0 0-13,6 78 15,3-30 27,-3 3-23,-6 0 18,0-2-22,0-6 7,0-3 0,0-7-7,0-6 0,0-3 0,0-6-63,0-6-31,0-11-104,1-1-138</inkml:trace>
  <inkml:trace contextRef="#ctx0" brushRef="#br0" timeOffset="259345.6604">15000 6045 540,'0'0'23,"0"0"-20,46-97 6,-25 73-9,0 4 0,-2 8 36,-3 4-24,2 4 11,0 4-23,0 0 10,0 3-13,0 13 3,-3 9 0,-5 1-4,-5 5 5,-5-1-1,0-1 0,-12-6 7,-8-2 2,-5-4-5,-2-3 7,-3-3 7,-2-1-10,2-3-16,1 1-3,10-4-82,6-2-28,7-1-116</inkml:trace>
  <inkml:trace contextRef="#ctx0" brushRef="#br0" timeOffset="259724.5226">15419 5892 474,'0'0'127,"0"0"-89,0 0-20,0 0-18,0 0 0,0 0-16,7 74 7,-1-29 18,-3 1 23,-1 1-21,-2-4-6,0-3 23,0-6-24,0-3 4,-2-6-8,-1-4 1,3-6-17,0-6 2,0-6-106,0-3-152</inkml:trace>
  <inkml:trace contextRef="#ctx0" brushRef="#br0" timeOffset="260025.3382">15368 5969 460,'0'0'84,"0"0"-67,9-88-4,9 67-4,4 6-9,1 5 10,5 7 24,0 3-13,4 0 3,-1 15-9,-3 6-6,-1 4-9,-9 2 0,-7 5-3,-7-2-2,-4 1 5,0-2 0,-18-3 19,-1-5-9,-4-2-10,1-5 0,-1-2-9,0-3 5,2-3-41,3-4-18,2-2-40,5 0-130</inkml:trace>
  <inkml:trace contextRef="#ctx0" brushRef="#br0" timeOffset="260595.4156">15896 5925 282,'0'0'96,"0"0"-44,0 0-21,0 0 28,0 0-41,0 0-8,-23-29 18,13 29-23,0 20 2,-6 9-7,-1 10-1,-1 6 0,2-2 1,5 0 0,8-6 0,3-4 9,0-4-9,14-2 2,5-8 5,8-3 27,4-9-2,5-7-21,0 0 11,0 0-8,-5-9-10,-7-7 4,-2-5-1,-2-5 19,-4-4 0,-1-6-23,-6-2 8,-6-3-5,-3 2-1,0-1-5,-9 1 8,-9 7-16,2 8 8,-1 7-19,4 8 13,-2 8-68,0 1-47,0 1-101,2 14-73</inkml:trace>
  <inkml:trace contextRef="#ctx0" brushRef="#br0" timeOffset="261096.6881">16426 5952 427,'0'0'79,"0"0"-51,0 0 7,0 0-30,0 0 4,-48-80 14,36 73 10,2 4 10,-2 1-31,-3 2-4,-2 0-8,-2 2 0,4 10 0,3 7-1,6 5-14,6 4 15,0 3-1,15-1-4,11-1-6,3-1-21,3-2 13,-2-2 18,-4-1-8,-5-4 9,-4 1 0,-4-2 1,-8-2 1,-5-1 1,0 2-2,-7-2 27,-10 0-2,-7-2 5,-2 0-12,-4-4-11,1-3 23,0-3-24,2-3 6,2 0-10,1 0-3,1-3-2,1-8-99,3-2-154</inkml:trace>
  <inkml:trace contextRef="#ctx0" brushRef="#br0" timeOffset="261713.9362">16693 5922 459,'0'0'114,"0"0"-8,0 0-58,0 0-26,0 0-21,0 0-1,3 68 0,0-25 38,-2-1-34,3-2 8,1-6-12,1-2 2,0-5 6,0-3-8,-1-4 0,-4-4-3,-1-4 1,0-4-15,0-4-37,0-4-50,0 0 24,2 0-187</inkml:trace>
  <inkml:trace contextRef="#ctx0" brushRef="#br0" timeOffset="261952.2304">16685 5938 544,'0'0'101,"0"0"-54,0 0-35,0 0-2,91-52-10,-50 43 1,2 0 20,-3 3-21,-5 2 0,-9 3 0,-7 1 0,-6 0-30,-4 0-44,-5 5-90,-2 2-76</inkml:trace>
  <inkml:trace contextRef="#ctx0" brushRef="#br0" timeOffset="262152.7688">16746 6065 175,'0'0'39,"0"0"62,0 0 54,0 0-70,0 0 4,90 7-36,-53-7-46,2 0 8,-3 0-15,-6 0-7,-9 0-78,-14 7-150,-7 6-115</inkml:trace>
  <inkml:trace contextRef="#ctx0" brushRef="#br0" timeOffset="262353.3137">16712 6297 222,'0'0'27,"0"0"20,0 0 91,0 0-12,0 0-69,114 3 26,-68-6-60,-1-5-10,-1 5-7,-5 1-6,-7 2-8,-4 0-37,-6 0-149,-7-1-120</inkml:trace>
  <inkml:trace contextRef="#ctx0" brushRef="#br0" timeOffset="263988.6708">18240 5705 300,'0'0'98,"0"0"28,0 0-48,0 0-62,0 0-12,0 0 1,-9 116-5,3-57 39,4 1-16,2-5-8,0-5-11,0-5 7,0-7-15,5-5 4,7-3 0,4-4 3,3-4 15,4-6-18,4-8 0,4-5 9,1-3-1,-1 0-6,0-8 5,-1-9 10,-1-1-4,-1-3-4,-1-4-9,-4-5 4,-3-2-8,-2-4 4,-6-3 0,-3-4 4,-2-1 0,-2 1-4,-4 4 0,-1 4-1,0 10-7,0 5 8,0 9 0,0 7 8,0 4-4,0 0-6,-1 15 2,-4 16-24,2 13 24,2 6 0,1-2 0,0 0 7,0-6 1,0-4-8,0-5 0,0-6 7,0-6-7,0-6 0,0-4 4,0-5-2,0-3 1,0-3-3,1 0 5,7 0 7,2-15-2,10-14-10,5-6 2,-1-2-3,-3 4 1,-2 4 0,-7 10 0,-3 7 7,-2 5-12,1 7 5,-2 0-17,3 5 14,4 16-8,2 3 11,0 5 0,-1 0 4,0-3-6,-5 0 2,4-3 0,-2-3-2,0-4 6,-2-3-4,3-3 0,1-5-59,3-5-60,4 0-178</inkml:trace>
  <inkml:trace contextRef="#ctx0" brushRef="#br0" timeOffset="264737.5088">19198 6041 286,'0'0'167,"0"0"-132,0 0 31,0 0-5,0 0-49,0 0 5,-63-6-17,41 22 2,-2 5 32,2 4-15,5-1-7,2 1-4,8-3-1,4 0-9,3-3 2,0-2 0,4-4 5,11-4-5,6-5 0,-2-4 18,1 0-8,-1 0 1,-4-13-11,-1-5 1,-4-1 21,-2-4-22,-4 2 3,-1 5 9,-3 2 2,0 5 8,0 5-10,0 0-4,0 4-6,0 0-2,0 0-8,0 4 6,0 9-27,0 5 26,0 0 3,7-1-1,3-1-6,3-2 14,0-4-7,5-2 0,-1-3 7,5-5-6,-1 0-1,3 0 0,0-2 0,-4-9 9,-1-2-9,-5-4 19,-3-6-13,0-5 2,-4-5-8,-4-5 0,-2-4 11,-1-3-10,0-2 2,0 5 8,0 5-1,2 10-9,-1 6 9,-1 10-4,0 7 21,0 4-21,0 0-2,0 8-4,2 21-28,2 12 25,-1 8 3,4 4 0,1-4 0,-1-5 0,4-6 0,-1-6 0,2-8 3,3-5-4,2-5 1,3-5-12,4-6-22,0-3-23,2-2-33,-4-16-260</inkml:trace>
  <inkml:trace contextRef="#ctx0" brushRef="#br0" timeOffset="265022.692">19310 5964 262,'0'0'251,"0"0"-137,0 0-52,0 0-7,0 0-47,0 0 1,79 0 6,-25 0-14,1-1 14,-6-7-9,-9 2-6,-8 0 0,-7 1-25,-7-1-41,-6 1-143,-9-2-176</inkml:trace>
  <inkml:trace contextRef="#ctx0" brushRef="#br0" timeOffset="265577.441">18109 5942 379,'0'0'113,"0"0"-36,0 0-44,0 0 42,0 0-51,0 0-13,0-5 3,0 5-3,0 0-11,0 0 0,9 0 3,10 0-14,8 0 12,6 0-1,9 0 8,10 0-2,10 0-6,9-5 0,3-3 3,-1-2-21,-6 0-16,-14 1-110,-16 1-128</inkml:trace>
  <inkml:trace contextRef="#ctx0" brushRef="#br0" timeOffset="267845.4591">12052 7382 388,'0'0'97,"0"0"-13,0 0-12,0 0-11,0 0-1,0 0-44,0-5 3,-3 5-19,0 17-6,-2 8 6,2 9 0,3 3 0,0 1 0,0-3 5,9-1-10,9-4 5,9-4 0,4-2 2,6-6-1,7-5-1,-3-5 6,-2-6-1,-1-2-5,-4 0 0,3-11 1,2-9 7,-2-3-6,-1-5 0,-8 1 5,-7-1 2,-10-2-6,-7-1-3,-4 0 1,0-1-5,0 2 4,0 6-18,-1 3-6,-2 7-58,0 5-80,0 5-164</inkml:trace>
  <inkml:trace contextRef="#ctx0" brushRef="#br0" timeOffset="268268.6741">12359 7422 231,'0'0'128,"0"0"-19,0 0-2,0 0-20,0 0-31,0 0-37,3-10-19,1 31-1,-1 11-4,2 9 10,-1 2 8,1 2-7,-4-1 14,2-3-15,-1-4 4,2-4-9,2-4 0,-2-4 7,-2-1-8,-2-1 1,0-5 0,0-3-1,0-7-21,0-4-36,0-4-97,0 0-134</inkml:trace>
  <inkml:trace contextRef="#ctx0" brushRef="#br0" timeOffset="270652.8157">11916 7217 248,'0'0'126,"0"0"-30,0 0-11,0 0-9,0 0-61,0 0-15,0 25 7,3 14-7,3 14 53,0 9-17,-1 0 0,0-1-16,-2-7-9,3-6-14,-4-5 3,-1-6 0,1-1 11,-1-1-11,1-5 0,-1 0-3,-1-7 1,2-4-9,1-4-27,5-6-50,3-6-87,4-3-114</inkml:trace>
  <inkml:trace contextRef="#ctx0" brushRef="#br0" timeOffset="271593.0152">12820 7329 277,'0'0'131,"0"0"21,0 0-38,0 0-64,0 0-16,0 0-34,-9-6 4,9 9-8,9 11 4,13 2 0,5 0 7,9-2 1,6 1-9,1-4 1,0 1 0,-4-1 14,-5-4-14,-8 4 0,-8-6-5,-6 2 11,-5 0-6,-3 2 0,-1 2 0,-3 1-4,0 4 5,0 2-1,0 7 0,-16-1 5,-7 1-5,-6 1 0,-4 1 6,-4-3-7,2 1 7,1 0-6,3-1 1,1 0 0,3 0-1,6 0 0,3-6 7,6 0-23,3-5 16,6-2-37,3-5-52,0-6-124,23 0-60</inkml:trace>
  <inkml:trace contextRef="#ctx0" brushRef="#br0" timeOffset="272025.3366">13846 7435 499,'0'0'84,"0"0"15,0 0-55,0 0-18,0 0-7,0 0-5,23-2-14,10 2 11,10 0-5,3 0 16,5 0-22,-5 0 0,-4 0-3,-11 0-23,-11 4-43,-13 6-119,-7-1-205</inkml:trace>
  <inkml:trace contextRef="#ctx0" brushRef="#br0" timeOffset="272225.8877">13902 7621 415,'0'0'30,"0"0"-30,0 0 1,0 0 60,0 0 24,80 6-11,-35-9-26,7-8-44,0-2 2,-8 3-6,-7 1-20,-9 4-24,-8 5-56,-10-2-161</inkml:trace>
  <inkml:trace contextRef="#ctx0" brushRef="#br0" timeOffset="273059.1496">15070 7248 110,'0'0'190,"0"0"-82,0 0 0,0 0-30,0 0 1,0 0-8,0 0-57,0 0 3,1 12-17,2 15-8,3 14 8,-3 8 9,2 4 12,-4-4 6,1-3-18,-1-5-7,-1-7-2,0-4 2,0-4-6,0-3 4,-3-4 0,-3-1-5,1-3-4,5-3-16,0-5-23,0-2-106,0-3-64,13-2-25</inkml:trace>
  <inkml:trace contextRef="#ctx0" brushRef="#br0" timeOffset="273945.8509">15649 7301 279,'0'0'70,"0"0"15,0 0-14,0 0 7,0 0 14,0 0-67,-32-56 5,19 56-30,-5 0 2,-1 12-5,-1 12 3,-1 9 0,6 5-2,0 4 5,6 4-8,3 0 5,5-1 0,1-4 4,0-5-3,15-1 0,6-7 0,4-4 3,-1-5-4,6-8 0,-2-7 10,1-4 28,-3 0-20,-2 0-6,-2-15 18,0-6-20,-3-6 15,-1-5-25,0-2 2,-6-3 1,-4-1 4,-6-1-4,-2 1-3,0 1 5,-13-1-7,-5 5 2,-5 4-34,-2 6 21,4 10-34,2 7-46,3 6-125,5 0-219</inkml:trace>
  <inkml:trace contextRef="#ctx0" brushRef="#br0" timeOffset="274615.7008">16056 7259 363,'0'0'37,"0"0"32,0 0-46,0 0-8,0 0 20,0 0-31,9 0-4,10 4 2,10 8-1,3 3 31,6 1-12,3 2 1,-3-2 15,-2-1-27,-7 0-7,-3-2-2,-6-2 2,-6 1-2,-3-4 2,-3-3-2,-3 2 0,-5-1 9,0 1-9,0 2 0,0 3 3,-11-1 12,-2 2-8,-4 4 2,-3 1-8,-7 3 13,-3 2-13,-4 1-1,-1 2 4,-1 4-8,2-2 4,4 2-14,3-3-30,11-3-72,7-6-116</inkml:trace>
  <inkml:trace contextRef="#ctx0" brushRef="#br0" timeOffset="277543.1342">17369 7569 603,'0'0'94,"0"0"-58,0 0-28,0 0 0,0 0-1,0 0-7,0 0 0,-38-8-48,38 11-38,0 3-134,0-3-103</inkml:trace>
  <inkml:trace contextRef="#ctx0" brushRef="#br0" timeOffset="282809.9872">12532 8221 23,'0'0'174,"0"0"-103,0 0 29,0 0-35,0 0-6,0 0 2,0 0-45,0-11 4,0 11-20,0 0 6,0 12-8,0 5 4,0 2-2,0 1 19,0-1-8,1-2-11,4-1 0,-1-1 7,1 0-8,2-1 8,1-2-7,-2-1 0,0-4 7,-2-3-7,3-2 0,1-2 13,1 0-9,6 0 1,1-2 6,4-8 10,2 1-10,2 0-11,4-2 0,1 2 0,2 2-1,-1-1 1,-3 2 0,-2 0 0,0 1 7,1 1-7,-1 0 0,5-1 1,3 0-8,8 1 7,4 1 0,4 0 2,1 0-2,1 2 0,-2-1 0,-4 0-1,-5 2-7,1 0 8,-5 0 0,-3 0 4,-3 0-2,-3 0-2,-2 4 0,-2 0 5,1 3-12,-4 0 7,0 2 0,1 0 3,-5 1-3,-1 2 0,-2 1-1,-4 4-1,-1 1-4,-2 0 6,3 1 0,-2-1-2,-1-3 13,-3-2-11,0-1 0,-3-1-2,2-4-4,-2-1 6,0-3 0,0-1-1,0-2 18,0 0-17,0 0 0,0 0 6,0 0 18,1 0-22,-1 0 6,0 0 6,2-11-7,-1 1-7,5-5 0,1-2-3,3 1-5,-1-2 8,1 2 0,-3 5 3,2-2 6,2 4-9,-2 0 0,1 2-9,2-1-5,0 2 14,3 0 0,3 0-2,6 0 5,4 0-3,6 2 0,2-1-6,-3 2-1,0 2 7,1-1 0,1 2 2,3 0 6,6 0-9,5 0 1,3 0-1,5 0-7,1 0 8,5 0 0,5 0 0,8-1 7,2-1-7,4-1 0,0 2-5,-4 1 2,0 0 3,-6 0 0,-1 0 12,-5 0-4,-5 6-7,1 0-1,-1 0 11,3 1-11,5 1 0,-4-4 0,1 1 4,-5-3 7,-4-2-11,-2 0 0,-2 0 9,-6-4-5,-8-5-4,-5-3 0,-7 2 16,-5-3-11,-6-1-5,-3-3 26,-6-4-17,1-3 31,0-6-29,-2-3-6,1-4 3,-1 1-2,-3 3-6,0 6 0,-3 5-38,0 8 19,0 7-33,-3 4-32,-13 3-115,-4 0-244</inkml:trace>
  <inkml:trace contextRef="#ctx0" brushRef="#br0" timeOffset="284561.3167">12403 8904 314,'0'0'102,"0"0"-44,0 0-12,0 0 3,0 0-45,0 0 8,56-21-5,-34 18-3,7 1 28,0 1-31,4-1 18,2-1-4,-4 1-12,2-1-3,-9 3 0,-8 0-53,-6 0 27,-5 0-70,-4 0-61,-1 0-30</inkml:trace>
  <inkml:trace contextRef="#ctx0" brushRef="#br0" timeOffset="284908.9117">12574 8898 94,'0'0'103,"0"0"-90,0 0 46,0 0 29,0 0-37,0 0 6,4 88-13,0-67-33,-1 2 21,-3 1-31,0-3 5,0 2 7,0-1-8,0-2-1,0-1-4,0 2 1,0 1-1,0-1 0,0 3 1,2-4-1,1-4 5,5-1-10,-2-5-8,4 1-85,-4-5-36,0-2-86</inkml:trace>
  <inkml:trace contextRef="#ctx0" brushRef="#br0" timeOffset="285463.6537">12439 9337 355,'0'0'75,"0"0"-33,0 0-33,0 0 39,0 0 5,105-27-43,-74 20 30,-5 2-33,-4 0 5,-1 1-8,-2 0-4,2 1 0,6-1-4,0 0-1,1 1-14,-4 0 12,-5-1-87,-7 2 34,-7 2-24,-5 0-51,0 0 8</inkml:trace>
  <inkml:trace contextRef="#ctx0" brushRef="#br0" timeOffset="286566.6722">12996 9214 149,'0'0'40,"0"0"-4,0 0 18,0 0 29,0 0-49,0 0 28,28 45-25,-23-42-16,-1-3 37,1 0-38,3 0 29,0 0-3,6 0-35,0-5 30,3-6-37,1-5 1,-2 0 26,1-3-19,-7-2-12,3-1 0,-4-2 1,-3-3-7,-1 1 6,-5 1 0,0-4 22,0 2-16,3-2-6,-3 2 3,0 3 13,0 5-15,0 1 3,-3 5 1,3 6 3,0 2 1,0 2-9,0 3 0,0 0-10,0 0 9,0 0-11,0 17 12,0 7-12,0 8 23,10 3-11,-2 1 0,1-2 1,2 0-7,2-2 2,0-2 4,3-2 4,2-6 5,-1-4-9,2-4 0,-1-5 0,6-7 0,4-2 0,5 0-17,6-4 5,4-11-34,-6-3-71,-7-2-138</inkml:trace>
  <inkml:trace contextRef="#ctx0" brushRef="#br0" timeOffset="286883.1161">12984 9015 396,'0'0'109,"0"0"-98,0 0 40,97-9 4,-52 1-3,4-2-4,-1 0-44,-2-1 25,-6 1-28,-1 3 1,-5 3-2,-8 2-78,-5 2-50,-11 0-158</inkml:trace>
  <inkml:trace contextRef="#ctx0" brushRef="#br0" timeOffset="288023.749">14133 9054 276,'0'0'130,"0"0"-78,0 0-32,0 0 7,0 0-23,0 0 33,9 2 11,1-2-25,2 0 16,-3 0-26,4 0-13,-2 0 13,-1-6-6,4-4-7,-2 3 12,1-4-12,-4 1 0,0 1 0,-1 0 3,-4 1-8,-3 4 3,-1 1 2,0 2 4,0 1 6,0 0-14,0 0 4,0 1-4,-1 13-6,-5 2 6,3 0 4,3 2 0,0-1 6,0 0-6,0-3 0,0-3 0,9-1 0,0-3 4,1-3-4,7-2 2,-2-2 3,4 0-4,1 0-1,0-9 0,1-2-3,1-3 7,0-2-4,-2 0 0,-3-3-4,-4 1 4,-4 3 0,-4 2 3,-4 2-1,-1 3-2,0-2 25,0 7 1,0 0-18,0 2 7,0 1-15,0 0 2,6 0-8,1 0 4,6 0 2,0 4-1,-1 6 6,0-3-6,1 0 1,1 1 0,-1-1 0,-1 3 0,-1-3 0,-3 0-1,-2 3 10,-3-2-9,-3 3 0,0 0 0,0 1-1,0 0 1,-12 0-2,-7-1-18,-3-4-67,-1-4-122,-2-3-247</inkml:trace>
  <inkml:trace contextRef="#ctx0" brushRef="#br0" timeOffset="288271.1779">14303 8838 576,'0'0'9,"0"0"49,0 0-7,0 0-24,0 0 23,0 0-48,-6 0 3,6 0-5,0 0-62,0 0-80,0 0-99,0 1-79</inkml:trace>
  <inkml:trace contextRef="#ctx0" brushRef="#br0" timeOffset="301807.5073">15380 8962 94,'0'0'86,"0"0"-8,0 0-15,0 0 8,0 0-11,0 0-17,0 0 13,-6-21-3,6 18 6,0 1-12,0-2-45,0-1 17,0 1-17,0-2 6,3 2-2,6-1-5,0-1-1,1 2 0,2-1 9,2-1-9,-1 3 0,1 2-5,-2 1-5,2 0 10,-2 4 0,3 10-4,0 4 11,-2 4-7,0-1 0,-3 2-3,-3-4-3,-4-2 11,-3-5-5,0-2 0,0 0 0,0-3 0,0-2 0,0-4 3,0-1 1,0 0-4,0 0 1,0 0 21,0 0-16,0-10 3,6-4-9,2-4 0,3 0-2,0-2 7,3 1-5,3 4 0,-1 0 4,-2 3-5,1 1 1,0 3-6,0 3-3,3 0 9,-4 5 0,2-1-6,-1 1-8,0 0 12,-5 6-1,-1 10-2,1 4-2,-3 0 7,-3 1 0,1-2 7,-1-1-6,2-3-1,0-2 0,3 0 2,2-4-6,2-2 8,0-2-4,2-2 10,2-3-2,3 0 1,3 0-9,1-11 12,3-5-12,-5-1 0,-1 0 0,-8 4 5,-1 0 2,-3 0-7,-1 3 0,-1-1 3,2 2-9,-2 0 10,1-1-4,-2 2 2,-1 4 0,0-1-2,-2 0 0,0 4 4,-1-1-5,-2 2 1,0 0 0,0 0-1,0 0 9,0 0-8,0 0 0,-2 8-13,-5 10 8,-4 5 5,4 0 0,1-1 3,3 0 2,3 1-5,0 0 0,0-5-4,9-2 0,2-2 4,3-5 0,0-3 4,2-6 0,2 0-4,1 0 0,1-6 8,-7-7-4,-5-4-3,-5-1-1,-3 0 0,0-3 10,-8 0-10,-5 1 0,-2 1 4,1 0-11,1 6 9,1 3-2,4 0 1,0 7 3,3 0-4,4 3 0,1 0-2,0 0-10,0 0 9,0 0 3,4 9-14,9-1 20,4-2-6,-1-2 0,1-1 4,2 1-4,0-4 2,0 0 2,0 0 3,0 0 1,-2 0-8,0-8 0,-1-1 4,0-3-5,-3-5 3,-2-1-2,1-5 5,-3-1 3,-5-1-8,-1-1 0,-1 4 15,-2 1-8,0 4 4,0 2-2,0 6 37,0 3-46,0 3 21,0 3-21,0 0 2,0 0-16,0 0 14,0 10-9,0 14 5,0 11 1,0 6 3,0 1 0,1 2 3,5-5-10,2-1 7,2-7 0,5-4 0,1-4 9,2-2-9,3-4 0,-3-4-4,6-5-9,3-7-15,-2-1-22,-1-4-39,-2-21-300</inkml:trace>
  <inkml:trace contextRef="#ctx0" brushRef="#br0" timeOffset="302208.6015">16163 8812 391,'0'0'162,"0"0"-98,0 0 6,0 0-68,0 0 30,106-3 36,-54 3-53,3-2 27,2-1-36,-4 1 8,-4 0-12,-6-1-2,-10 1 0,-5 1-5,-7 1-12,-7 0-20,-4 0-42,-7 0-119,-3-2-97</inkml:trace>
  <inkml:trace contextRef="#ctx0" brushRef="#br0" timeOffset="303766.1406">17979 8887 441,'0'0'45,"0"0"-43,0 0 17,0 0-18,0 0 25,0 0-14,31 44 7,-20-41 36,3-1-38,5-2 10,3 0 13,5 0-35,1-9 11,0-4-16,-3-3 0,-3-5 21,-6 0-18,-4-4 1,-6-2-4,-1 0 7,-4 0-9,-1 0 2,0-2 0,0 3 6,0-2 3,-4 4-9,-2 4 10,3 5 1,-2 4-4,4 4-2,-1 4-2,2 3 26,-2 0-28,2 0-1,0 0 0,0 20-17,0 10 16,0 11 1,0 9 0,0 2 1,0 2 2,0 2-3,0-3 0,0-5 3,0-1-3,0-1 0,0-2 3,0 0 19,0-4-11,0-4 0,0-6-11,0-6 5,-1-9-7,-1-5 2,2-7 0,0-3 13,0 0-11,0-13 22,0-18 15,0-12-39,0-6-7,3-2-18,4 0-8,3 3 32,0 1-20,-2 3 21,2 5-8,1 4 6,1 7-5,1 4 7,5 6 0,6 1-2,4 5 8,3 5-6,5 2 0,3 5-1,-1 0-1,-7 3-1,-9 11-1,-10 0-4,-6 3 10,-6 0-2,0 0 0,-10-2 0,-7-4 0,-2 0 0,-5-4 3,0 0-9,-4-3-17,-1-2-51,3-2-104,3 0-166</inkml:trace>
  <inkml:trace contextRef="#ctx0" brushRef="#br0" timeOffset="307620.709">6451 9102 197,'0'0'92,"0"0"-12,0 0 20,0 0-1,0 0-50,0 0 20,0 0-24,7-21-40,-7 21 20,5 0-25,4 10 0,1 11-6,5 5 16,0 9-10,0 6 0,0 2 12,1 1-16,-2-5 4,-1-4 0,-1-7 7,1-2-1,-4-7-6,2-1 0,-1-5 1,-1-6-1,-4-2 0,-4-5 2,4 0-7,5 0 18,-1-18-13,8-8 0,0-4 16,-3-2-17,-2 1 1,-3 1 0,-6 1 5,0 5 2,0 6-7,-3 6 0,4 7 4,-4 5-4,4 0 0,1 10-1,9 11-20,2 4 29,-1 1-8,3-4 0,-3-2-2,1-4-4,5 1 6,-6-5 0,-3-1 3,4-4 0,-4-3-3,1-1 0,-2-3 2,4 0-12,-6 0 18,1 0-8,-1-6 27,0-9-13,2-9 14,-4-4-12,0-7-2,-5-7 2,-2-3-12,0-2 1,0 5-1,0 8 4,0 6-8,0 7 0,0 8-23,0 5 19,0 5-19,0 2-5,0 1 2,0 0-102,17 0-145,2 0 46</inkml:trace>
  <inkml:trace contextRef="#ctx0" brushRef="#br0" timeOffset="308184.0683">7370 9369 434,'0'0'85,"0"0"-80,0 0-5,0 0 0,0 0 25,0 0-19,10 2 9,4 0 36,3 0-5,0-2 18,1 0-58,0 0 5,6-6 21,-2-8-24,0-2-1,-2-5-7,-2-4 9,-8 0-16,-5-2 7,-5 1 0,0 1-9,0 2 7,-8 4 2,-4 4 0,0 7 0,0 6-9,2 2 9,-5 8 0,3 14-8,0 10 14,5 4-6,5-1 0,2-5-11,0-3 8,12-8 5,9-1-2,4-4 14,4-5-5,0-4-9,6-5 0,-1 0-22,-1 0-3,1-2-144,-8-5-189</inkml:trace>
  <inkml:trace contextRef="#ctx0" brushRef="#br0" timeOffset="309008.4294">8480 8862 416,'0'0'76,"0"0"-32,0 0 8,0 0-39,0 0 35,0 0 9,-2-21-49,2 22-7,0 19-1,2 6 0,5 11 18,2 0-15,-1-1 8,-1 1-2,0-6 2,-1 1-5,-1-3-6,-2-1 0,-3-3-4,0 1 4,0-3-47,0-6-61,0-10-155</inkml:trace>
  <inkml:trace contextRef="#ctx0" brushRef="#br0" timeOffset="309456.4085">8830 8881 93,'0'0'360,"0"0"-326,0 0-27,0 0-7,0 0 0,0 0 31,-107 66-22,76-45 4,1-1-13,6-5 9,6-4-10,9-6 1,2-2 0,7-3-3,0 0 3,0 0 0,0 0 0,0 0 7,8 0 7,9 0-6,4 3-4,-3 5 18,6 1-20,1 3 6,-1 0 16,1 3-8,-1 0 2,-3 1-15,0-1 5,-6-1-2,1 0-5,-4 1-2,-4 2 1,0-4-57,-3 1 15,-2-5 17,3-7-120,0-2-54</inkml:trace>
  <inkml:trace contextRef="#ctx0" brushRef="#br0" timeOffset="310127.5093">9045 8919 389,'0'0'138,"0"0"-56,0 0 19,0 0-59,0 0-30,0 0-12,0 38-8,3-6 6,2 0 2,1-2 0,0-3 3,-2-3 0,2 1-3,-3-6 0,0-1 7,-3-5-12,0-5 5,3-3 0,-3-4 2,0-1-1,0 0 5,0-6 9,3-10-9,-3-7-2,0-4-4,3-3 0,-1-6 1,2-3-1,3 0-3,-1 0 1,0 4-15,-1 9 14,1 8 3,-3 7 0,-3 7 19,0 3-16,4 1-3,5 4 0,3 18-8,6 12 6,-1 3 2,0 4 0,-6-5-4,2 0 8,-2-4-4,-4-6 0,-1-1 14,1-6-15,-2-6 1,1-5 0,-1-5 1,-1-3 1,6 0-1,-1-11 38,5-12-27,1-6 1,0-2-13,-5-1 0,-4 0 8,-3 2-7,-3 2 3,0 1 4,0 2-1,0 6-14,0 4 2,0 3-36,0 6 25,8 3-45,0 3-98,3 0-162</inkml:trace>
  <inkml:trace contextRef="#ctx0" brushRef="#br0" timeOffset="310567.7444">9590 8877 24,'0'0'350,"0"0"-215,0 0-55,0 0 8,0 0-46,0 0-32,-48-14-3,35 43-7,-1 5 0,2 5 8,3-3 0,6-1 4,3-5 1,0-4-7,0-2 0,12-7 1,0-2-5,2-8-2,-1-4 15,7-3-14,2 0 2,2-17-2,1-5 16,-1-5-9,-9 0-7,-6-3 6,-6-1-6,-3 0-1,0 1 0,-3 1 0,-9 5-6,1 3-2,-2 6-28,1 6-33,-1 5-240</inkml:trace>
  <inkml:trace contextRef="#ctx0" brushRef="#br0" timeOffset="311585.6612">9910 8881 218,'0'0'112,"0"0"-13,0 0 23,0 0-14,0 0-43,0 0-29,2-14-34,1 22-4,6 13-8,3 9 10,-2 5 15,-1-3-15,3 0 10,-3-3 0,2-5-7,2-1-4,-1-4 1,1-2 0,-1-5 4,0-3-4,0-4 0,-3-5 14,2 0-13,3-10 10,0-10-4,-1-4-2,-1-2 11,-4 2-13,-5 0-3,1 3 6,-1 4 1,-3 8-7,0 4 5,0 5-2,0 0-3,3 3-3,3 12-7,5 3-3,3-1 20,0-2-11,2-1 4,-1-1 0,2-4 0,-2 0 0,-1-4 0,0-4 2,-2-1 9,-2 0-11,-1-6 0,-4-10 4,4-3 11,-6 0-14,0-8 2,-2 0-3,-1-3 7,2-1-14,-1 3-4,-1 4-26,0 6 9,0 7-20,2 6-50,-1 5-66,2 0-144</inkml:trace>
  <inkml:trace contextRef="#ctx0" brushRef="#br0" timeOffset="314023.2993">10907 8765 285,'0'0'134,"0"0"-62,0 0 24,0 0-51,0 0-11,0 0-34,0 9-11,-4 15 11,-1 6 0,2 5 4,2 0 17,1-2-20,0-3 4,0-2 4,0-2-1,0-3-3,7-5-5,1-2 1,2-2-1,2-4 3,7-2-1,-1-2 5,6-4 2,0-2-9,-3 0 0,0 0 0,-3 0 3,-2-11 2,0-6-5,1-6 11,2-3-3,-2-6-8,1-1 0,-5-1 0,-4 0-5,-6 4 5,-3 1 0,0 2-2,0 6 13,0 3-11,0 8 0,0 4 2,0 3 33,-2 3-27,2 0-4,0 0-4,0 16-18,0 14 18,0 8 0,0 4 1,0 0 2,0 0-3,0-6 7,0-2-2,0-4 1,0-3-6,0-3 0,0-8 0,0-5 7,0-8-7,0-3 0,0 0 6,0 0 1,5-14 7,6-12-14,2-6 5,-1 0-16,0 4 11,1 2 0,-2 5-4,2 5 6,-1 0-2,3 5 0,-3 7-2,0 4-12,0 0 10,-2 9 4,1 8-4,0 1 5,0 1-4,-3 1 3,2-4 0,-1 1-2,1-3 6,2-6-4,-3 3 0,0-5 4,1-1-4,-2-5 0,1 0 1,4 0 2,-1 0-1,2-3 2,1-8 2,-5-1 3,0-2-9,-2 0 0,0-3 6,-4 1-11,-1 2 6,-1 2-1,-2 6 0,0 1-7,0 4 4,0 1 3,-9 0-8,-4 0 0,-1 12 8,0 3 0,1 3-1,4 0-1,1 1 0,4 2 2,1-2-10,3-4 6,0 0 8,0-3-1,0-3-3,0-3-3,1-5-2,2-1-8,3 0-27,2 0 38,-2-5-3,7-6 5,-5-1 0,-2 0-10,-3-2 10,-3 4-1,0-1 3,0 4 6,0-1-8,0 7 6,0-3 0,0 4 5,0 0-11,0 0 0,0 0-11,0 0 4,0 4 7,7 5 0,-1 0 1,0-3 6,5 0-12,-1-5 5,-1 2 0,1-3 4,1 0-4,-1 0 0,1 0 0,-1-7 6,-1-2-7,-1-2 1,-2-1 0,-2-3 0,0-3 0,-2 0 0,-1-3 12,-1-5 2,0-1-13,0-5 1,0 1-1,0-2 41,0-2-29,0 5-1,0 3 26,0 9-34,0 9 22,0 4-24,0 5 9,0 0-22,0 8 5,0 20 6,3 11-18,2 7 30,2 2-12,-2-1 0,7-6-2,-2-7 0,2-5 4,3-7-1,4-5-1,1-7 2,4-4-3,1-6 1,2 0-35,1-6 5,-4-13-62,-3-3-273</inkml:trace>
  <inkml:trace contextRef="#ctx0" brushRef="#br0" timeOffset="314386.6982">11555 8908 452,'0'0'31,"0"0"-22,0 0 79,0 0-59,0 0 5,0 0 23,76-6-45,-47 2 22,0-1-32,-2 2 11,4 0-11,-1 0 6,-3 0-16,1-1-3,-7 1-106,-7-1-9,-4 1-62,-9 0-51</inkml:trace>
  <inkml:trace contextRef="#ctx0" brushRef="#br0" timeOffset="314966.2245">10809 8978 287,'0'0'227,"0"0"-99,0 0-55,0 0-2,0 0-63,0 0-1,71-37 9,-28 30-2,7 0-7,5 3-7,2-2 15,-4 2-15,-5 0 0,-10 1-2,-7 1 1,-6 2-63,-7 0-56,-6-3-196</inkml:trace>
  <inkml:trace contextRef="#ctx0" brushRef="#br0" timeOffset="316736.2162">18325 8898 50,'0'0'104,"0"0"-46,0 0 32,0 0-17,0 0-13,0 0-14,-6 0-19,6 0 26,0 0-32,0 0 18,0 0 9,0 0-47,0 0 31,2 0-32,5 0 17,4 0-19,2-2 2,-3 1 0,5 1 0,-1 0 10,3 0-14,5 0 4,3-2-59,6-1-9,1-2-100,-4 0-50</inkml:trace>
  <inkml:trace contextRef="#ctx0" brushRef="#br0" timeOffset="320787.6217">18865 8726 117,'0'0'76,"0"0"0,0 0-5,0 0 4,0 0-3,0 0-24,0 0 3,0 0-16,0 0-21,0 0 25,0 0-29,0 0 14,0 0-16,0 0 0,-6 0-10,0 0 2,-1 0 0,-2 0-10,-1 0 20,-1 6-10,-1 5 0,-1 0-3,0 5-1,0-3 4,4 4 0,3-1 1,2 1-1,2-2 0,2 0-7,0 0 12,3-3-10,9 0 5,-1-1 0,1-4 6,0 0-4,2-3-2,1-3 12,3-1-5,2 0-6,2 0 3,-1 0 0,-4-6 3,-4-1-3,-6-3-2,-1 0 5,-1-4 4,-4-1-18,-1 1 7,0-3 0,0 1 6,0 0-6,-4 1 0,-5 5 3,3-1-3,-2 4 0,1 1-1,-1 2 1,2 3-10,0 1 8,-1 0 2,3 0 0,1 0-7,1 0 6,2 0-9,0 1 0,0 6 5,0 0 6,6-3-1,7 0 0,4-3-1,2-1 1,3 0 0,0 0-5,0 0 2,-1-5 3,-3-2-2,0-2-1,-6-1-4,-2-1 5,-3-1 2,-5 0 0,-1 0 0,-1 1 4,0 1-4,2 2 5,-2 4 5,1 1-17,-1 1 7,0 2 0,3 0-1,2 0-9,7 0 10,1 8-1,2 1 5,-3 1-10,2 3 5,-3 0 1,0 1-6,-2 1 8,-2 0-2,-1-2 1,-1 1 4,-5-1-10,0-1 3,0 2-1,0 0-3,-8-4 12,-2 2-2,-2-3-4,0 0 0,2-2-4,2 0 4,4-3 0,-2-4-6,2 2-2,3-2 8,-2 0 1,3 0 9,0 0-3,0 0 16,0-2-8,0-1-1,0-2-12,1 2-2,12-1 0,2 0-1,2-1-1,6 0 2,2-2 0,-1-1 0,8-3 0,6-3 0,-2-3 6,1-4 3,-2 3-18,-12 0 9,-3 3 0,-8 0-3,-6 1 3,-3 4 0,-2-1 3,-1 6 5,0 0-3,0 3 6,0 1-6,0 1 11,0 0-16,0 0 0,0 0-8,0 12-4,0 5 10,5 1 2,3 1 0,2-1-2,2-1 2,1-2 0,2-2 0,-2-2 3,-2-2-6,-4-2 2,-4 0 1,-1-2 5,-2 0-5,0-1-8,-2 0 7,-10-4-10,0 0 11,-3 0 0,6 0 0,3 0-2,1 0 7,2 0-5,1 0 0,2 0 0,0 0-1,0 0-8,0 1-3,7 2 11,8-3 2,6 0 1,4 0 13,4 0-13,4 0 1,2-8-2,3-2 2,-1-4 6,-4 1-5,-6-2-4,-3-2 7,-9-1 4,0-3-8,-8 2-3,1-2 3,-5 3 12,-3 4-8,0 5 5,0 4 9,0 4-11,0 1-12,0 0 2,0 0-12,0 9 11,0 9-5,0 2 6,0-1 0,5-2 4,1-3-6,3-1 2,2-3 0,5-2 1,5-1 2,3-4 1,6-1-4,0-2-50,-2 0-55,-3 0-110</inkml:trace>
  <inkml:trace contextRef="#ctx0" brushRef="#br0" timeOffset="321046.1784">19898 8526 569,'0'0'65,"0"0"-36,0 0-6,0 0-14,0 0-18,0 0 2,-8-6-79,8 4-84,9-2-128</inkml:trace>
  <inkml:trace contextRef="#ctx0" brushRef="#br0" timeOffset="322334.6499">20200 8372 512,'0'0'105,"0"0"-63,0 0-29,0 0-13,0 0-24,0 0 21,-6 89 6,6-51 2,0-1 13,0 1-10,-1-2-6,-2-3 4,-1-1-4,4-5 12,0-1-3,0-3 19,0-3-22,0-3 1,0-5-12,0-5 3,0-2 0,0-4 7,0-1-3,0 0-4,0 0 26,0 0-20,0 0 32,0-11-38,0-5 6,0 1 2,0-2-8,0-1 0,13 2-6,4-2 5,8 2 0,-1 2-6,1 2 4,0 6-7,-8 4 10,1 2 0,-9 0-3,-5 14-7,-1 6 7,-3 2 2,0-1-2,0-1 2,-9-1 1,-5-4 0,-8-1-4,-2-2 7,2-5-8,4-2 1,0-5 4,6 0 3,2 0-3,3 0 0,3 0-3,4 0 11,0 0-8,0 0 0,0 0 2,0 0 4,2 0-6,13-3 0,1 3-1,4 0 6,-1 0-7,2 0 2,1 0 0,0 0 1,3-3 2,5 0-3,2-3 0,8-3 6,2-5-6,-3-2 0,0-4 2,-8-4 2,-1-5 2,-7-2-5,-4-4 2,-6 1-3,-7-3-1,-5 3 0,-1 3 1,0-1 10,0 2-5,0 5 5,-4 3 0,-2 2-3,2 10-7,1 1 0,0 6 0,3 3-12,-2 0 11,-1 13 0,3 14-6,-3 12-5,0 6 7,3 3 5,0-2 0,0-2-3,0-5 3,5-3 0,5-7 1,5-4 5,0-6-12,7-2 6,5-8 0,6-4 4,4-5-3,2 0-1,4-14 2,-2-8 8,-5-6-18,-8 0 8,-10-2 0,-9 0-12,-9 1 15,0 3-3,-3 7 1,-10 7 16,2 6-17,2 6 0,-4 0-1,1 18-10,0 9 7,6 3 4,6 0 0,0-1 4,4-5-4,13-5 0,3-2 0,3-6 7,5-5-5,4-5-1,1-1-1,-2 0-35,-1-3-74,-10-9-259</inkml:trace>
  <inkml:trace contextRef="#ctx0" brushRef="#br0" timeOffset="352410.278">20754 5895 86,'0'0'121,"0"0"-46,0 0-4,0 0 26,0 0-27,0 0-14,0 0 11,0 0-39,0 0 8,-3-14-14,3 14-10,-2 0 11,2 0-22,0 0 11,0 0-12,0 0 6,0 0-13,0 0 2,0 12 5,0 5-4,-1 1 4,-1 3 0,1-3 2,1 2 6,0-2-12,0-1 4,0-3-1,0 0 0,3-3 2,0-4-1,0 0 0,1-2 0,-1 1 0,2-2 0,1-1-9,1-1 7,4-2-9,3 0 5,0 0 3,4-3-6,-2-6 4,1-2 1,-4 0-1,-1-2 4,0 0 2,-4 0 0,-2-3-1,-2 2 4,0-1-4,-1 1 0,-1 1 3,-1 1 13,1 3-14,-2 5-1,0 1 0,0 1 9,0 2-2,0-1-8,1 1-7,2 0 6,3 10-14,2 10 15,2 0-1,1-1 9,-2-2-11,6-2 3,-3-3 0,2-2-3,-2-2 3,2-5 0,-5 0 4,1-3-4,2 0 0,0 0-2,2 0 4,0-6-3,0-6 2,-1-4-1,-5 0 1,-2 0 1,-3-1-4,-2 4 1,-1 1 1,0-1-1,0 3 3,0 1-2,0 1 0,0 2 6,0 1-7,0 3 1,0-1 0,0 3-5,0 0 5,0 0-2,7 0-13,4 0-26,6 0 37,5 0 4,2 3 0,3-1 1,4 0 1,0-2-2,4 0 0,-3 0 4,0 0-7,-5 0 3,-2 0 0,-4-3 1,-5-4 3,-5 2-4,-5-2 5,-4-2 4,-2-2 2,0 2 20,0-2-14,-11 6 10,0 0-24,0 4 9,0 1-12,-1 0-3,-4 9 2,1 12-4,-3 6 2,4 1-2,4 3 6,9-4-1,1-2 1,0-1 5,0-6-8,10 0 2,6-6 0,5-3 3,6-2-3,1-7 0,7 0-1,-1 0-23,-1-14-49,-3-4-136,-8-3-229</inkml:trace>
  <inkml:trace contextRef="#ctx0" brushRef="#br0" timeOffset="353560.1468">21931 5565 23,'0'0'305,"0"0"-142,0 0-54,0 0-16,0 0-10,0 0-57,0-17 9,0 16-25,0 1-3,0 0-7,0 0 0,0 9-6,0 11-4,-4 5-2,-5 4 0,-3 4-39,1-1-68,1-3-71,0-1-66</inkml:trace>
  <inkml:trace contextRef="#ctx0" brushRef="#br0" timeOffset="354515.9608">22232 5752 251,'0'0'170,"0"0"-63,0 0-27,0 0 8,0 0-80,0 0-8,0-5-14,0 20 14,6 6-8,2 2 15,1 0-7,3-1 4,-2-1 4,4-4-6,-2-2-2,-3-3 0,-1 0-2,1-5 10,-1 0-8,2-3 5,1-2-3,1-2-2,4 1 2,-4-1-1,1 0 3,-5-1-1,-3-10 1,-2-1 3,-3-2 1,0-1-6,0-3-2,0 0 0,0 0-2,0 2 2,0 1 0,0 2 2,0 3 4,0 2-6,0 5 15,0 2-14,0-1 3,4 2-4,12 0-8,8 0 4,6 0 0,-2 0 1,-1 0 3,2 0-1,4 2-5,5-1 7,2-1-1,-1 0 1,-6 0 3,-6 0-4,-3 0 0,-11 0 0,-1 0-4,-6-1 5,-4-5-1,-1 1 25,1-2-7,-2-2 6,0 0-15,0 3-6,0-2 32,0 5-26,-2 0-1,-7 0-8,-6 3-1,-1 0-1,-3 6 2,-2 12-5,6 3-4,4 3 8,5 2-1,6-2-2,0-2 7,6 0-3,11-3 0,6-2 0,3-5 2,1-2-1,2-5-1,1-3 0,-3-2-10,3 0-14,-4 0-52,-7 0-95,-9-5-159</inkml:trace>
  <inkml:trace contextRef="#ctx0" brushRef="#br0" timeOffset="357323.6552">24070 5654 219,'0'0'118,"0"0"-46,0 0-46,0 0 57,0 0-48,0 0-32,0 0 44,-50-19-44,35 19 7,-3 0-10,-4 10 4,-4 6-7,0 4 3,1 0 0,2 2-1,3 4 0,7-1 1,4 1-6,5 0-4,4-2-2,0-2 8,4-4 4,9-1-6,2-5 19,5-4-13,2-4 0,3-4 4,1 0 5,-1-4-3,-3-10-4,-2-3 19,-7-2-14,-1-4 7,-1 2-2,-5-1-12,-3 2 27,-2 2-12,1 4-1,-2 6 29,0 3-26,0 1 8,0 4-5,0 0-15,0 0-10,3 10-4,5 10 9,1 2-13,5 0 18,2-2-5,1-2 0,-1-4 3,1-2-5,-1-3 2,3-5-12,1-1-6,4-3-72,-2 0-62,-4 0-194</inkml:trace>
  <inkml:trace contextRef="#ctx0" brushRef="#br0" timeOffset="359601.291">25342 5592 201,'0'0'85,"0"0"-29,0 0 18,0 0 9,0 0-56,0 0 29,-43-59 3,32 55-35,0 1 18,-3 0-40,-3 3 0,-4 0 4,-2 0 0,0 0-6,-1 0 0,2 7-1,1 9-5,1 2 6,3 7 0,3 4-8,1 2 8,4 0 0,3-5-2,6 0-4,0-2 6,0-3 1,4-3 0,7-1 0,2-5 0,-2-1-1,5-4 0,2-2 6,4-5-6,4 0 4,3 0 0,3-3 9,-4-11-3,-1-1-10,-7-3 0,-4-2 5,-4 1 14,-2-1-11,-2 2-1,-4 1 15,-1 4-16,-1 3 7,-1 2-5,-1 2 1,0 3 12,0 3-14,0 0 2,0 0-3,0 0-5,0 0-2,0 6-7,0 10-3,0 9 4,0 2 7,0 1 0,0 2 2,0 2 1,6-2-3,0 2 0,4 1 2,-2 1-8,-2 1 7,0 0-1,1-4 13,-4-1-5,0-1-8,-1-5 0,-2-4 3,1-3-12,-1-6 11,2-3-2,-1-2 0,1-3 14,-2-3-19,0 0 5,1 0 0,-1 0 1,2 0-1,-2 1 0,1-1 8,-1 0 0,0 0-8,2 0 0,2 0 6,7-7 5,1-10-8,5-5-3,3-9 2,2-5 0,5-7-4,0-5-12,0 1-14,-3 3 22,-2 7 2,-3 3 4,-3 5-1,-5 3 11,0 0-11,-7 4 1,1 1-6,-2 1 2,-2 1 4,5 2 0,-1 5 5,-2 3-3,0 5-2,-3 0 0,0 4-1,0 0-10,0 0 11,0 0 0,0 0-10,0 5 2,3 12 8,1 2-1,4 2-6,0 0 5,3 0 2,-3-4 0,0-4 3,1 1 4,-4 0-7,5 1 0,2-2-1,-1 1-7,5-2 8,-2-2 0,3-2 2,4-4 8,5-1-10,-1-3 0,2 0-11,1-1 10,-4-12 1,-1-3 0,-3-4 0,-4-1 14,-2-1-14,-3-1 0,-1 1 1,-3-1-6,-4 5 5,-1 5 0,-2 2 35,0 5-34,0 3 22,0 3-23,0 0-4,0 0-16,0 0 20,0 6-2,0 10-13,0 3 16,5 0-1,2-2 0,3-2-2,1-2-6,-2-1 9,6-4-1,0 1 8,4-5-1,3-1-7,1-1 0,-1-2 3,-4 1-8,-7-1 5,-4 0-5,-2 0 3,0 0-40,-2 0-20,0 0-145,-3-7-212</inkml:trace>
  <inkml:trace contextRef="#ctx0" brushRef="#br0" timeOffset="360958.3169">26414 5318 440,'0'0'46,"0"0"-24,0 0-19,0 0-6,0 0 1,0 0 1,0 35 1,2 3 4,-2 6 57,0 6-38,0 3 2,0-4 20,0-3-41,0-4 8,0-6-5,-2-5-6,1-3 34,-2-7-30,-1-3-3,2-3 23,-1-4-18,0-4-7,3-4 3,0-3 9,0 0-4,0 0-4,0 0 10,0-10 32,0-6-35,2 0-11,2-1 0,3 0 5,2-1-5,3-2 0,3 0 0,2 1 4,2 1 3,-2 3-7,2 5 0,0 7-11,-2 3 1,0 0 6,-3 15 4,-2 6-11,-8 7 17,-2-3-6,-2 2 0,-3-3-6,-13-1 1,0-3 5,0-5 0,1-5 8,2-2 1,1-4-9,-1-2 0,1-2-5,1 0-3,-1 0 8,2-8 0,2-1-8,4 0 14,-2 2-6,4 4 0,2 0 1,0 3-7,0 0 6,0 0-13,2 0 12,14 0-18,6 6 19,5-1 0,2-1 2,-1-1-7,1-3 5,0 0 0,0 0 2,-2-3 1,-2-11-3,-7-4 0,-2-1 2,-2-2-11,-3-2 8,-3 3 1,-3 4-4,-4 5 17,-1 5 6,0 3 17,0 3-29,0 0 1,0 0-8,0 2-18,0 11 16,0 5-2,0 2 4,0-1 0,0-2 0,0-1-10,0 0 8,6-4 2,6-2 3,0-1 7,1-4-10,1-1 0,3-2 3,-1-2-3,-2 0 0,-2 0 2,-1-6 6,-1-5-1,-2-2 16,2-5-20,3-5 8,0-1-11,3-5 0,-4-4 1,0-6 3,-2-4 10,-1 0-14,-3 1 0,-1 8 5,-1 0-13,-3 5 8,1 8 0,-1 7 19,1 6-13,-1 5 21,-1 2-20,0 1-2,0 0-10,0 7-12,0 20-7,5 11 11,0 10 13,-1 2 0,2-1 0,1-3 7,2-9-15,5-5 8,1-8 0,-3-3 3,2-6 2,-4-4-5,0-6 0,-1-3-16,-2-2-19,4 0-11,-2 0-42,0-14-190</inkml:trace>
  <inkml:trace contextRef="#ctx0" brushRef="#br0" timeOffset="361252.62">26842 5587 389,'0'0'159,"0"0"-121,0 0 11,0 0-15,0 0-13,81 0 41,-29-4-54,0-3-6,-2 0 11,-3-1-8,-6-2-5,-1 0 0,-3-5-40,-9 1-84,-9 0-235</inkml:trace>
  <inkml:trace contextRef="#ctx0" brushRef="#br0" timeOffset="361459.6789">26762 5449 567,'0'0'197,"0"0"-158,0 0-18,0 0-21,0 0 0,0 0-10,2 0-11,10 0-65,2 0-206</inkml:trace>
  <inkml:trace contextRef="#ctx0" brushRef="#br0" timeOffset="363095.2116">27896 5612 54,'0'0'279,"0"0"-279,0 0 0,0 0 14,0 0 16,0 0 29,34 30 33,-23-30-64,-1 0 24,-1 0-16,-1 0-18,-1-3 14,3-5-26,-1-6 3,0-5 11,3-2-19,-3-1 6,-1-1-7,2 3 0,-4 4 2,-3 5 4,-2 4-6,-1 4 8,0 3-8,0 0 32,0 0-32,0 0-13,0 0 6,0 9-6,-4 8 13,1 2 0,0 1 0,0 1 0,2 0 0,1-5 0,0 3-6,0-6 12,0-3-5,5 3-1,4-5-3,2-2-2,2 4-13,1-7 7,1-2 5,-2-1-11,-1 0 17,-2 0-9,0-1 14,-4-7-5,0 0 3,1 0 13,-4-3 8,0-3-17,0 1 15,0-4-10,6 1-5,4-2-11,7-2 4,4 3 0,-1 1-5,1 4 5,-6 4 0,-3 5 4,-4 3-3,-2 0-2,1 5-17,-1 11 13,0 4-2,0 1 7,-2 2 0,-2-4-4,-4-2 12,1-4-9,-2-2 1,0-2 0,0-1-1,0-4 2,0 2-1,0-3 12,0-2-5,0 1 2,-2-2-2,2 0-6,-1 0 35,1-12-20,0-6-12,0-3 8,0-2-11,12 2-2,3 0-4,-2 6 5,0 4 4,-1 4-4,2 2 0,1 5 0,5 0-9,2 0 2,1 8 6,-2 2 1,-3 3-10,-3-1 14,-4-1-4,-3 0 0,-2-2 6,-1-1-10,-2-1 4,1 1-29,1-2 16,0-3-10,2-3-24,-3 0-27,4 0-39,-1 0-34,6-8-212</inkml:trace>
  <inkml:trace contextRef="#ctx0" brushRef="#br0" timeOffset="363380.3183">28090 5267 567,'0'0'15,"0"0"-4,0 0-11,0 0 0,0 0-1,0 0-11,-3 0-131,4 0-77,10 0 8</inkml:trace>
  <inkml:trace contextRef="#ctx0" brushRef="#br0" timeOffset="366619.8959">29564 5151 62,'0'0'92,"0"0"-47,0 0 29,0 0-3,0 0-31,0 0 18,-54-62-24,44 58 4,-1 1 1,-1 2-31,0 1-8,-1 0 0,1 0 6,1 0-6,3 2 0,-1 6 0,0 1-1,-5 3 5,4 3-5,-1 5 1,1 4 0,1 9 11,1 7-11,2 6 1,2 3 34,3 1-31,-1-2 6,2-2-1,0-4 1,0-5 11,3-4-16,4-4-5,-2-5 9,-2-3 0,0-5-9,-1-2 0,-2-5 9,0-3-23,1-3-2,-1-3-75,0 0-58,0 0-75</inkml:trace>
  <inkml:trace contextRef="#ctx0" brushRef="#br0" timeOffset="366889.4624">29172 5490 167,'0'0'233,"0"0"-140,0 0-19,0 0-51,0 0 36,0 0-13,104-24-45,-68 20 37,3 0-36,-2 1 2,-3 3-4,-7-2-70,-11 1-84,-5-3-162</inkml:trace>
  <inkml:trace contextRef="#ctx0" brushRef="#br0" timeOffset="368092.6461">29782 5419 338,'0'0'97,"0"0"-90,0 0-4,0 0 27,0 0-27,0 0-3,-71 30 1,58 2 0,3 2 39,2 2-21,4-2-12,2-4-1,2-6-2,0-3-4,0-6 0,5-5 4,4-2-4,4-5 0,-1-3 16,0 0 26,1 0-32,-2-14 15,3-2-25,-1-4 14,-4-2-4,-3-4-10,-3-3 0,-3 3 10,0 2-8,0 4-2,0 8 0,0 3-10,0 1 10,0 5 6,0 2-5,0 1 7,0 0-8,0 0-6,0 0-23,0 9-5,5 1 25,5-1 10,0 1-1,5-8 13,-2 1 1,8-3-14,-3 0 0,2 0 13,0-1-8,-1-9 2,1-5-7,1-4 13,-1 1 1,0-6-13,1-2 14,-4-2-9,-1-5 22,-5 0-21,-4-3 5,2 0 26,-5-2-38,1 3 13,-1 2-13,1 5-2,-4 3-9,-1 6 11,0 6 0,0 3 1,0 7 3,0 3-4,0 0 0,-6 8-13,-9 22 3,-4 12 10,-5 14 0,2 9 2,1 1 4,5-2-6,5-5 0,9-6-10,2-3-1,7-5 11,15-8 0,1-7 4,3-7 4,3-10-8,-1-6 0,-1-7 10,1 0-9,3-3 0,1-15-1,4-5 12,-2-6-2,-1-3-10,-3-2 0,-5-2 7,-3 1-12,-8-1 5,4 1 0,-5 2 4,-1-3 0,-2 3-4,-5 0 0,-2 3-7,-3 3 3,0 1 4,0 5 0,0 3-1,-8 6 5,4 3-4,-2 6 0,3 3 4,-6 0-23,-4 26 14,-5 16 5,-3 14-8,1 1 13,8-1-5,5-5 0,7-9-8,0-4-2,10-3 10,9-4 0,1-8 9,2-1-9,1-9-9,2-5-14,1-8-102,-1 0-214</inkml:trace>
  <inkml:trace contextRef="#ctx0" brushRef="#br0" timeOffset="370361.1621">30828 5356 160,'0'0'126,"0"0"-46,0 0-7,0 0-23,0 0-1,0 0-32,0 0-11,-29-9 16,19 9-13,-5 0-9,3 12 0,-7 6 0,2 3 11,1 3-10,5 2 1,2-2-2,5-2 0,3-1-4,1-3-5,0 0 4,5-1 2,4-2 6,-1-3 2,2-4-1,7-2 7,2-6-9,5 0-1,0 0 5,-2-2 11,-7-7-13,-6-4-4,-3-3 22,-3 0-16,-3-2 8,0-3-14,0 1 1,-3 1-1,-5 1 7,3 3 1,0 0-8,1 4-16,2 2 15,2 5 0,0 1-17,0-1 18,0 1-16,8 1 14,6-3-3,1 2-7,5 0 10,2 3 2,-1 0 0,4 0-8,2 0 14,-1 0-6,-1 0 0,-9 6-6,-2 8 6,-8 0-22,-2 9 6,-1 3 16,-3-1 3,0 1 9,0-2-4,0-3 2,0-3-4,0-4 1,0-2-2,0-5 11,3-2-14,2-2 2,-1-3 21,5 0-23,2 0 17,6-11 9,3-9-11,2-2 7,2-3-20,-4-1-1,0 0-3,-3 5 9,-5 5-11,-3 2 2,-5 7 0,-4 2-1,2 2 1,-2 3 0,0 0-3,0 0 0,0 15-6,0 5 0,0 4 9,5 1-1,2-1 1,5 1 0,-1-4-1,3-2 11,4-1-12,-5-4 2,8-2 0,0-5 18,6-4-17,4-3 6,1 0 0,-4-1 3,-1-12-15,-8-7 10,-5-4-5,-4-2 10,-4-1-6,-2 0-4,-4 3 0,0 4-3,0 4-1,0 2 4,-9 5 0,-2 2-6,2 2 13,1 2-7,2 0 0,5 2 5,1 1-11,0 0 4,0 0-31,0 0 18,0 0-24,8 0 33,6 0-5,1 0 22,3 0-9,4 0-2,-8 0 0,1 0 6,-8 0-5,-4 0-1,0 0 0,0 0-6,1 4 4,2 10-12,-1 2 6,-1 5 0,-1 2 12,-3 1-4,4 0 0,0-1 7,3-4-12,2-1 5,-1-3 0,-2-4 16,1-2-14,1-1-2,2-6 23,5-2-18,1 0-1,8 0-1,0-15-3,1-6 16,0-3-14,-8-1-2,5 0 4,-5 6 5,-5 6-9,0 2 8,-8 7-4,-2 2 20,4 2-24,1 0-11,4 12 7,1 6-18,-4 3 20,-3-5 1,0 4 1,-5-3-3,0-2 6,1-3-3,-1-3 0,0-2 7,2-5-7,-2-2 0,0 0 4,1 0 4,1 0-7,4-11 19,-2-13-20,6-4-16,1 1 15,4 1 1,-3 8-1,0 5-9,1 2 11,-2 8-1,3 0 0,0 3-1,1 0-2,0 18-5,-2 3-11,2 1 18,-3 2 2,1-4-1,-2 1 9,-2-3 1,3-3-10,-5-2 0,1-6 0,-2-4-11,-1-3 6,2 0-83,-1-2-147</inkml:trace>
  <inkml:trace contextRef="#ctx0" brushRef="#br0" timeOffset="370583.8501">31787 5270 569,'0'0'68,"0"0"-47,0 0-17,0 0 4,0 0-8,0 0 0,-6 0-6,6 0-61,0 0-259</inkml:trace>
  <inkml:trace contextRef="#ctx0" brushRef="#br0" timeOffset="371424.6999">32587 5406 311,'0'0'165,"0"0"-75,0 0-39,0 0-22,0 0 10,0 0-35,-91-65 0,59 62 3,-2 3-7,-3 0 0,1 11-1,0 10 1,5 4-2,10 1-2,6-2-8,10 0 8,5-2-15,0-2 17,10-4-6,6-2 11,3-5-3,1-3 7,0-6-6,3 0 15,-4 0-11,-1-13 3,-4-1 14,-1 0-18,-3 3 35,-2 1-16,-1 4-12,-1 5 0,-3-1-11,3 2 0,-1 0-4,-1 14-25,1 14 16,-3 9 8,-2 8 5,0 6 5,-13 3-5,-9-3 9,-1 2 11,0-3-13,-4-5-1,-3 2-6,0-8 1,2-8 15,6-4-14,8-10-1,6-8 5,5-8 3,3-1 2,0-5 59,0-18-52,2-7-5,16-6-8,13-5-5,12 0 0,11 4-28,10 1-6,3 9-15,-1-2-45,-6 5-78,-11 1-279</inkml:trace>
  <inkml:trace contextRef="#ctx0" brushRef="#br0" timeOffset="372512.1376">29156 6220 222,'0'0'52,"0"0"5,0 0 33,0 0 7,0 0 38,0 0-47,20-3-38,-20-6 9,0-2-57,0-1 11,0-1-13,-6 1 8,-1 1-18,0 4 11,-1 2-1,2 2 0,0 2 2,0 1-5,0 0 2,-3 0-33,0 13 33,1 7-13,2 4 14,3 3 0,3 4 1,0 0-1,0 1 0,9-3-2,10 2-1,4-3 3,1-4 0,-2-4 2,-7-6 4,-1 0-6,-5-1 0,-3 0 0,-2-3-14,-4 1 14,0-2 0,0-3 6,-9-2 7,-8-4-13,-5 0 0,-3 0 13,-2-3-14,0-8 1,2-3 0,2 2-5,4 2-3,3-1-7,5 3-23,10 1-71,1-1-14,21 1-185</inkml:trace>
  <inkml:trace contextRef="#ctx0" brushRef="#br0" timeOffset="372897.6271">29485 6185 184,'0'0'229,"0"0"-108,0 0 1,0 0-52,0 0-29,0 0-10,6-6-21,15 4-10,10-2 0,9 1 12,-1-1-23,-2-1 11,-4 2-25,-4 0 1,-3 2-101,-5-1-106</inkml:trace>
  <inkml:trace contextRef="#ctx0" brushRef="#br0" timeOffset="373182.8247">29559 6185 184,'0'0'79,"0"0"-71,0 0 52,0 0 55,0 0-35,-6 89 1,6-63-53,0-1 17,0 1-13,0-4-28,0-1 11,0 0-15,0-1 2,0-3 3,0-1 9,0-4-14,0-1 0,2-2-72,1-3-21,4-3-125,4-3-31</inkml:trace>
  <inkml:trace contextRef="#ctx0" brushRef="#br0" timeOffset="373793.9038">29959 6276 332,'0'0'212,"0"0"-167,0 0-18,0 0-14,0 0-20,0 0 7,0 40 0,0-8 37,-7 2-7,-5 1-7,0 1 33,-3-2-56,3-3 13,1-4-13,1-2 7,6-5-12,4-5 5,0-4 0,0-5 8,0-3-8,0-3 0,3 0-14,10-11-3,2-12-1,6-6 0,-1-7-21,0-3 24,-2-2 18,-3 0-3,-2 0 0,-4 2 0,2 3 19,1 2-19,1 0 8,3 4 30,1 6-30,4 4 11,-3 9-19,0 6 15,-2 5-14,5 6-1,0 23 0,-3 11 0,-2 7 12,-8 1 3,-4-1-15,-1-5 12,0-3 3,-3-4-15,0-5 2,0-3 13,0-4-7,0-2-8,0-2 0,0-1-1,0-3-15,0-1-8,0-5-47,0-6-53,0-3-245</inkml:trace>
  <inkml:trace contextRef="#ctx0" brushRef="#br0" timeOffset="373982.3193">30034 6452 416,'0'0'0,"0"0"12,89 0-13,-57-5 1,-2 1 0,-2-1 0,-3-1-8,-3-1-141</inkml:trace>
  <inkml:trace contextRef="#ctx0" brushRef="#br0" timeOffset="374267.5335">30413 6262 381,'0'0'134,"0"0"-86,0 0-48,0 0 2,0 0 33,0 0-11,91 0 18,-66 0-14,2 0-26,-2-2 6,4 2-8,1-1-7,-4 0-10,-4-1-162,-5-1-80</inkml:trace>
  <inkml:trace contextRef="#ctx0" brushRef="#br0" timeOffset="374537.1382">30553 6235 283,'0'0'162,"0"0"-155,0 0 4,0 0 0,-17 89 69,13-58-42,1 1-13,-1-1 64,-1-2-71,4-2-1,-1-1-11,2-2 8,0-1-17,0-5 3,0-3-2,0-5 1,0-1-84,0-3-25,0-4-112</inkml:trace>
  <inkml:trace contextRef="#ctx0" brushRef="#br0" timeOffset="374869.2118">30780 6270 224,'0'0'345,"0"0"-300,0 0-45,0 0 0,0 0 0,15 76 0,-14-41 15,1-3-12,-2-2 11,0-3 3,0-3 14,0-2-26,-2-2-5,-1-2 7,3-4-7,0-2-18,0-2-43,0-4-51,0-4-96</inkml:trace>
  <inkml:trace contextRef="#ctx0" brushRef="#br0" timeOffset="375138.7937">30854 6211 650,'0'0'126,"0"0"-93,0 0-20,0 0-4,0 0-5,0 0-3,105-38 7,-74 33-13,-1 3 5,-8 0 0,-4 2-14,-9 0 6,-3 0-29,-1 0-46,-5 2-164,0 5-46</inkml:trace>
  <inkml:trace contextRef="#ctx0" brushRef="#br0" timeOffset="375370.5822">30845 6394 67,'0'0'77,"0"0"-17,0 0 95,0 0 17,0 0-92,0 0-6,41 2-13,-15-4-55,3 0 5,-2-1-11,-3 1 0,-2 1 4,-3 1-4,0 0-71,-5 0-56,-8 0-134</inkml:trace>
  <inkml:trace contextRef="#ctx0" brushRef="#br0" timeOffset="375602.3742">30808 6584 197,'0'0'90,"0"0"-79,0 0 17,0 0 91,0 0 8,0 0-35,48 11 1,-21-11-55,1 0-2,0 0-13,4 0-16,-4-5-5,-2 1-2,-3 2-34,-3 2-23,-4-1-104,-4-1-238</inkml:trace>
  <inkml:trace contextRef="#ctx0" brushRef="#br0" timeOffset="375972.1197">31345 6568 710,'0'0'99,"0"0"-99,0 0-48,0 0-75,0 0-20,0 0-97</inkml:trace>
  <inkml:trace contextRef="#ctx0" brushRef="#br0" timeOffset="404948.4952">5039 6878 50,'0'0'147,"0"0"-82,0 0 12,0 0-9,0 0-32,0 0 15,0 0-19,0 0 5,0 0 9,0 0-6,0 0 7,0 0-17,0 0-20,0 0 25,0 0-22,0 0 1,0 0-7,0 0 0,0 0-7,0 0 0,0 0-9,0 0-29,0-5-138,2-9-208</inkml:trace>
  <inkml:trace contextRef="#ctx0" brushRef="#br0" timeOffset="683850.2161">22050 8663 143,'0'0'70,"0"0"-26,0 0-21,0 0 20,0 0-16,0 0-9,-3 3 10,3-3-23,0 2 1,0 0 1,0 1-1,0 2-2,2-2-4,6 2 0,2-3 11,-1 0-7,1-2 10,3 0 13,1 0-12,2 0 1,-1-6-11,6-6 0,-1-2 10,1-2-7,-1-2-3,-4-2-2,-5 1 0,0-1-3,-4 2 0,1 2 13,-4 2-30,-4 5 27,0 4-10,0 2 21,0 3-13,0 0 1,0 0-9,-4 0 1,-5 6-8,-2 14 10,0 4-3,1 4 0,3 0 0,4-1-3,3-5 3,0-1-4,0-4-4,4-5 4,7-3 4,-1-5-1,2 0-7,3-4 2,2 0 6,3 0 5,-1-11 8,0-3-11,-1-2 5,0 1-2,-1-2 1,-1 4-6,0 1 2,-1 1 3,1 4-9,-1 4 4,1 3-6,0 0 6,-3 1-34,-1 14 29,-3 2 1,-1-1 4,0 1 7,-2-2-3,-1-2-4,-2-2 0,-3-1 3,0-2-8,0-4 1,0-1 4,0-1 11,0-2-9,0 0 9,0 0 10,0-13-21,6-8-1,7-2-20,-1 3-6,3 5 27,-3 6 0,-2 2 8,4 4-8,-2 3-4,1 0-2,4 3-7,-1 8 11,0 6-5,2 3 3,-3 2 4,-3 3 5,-1 0-1,-1 2 14,0 5-18,1 0-1,4-6-4,-2-2 5,3-10 4,-2-7-4,-3-3-82,-1-4-61,-9-7-170</inkml:trace>
  <inkml:trace contextRef="#ctx0" brushRef="#br0" timeOffset="684197.9159">22459 8249 420,'0'0'98,"0"0"-28,0 0-51,0 0-15,0 0 1,0 0-1,-7-12-8,7 12 3,0 0-132,0 0-174</inkml:trace>
  <inkml:trace contextRef="#ctx0" brushRef="#br0" timeOffset="686535.3801">22684 8693 70,'0'0'24,"0"0"7,0 0 12,0 0-10,0 0 7,0 0-1,0-5-8,0 4 14,0 1-17,0 0-4,0 0 3,0 0-21,0 0 12,0 0-18,0 0-10,0 0 10,0 0-12,0 12 12,0 3 0,-4 3 6,1 0-3,2-1-3,-1-2 0,1-2 14,1-1-13,-2-3 5,2 0-6,-1-3 2,-1 1-4,1-3-3,-2-1 5,1-2-8,1-1-20,-1 0-10,2 0 34,0-4-110,-1-5-17</inkml:trace>
  <inkml:trace contextRef="#ctx0" brushRef="#br0" timeOffset="687290.6733">22677 8676 59,'0'0'82,"0"0"-29,0 0 16,0 0-15,0 0-1,0 0-26,2-1-11,-2 1-3,0 0-13,0 4-7,0 11 7,0 3 4,0 0 14,0 2-4,-3-3-8,-2-2 9,4-2 3,-1-2-10,1-1-2,1-2 0,0-2-6,0-2 0,0-2 1,0-2 0,0 0 2,0 0 3,0 0 21,0-5 14,0-6-17,3-3-24,4-1 1,0 0 2,-1 0-3,0-2 0,-1-1-3,-2 1-2,-1 4-18,-2 3-29,0 5-28,-5 2-55,-9 3-126</inkml:trace>
  <inkml:trace contextRef="#ctx0" brushRef="#br0" timeOffset="688239.8599">24084 8318 136,'0'0'121,"0"0"-29,0 0-17,0 0-38,0 0-26,0 0 5,-51-37-8,35 37-3,-5 1-5,-3 20 0,-2 8 11,-3 10-10,-3 6-1,4 6 2,3 2 3,6 0-5,6-5 7,9-4-6,4-8 13,0-5-14,9-4 4,10-5-4,2-5 7,5-5-7,4-4 21,4-8-1,5 0 21,2-2-30,1-16-1,-1-6 5,-4-3-7,-6-5 0,-10-2-5,-2-4-1,-10-1 16,-7-2-17,-2-1 0,-5-1 6,-18 2-7,-7 2 0,-5 4-4,0 7 3,-1 7-6,3 6 6,4 5-15,6 5 14,6 3-33,1 2-8,2 0-56,0 10-75,1 4-28</inkml:trace>
  <inkml:trace contextRef="#ctx0" brushRef="#br0" timeOffset="688578.442">23835 8500 181,'0'0'63,"0"0"-59,0 0 35,83 75 11,-59-46-16,3-2 12,2 0-22,-4-2-2,0-3 3,-4-1-24,-3-1 5,0-1-6,-6-1 0,-2-1-7,-1-2 5,-1-2-84,-1-2-22,1-5-139</inkml:trace>
  <inkml:trace contextRef="#ctx0" brushRef="#br0" timeOffset="688778.9849">24358 8770 478,'0'0'68,"0"0"-61,0 0-7,0 0-4,0 0-34,0 0-73,14 0-25,-7 0-116</inkml:trace>
  <inkml:trace contextRef="#ctx0" brushRef="#br0" timeOffset="689712.592">24694 8341 254,'0'0'137,"0"0"-137,0 0 4,0 0-4,0 87 51,0-40-6,0-1 4,-4-2-20,-1-8 17,-1-4-43,5-7 11,1-2-7,0-5-2,0-3-5,0-4 0,0-4 2,0-3-10,0 0 2,0-4-18,0 0 8,0 0 6,-2-12 8,-1-7-42,2 0 7,-1-2 36,-1-1-3,2-3-1,-1 2-1,2-1-7,0-1 12,0-4-3,0-2 4,6-1 24,5 4-2,2-1 16,2 5-5,4 3-22,5 3 12,-1 3-23,2 6 4,-3 2 6,-1 7-10,-3 0 0,2 11 0,-5 15-9,-1 6 8,-4 0 2,-6 1 6,-1-4 9,-3-3-10,2-7-3,0-1 6,-2-6-4,2-3-5,-2-4 0,1-4 0,1-1 6,-1 0-5,4 0 2,2-13 15,7-13-7,2-8-7,3-6-3,3 0 4,0-2-6,2 5 5,-2 6-4,-1 8 0,-2 9 2,-5 4-7,-2 10 4,-5 0-6,2 0 3,6 14-8,0 10 10,0 11-3,-5 4 10,-5-2-5,-5 1 9,0-5-9,0-1 22,0-5-20,0-2 7,-2-4 1,-1 0-3,0-1-6,0-5-1,2-1 2,1-4-9,0-2-9,0-1-29,0-1-36,0-6-118</inkml:trace>
  <inkml:trace contextRef="#ctx0" brushRef="#br0" timeOffset="689928.7553">25470 8617 468,'0'0'173,"0"0"-171,0 0 1,0 0 7,0 0 9,0 0 9,3 7-24,-3-6-8,0-1 4,-1 0-79,-10 0-260</inkml:trace>
  <inkml:trace contextRef="#ctx0" brushRef="#br0" timeOffset="924655.4785">6282 11730 16,'0'0'35,"0"0"7,0 0 4,0 0-19,0 0 26,0 0-14,0 0 2,0 0 2,0-6-41,0 6 16,0 0-18,0-1 8,0 1-9,2-2 3,-2 1-2,0-1 31,0 2-24,0-1 47,0 0-12,1-4-27,-1 2 16,2 1-29,-1-1-1,1 0 10,-2 0 1,0-1-12,1 1 11,-1-5-4,0 2 26,0-5-25,0 0-2,0 0 10,0-4-4,0 0-11,0-1-1,-7-2 6,-4 0-17,1-2 11,-2 2 0,-4 0-4,-1 1 5,-2 2-1,-1 1 0,-4 5-31,-1 2 21,-2 6 10,-4 1-18,-2 0 13,-1 3-18,1 7 23,3 3 0,5 3-6,4 2-1,4 3 7,3 3 0,3 3-7,5-1 5,3 0 0,3 2 2,0-4-10,0 0-3,12-2 13,4-2 0,4-1-11,7-1 12,-5-1-1,8 0 0,-2 2 5,2 4-16,3 1 12,3 3-1,-2 0 0,2 2 6,-3-1-6,-6 3 0,-7-3 0,-9 1-5,-1-2 5,-7-4 0,-3 0 4,0 2 8,-10-4-12,-8 1 37,-9-2-36,2-4 36,-2-2-22,0-4-8,4-4 9,-5-4-5,3-2-11,-8 0 0,2-5 5,-5-10 2,-1-4-7,1-4 0,3 0-9,3 1-3,2 4-27,7 3-33,3 1-59,7 4-28,4-4-68</inkml:trace>
  <inkml:trace contextRef="#ctx0" brushRef="#br0" timeOffset="928296.099">6643 12081 72,'0'0'71,"0"0"-8,0 0 13,0 0-34,0 0 4,0 0 25,0 0-26,-7-39 9,4 38-15,0-1-35,0 0 24,0 1-28,-3-1 0,0 2-4,1 0-4,0 0 8,0 0 0,-1 0 3,3 2-6,-3 9 3,1 4 0,1 1-16,3 4 15,-1 1 1,2 0 0,0-1 7,0-1-7,0-2 0,9-3 0,0-1 0,3-4 5,4-2-5,1-3 0,5-4 5,2 0-8,-2 0 3,-4 0 0,0-8 0,-4-3 8,0-1-8,0-4 0,-1-1 2,-4-2-2,-3 0 0,-1 4 0,-5 3 2,0 5 5,0 2-8,0 5 1,0 0-19,0 0 13,0 0-18,0 12-13,0 6 23,0 2 12,0-2 2,0-2-1,0 1 6,9-3-12,1-3 7,4 0 0,0-5 5,2-1 2,4-5-7,1 0 0,-1 0 7,2-5-3,2-5-4,-6-4 0,1 0 12,-2-1-4,-4-1-9,-2 1 1,0-5 0,0-1 7,-1-6-6,4-4 0,1-4-1,1-1 6,-1 1-6,-2 0 0,-4 6 0,0 0-4,0-1 4,-3 4 0,0-5 5,-1 2-2,-4 0-3,1 1 0,-2 10 3,0 4 14,0 8-8,0 4 5,0 2 5,0 0-9,0 0-14,0 7 4,1 18-34,4 19 32,3 11-4,-3 6 6,1 5 24,-3 0-19,-3-3 20,0-1-2,0-6-23,0-5 26,0-7-22,0-5 2,0-5 2,0-5-2,0-5-6,0-3 0,0-6 3,0-3-7,0-4 4,0-2 0,0-6-4,0 0 19,0 0-15,3-5 16,-1-14-12,-1-8 7,1-6-11,-1-4 0,2 0-6,0-5 9,-2-4-7,1 1-5,-1-1-10,2-4 14,3 2 4,2 1 1,5 6-8,-2 10 10,-1 8-3,2 7 1,-3 5 0,2 5-14,2 6 14,5 0 0,6 12-13,-2 11 9,-1 3 0,-9 2 4,-5 1-4,-5-1-2,-2-1 6,0-1 0,0-4 0,0-2 1,-6-3-2,-8-4 1,-5 0-1,0-2-6,-7-5 11,2-5-5,-4-1 1,7 0-62,-1 0-16,8 0-25,4 0-69,1 0 2</inkml:trace>
  <inkml:trace contextRef="#ctx0" brushRef="#br0" timeOffset="928960.7183">7659 11771 62,'0'0'187,"0"0"-87,0 0-67,0 0 2,0 0-35,0 0-13,0 45 7,0-6 12,0 6 20,2 2-3,1 1-17,-2 1 22,-1-3-4,2-4 9,-2-3-8,1-4-22,1-5 5,-2-4-8,3-4 2,-3-2 2,0-5-2,1-3-2,-1-5 0,0-5-39,0-2-43,0-2 2,0-19-87</inkml:trace>
  <inkml:trace contextRef="#ctx0" brushRef="#br0" timeOffset="929261.5323">7686 11970 122,'0'0'65,"0"0"-63,20-83 25,-7 67 21,-3 2-5,-1 5 16,3 6-19,2 3-22,2 0-13,-1 10 3,4 10 16,-4 4-24,0 3 11,-4-1-16,-5-3 5,-2 2 0,-4-4-5,0-3 10,0 0-2,-9-2 0,-10-2-1,2-3 30,-2-4-32,-1-5 2,1-2-12,0 0 4,7-3-20,1-8-38,3 1-46,6 0-22</inkml:trace>
  <inkml:trace contextRef="#ctx0" brushRef="#br0" timeOffset="930918.8623">3379 11681 30,'0'0'106,"0"0"-79,0 0 26,0 0 11,0 0 11,0 0 0,0-27-25,0 27-5,0 0-30,0 0-15,0 10-12,0 21-10,1 12 22,2 7 3,0 4-1,-1 4 8,-2-2 3,0 1-7,0-4 13,0-3-18,0-4 4,0-5-4,0-5 12,0-3-16,0-6 3,0-4 0,0-4 4,0-5-4,0-3-54,-3-8-25,1-3-89,-1-5 12</inkml:trace>
  <inkml:trace contextRef="#ctx0" brushRef="#br0" timeOffset="931488.7659">3361 11771 1,'0'0'108,"0"0"-20,0 0-8,0 0-6,0 0-28,0 0-29,16-51-3,-10 51-14,5 0-2,2 4 2,10 19 1,5 8 1,5 10 8,1 8-2,0 3-7,-1-1 0,-5 1-1,0-6 7,-3-4-2,0-4 0,-4-8 24,-1-5-25,-4-5 8,-4-5-12,-5-4 3,-1-4 3,-3-4-5,-1-3-1,-2 0 18,1 0 31,1-6 63,1-16-47,1-10-61,1-8 6,0-8-5,0-1-4,1-2-1,-3 1 2,0 3-2,-3 5 0,0 8 0,0 2-7,0 6 7,-9 8-12,6 5 6,0 5-33,0 5 0,3 3-39,0 0-75,-3 2-113</inkml:trace>
  <inkml:trace contextRef="#ctx0" brushRef="#br0" timeOffset="932939.4713">4132 12047 105,'0'0'103,"0"0"-36,0 0-4,0 0-13,0 0 12,0 0-45,-34-56 11,25 54-8,0 2-19,0 0-2,5 2-7,-4 14 2,-2 8-4,7 7 2,-2 2 8,5 1 2,0-2 4,0-4-11,0-3 5,2-3 0,8-2 3,2-4 0,2-2-3,-1-4 1,-1-4 4,6-1-5,-5-5 0,2 0 1,-3 0 12,-3-2-11,-3-7 6,-5-3 14,1-3-19,-2-6 2,0-4-5,0-2-18,-2-2-14,-6 2-4,2 4 36,-2 4-1,-1 4 5,6 0-5,-4 6 1,5 1 0,1 4-3,-1 2 8,1 2-5,1 0 2,0 0-2,0-1-6,4-2 3,8-1 1,6 0-3,0-1 5,0 3 0,1 0 0,2 1-1,2-1-1,-4 2 2,6 0 0,-4 0-6,0 3 6,3 9 0,-8 3-5,1 0 5,-4 2-1,-7-2-1,5-2 2,-5 2 1,0-2 1,4-2-1,-4 0 1,5-2 2,-1 0-4,-3-3 0,1 0 3,-2-3 0,4-1-3,-2-2 4,-1 0 0,5 0 8,-3-5-7,3-11-5,-2-4 2,-1-5 11,-1-4-9,1-4-2,1 1-2,1 2-21,-4 6 21,-2 7-7,-3 6 7,-2 7 3,0 3-1,0 1 2,0 0-4,0 12-35,0 9 35,0 4 0,3 2 3,2 1 10,4-6-11,0 1 5,3-4 4,-2-2-8,1-3-4,1-4 1,-2-2 0,-1-2 8,1-2-7,-2-4 5,1 0 6,0 0-3,-3 0-6,-2-14 11,-2-4-13,-2-5-2,0-3-29,0-3-4,-6 2 21,-6 2-20,3 2 33,-2 7 9,4 3 0,1 7 36,5 2-20,1 2 29,0 2-38,0 0-16,4 0-17,14 0 7,6 0 10,1 0 6,-1-2 2,-3-1-8,3 1 0,-2-3-3,1-1 2,-1 3 1,-4-2-10,-8 4-24,-2 1-93,-7 0-58</inkml:trace>
  <inkml:trace contextRef="#ctx0" brushRef="#br0" timeOffset="933209.0602">5034 12164 123,'0'0'109,"0"0"-109,0 0-2,0 0-3,0 0 5,0 0 7,-11 66 37,-4-50-24,-6 4-3,-3 1-17,-2-1-66,-3-7-131</inkml:trace>
  <inkml:trace contextRef="#ctx0" brushRef="#br0" timeOffset="935646.5687">8132 11890 78,'0'0'70,"0"0"2,0 0 14,0 0-32,0 0 7,0 0-54,-42-19 12,29 19-6,-2 0-8,-1 0-5,-4 0 0,2 8 1,-2 7-7,1 4 6,3 3 0,6 0-8,4 3 9,1 0-1,1 1 0,4-2 1,0 0-7,0-4 6,4-2 0,7-2 6,1-2 2,2-3-8,3-4 0,2-3 6,-2-4-6,7 0 5,-2 0 5,3-10 13,-5-5-13,-1-1-10,-8 0 0,-3-2 11,-6-3-2,-2-5-9,0 1 0,0 2 3,-2 4 0,-1 4-3,-4 5 0,3 5-1,1 2 0,0 3 1,3 0 0,0 0 0,0 0 1,0 0-2,0 0 1,0 0-20,0 0 16,3 5 4,4 2 0,5-1 0,-3-3 10,5-3-10,2 0 0,-4 0 8,6 0-8,-3-6 0,-2-6 2,1-1 28,-3 0-29,0-5 14,-2 0-4,1-1 3,-2 0-14,-4 4 0,1 6 0,-2 3 2,-2 3 3,1 2-5,2 1 0,0 0-27,4 4 25,7 16-3,3 1 5,-2 5-5,5-1 7,-3-1-2,-3 0 0,-2-1 2,-4-2-4,-4-1 2,-4-4 0,-1-3-5,0-2 5,-1-5 0,-11 0 8,-3-3-1,0-1 16,0-2-22,3 0 5,5 0 23,-2 0-16,9 0-8,0 0-5,0 0-8,0 0-5,0 0 12,7 0 1,8 0-1,9 0 6,4 0-5,2 0 0,1-10 10,1 0-13,1-4 3,-5-1 0,-3 0 6,-5-4-3,-1-1-3,-8-3 0,-5-1 8,-6-1-12,0 1 4,0 6 0,-3 3 14,-9 4-8,1 5 10,-1 5-16,3 1 9,0 3-19,2 19 10,1 7 0,6 1-6,0 0 10,0-2-4,13-2 0,4-4 1,2-4-2,1-4 1,2-1 0,0-6-2,-1-1 2,2-4-34,-4-2-77,-2 0-162</inkml:trace>
  <inkml:trace contextRef="#ctx0" brushRef="#br0" timeOffset="937128.4877">9676 11975 60,'0'0'283,"0"0"-254,0 0-29,0 0-1,0 0 1,0 0-6,-3 30 12,6-25-6,5 0 1,8-2 5,-2 0 13,2-3 8,6 0-4,-2 0 19,2 0-37,-1-11 12,0-2-13,0-4 10,1-1 2,-1-5-9,0-1-5,-2-4 16,-5-4-11,-4-4-3,-1-3 15,-4-4-18,-4-4 28,-1 0-29,0 2 0,0 6 0,0 9 7,0 7-7,0 8 0,0 9 4,0 5-8,0 1 4,-1 5-18,-4 24 13,-1 18-9,-1 11 14,2 5 0,5-1 4,0-4-4,0-10 2,0-6-1,14-6 7,-1-6-4,6-3-4,1-4 0,4-4 8,1-5-12,0-5 9,1-6-5,-5-3 9,3 0 5,-2-5-12,0-14-2,-4-8 9,2-4-9,-4-3 0,-3-3 0,-2-6 3,-2-3 3,-3-4-6,-3-6 0,-2 4 4,-1 3-10,0 9 6,0 17 0,0 7 4,0 8 6,0 5-10,0 3 0,0 5-23,0 23 23,3 16-11,0 7 11,3 2-6,0-5 18,-1-6-12,4-6 0,-3-6 9,-3-3-8,-2-5-1,1-6 0,-2-4 2,1-5 6,-1-3-8,0-3 0,2-1 3,-2 0 6,1-1 4,2-14 41,3-8-43,1-3-3,1 4-8,4 2 0,1 5-12,1 8-1,1 4 12,1 3 1,5 0-12,1 6 1,1 7 11,5 4 0,-2 1-1,-3-2-3,0-1 4,-5 1 0,-1-3-3,-3-1 4,-1-1-1,-2-3 0,-2-1-18,4-3-1,-4-2-45,0-2-84,-2 0-116</inkml:trace>
  <inkml:trace contextRef="#ctx0" brushRef="#br0" timeOffset="937946.2863">11086 11830 64,'0'0'72,"0"0"15,0 0 23,0 0-19,0 0 12,0 0-65,-43-60 0,30 56-34,-1 4 13,-4 0-20,0 2 3,0 13 0,2 1 0,4 4 1,4 0-1,4-1 0,4-1 1,0-1-6,0-2 5,0-2 0,3-1 3,6-1 1,2-5-4,2 0 0,-1-6 3,3 0-2,-2 0 1,2-9-1,-6-5 5,-3-1 0,-1 1-6,-4 0 0,1 3 5,-2 4-1,1 4-4,-1 0 0,3 3-2,4 0-14,1 13 8,1 7 5,3-1 3,0-2 3,1-2-3,-1-4 0,3-1-3,1-2 8,-2-5-5,4-1 0,0-2 7,1-5-7,-1-13 5,-2-5-5,-1-4 7,-6-3 5,-1-5-12,-5-5 27,0-8-24,-2-5 25,-1-3-23,0 7 22,0 6 14,0 15-38,0 8 12,0 13-15,0 4 2,0 3-8,0 0 6,0 18-13,0 22 9,0 14-6,3 5 10,1 0 0,4-11 1,1-6-5,3-6 5,1-7-1,2-3 0,2-7 8,0-4-11,2-5 3,1-7-27,4-3 0,0 0-71,-1-18-265</inkml:trace>
  <inkml:trace contextRef="#ctx0" brushRef="#br0" timeOffset="938278.3444">11125 11745 197,'0'0'128,"0"0"-84,0 0-30,0 0-14,0 0 38,0 0-24,93-32 31,-65 28-6,5 1-29,1 0 17,5 0-27,-2-1 3,3-2-1,-2 1-2,-5-1-47,-5 0-31,-7 1-64,-11 1-57</inkml:trace>
  <inkml:trace contextRef="#ctx0" brushRef="#br0" timeOffset="939026.7891">9810 11702 235,'0'0'156,"0"0"-88,0 0-45,0 0 10,0 0-28,0 0-3,19-6 7,4 6 0,6 0 0,2 0 4,8 0-5,5 0 15,6 0-19,5 0-2,3 0 6,0-5-2,-8 0-12,-13 3-46,-15 0-94,-13 2-37</inkml:trace>
  <inkml:trace contextRef="#ctx0" brushRef="#br0" timeOffset="941055.3086">12800 11668 51,'0'0'157,"0"0"-99,0 0-23,0 0 14,0 0-30,0 0-12,0-3-7,0 14 9,0 8-9,0 4 18,0 4-6,0-1 19,0 1-27,0-5 0,2-2-3,5-5 11,-1-2-12,2-5 0,-1-3 0,1-2 5,-1-3-3,5 0 0,0 0 21,3-11-17,0-5-6,-8-4 0,4-2 4,-1-1 3,-1-1-7,0 1 5,0 2-5,-3 5 4,-3 4-5,0 4 1,-1 8 0,-2 0 3,0 0-3,0 9-12,3 10 5,3 2 2,1 1 0,0 2 3,2-5 2,-1 3 4,7-4-4,-2-2 0,2-1 0,0-4 3,3-1-3,-5-4 0,2-1 2,-3 0-1,-3-5 2,1 0-3,-2 0 10,0 0 2,0 0-9,-3-11-3,-1-4 1,1-1 22,-5-6-21,0 1-1,0-2 0,0 2 5,0 2-6,0 2 0,0 6 2,0 0-9,0 5 10,0 3-3,0 3 0,0 0-3,1 0-2,10 0-11,7 2 16,2 3-4,-1 3 10,1 0-6,0-4 0,-1-1 2,5-2-4,-2 1 2,1-2 0,5 0-3,-2 0 7,0 0-4,0 0 0,-3-5 9,-3-2-15,-1-2 6,-7 0 0,0-2 10,-4 2-5,-2-2 0,-2 1-5,1-1 6,0 1-12,0 1 6,-4-1 0,-1 0 4,0 2 0,0 0-4,0 1 0,-3-1-11,-4 3 6,-3 2-2,1 3-8,-6 0 6,1 0 7,0 5-5,-6 8 2,-1 7 2,2 5-3,-1 6 3,6 1 3,3-1 5,5-1 1,6-3-2,0-4 4,8-2 6,14-5-9,6-1 4,6-2 0,4-6 18,1-3-23,1-2-1,-6-2 0,-6 0-3,-6 0-19,-14 0-96,-8 0-153</inkml:trace>
  <inkml:trace contextRef="#ctx0" brushRef="#br0" timeOffset="943424.0644">14388 11639 231,'0'0'118,"0"0"-86,0 0-9,0 0-23,0 0 0,0 0-7,0 54 16,4-26 5,1 1 0,-1-2-12,1-2 16,1-3-18,3-3 0,4-2 12,-1-5-3,3-3-9,1-4 0,2-4 17,2-1-15,4 0-2,-1-11 0,0-7 20,-2-4-15,-4-2-5,-1-2 0,-3-1 9,-4 2-9,0 4 0,-3 4 3,-5 6 29,-1 5-15,0 5 7,0 1-24,0 0-2,0 0-1,0 10-23,0 8 26,0 5 8,6 0 0,2-1-8,2-1 0,3-4 6,0-2-14,1-2 8,0-3 0,1-2 9,-2-3-3,5-4-6,-3-1 0,1 0 15,-1 0-14,2-3-1,-5-8 0,-2-6 14,-1-3-3,-6-4-11,-2-2 0,-1 0 3,0-2-10,0 4 7,0 2 0,-6 5 4,-1 4-1,6 3-3,-1 6 0,2 3 0,0 1-5,0 0 5,0 0 0,0 0-9,18 0 8,4 0 1,4 0 0,-1 3 3,1 1-12,0 2 9,0-1 0,-1-2 5,1-2 1,0-1-6,3 0 0,-2 0-2,-5 0 0,-7 0 2,-3 0 0,-5 0 2,-1 0 6,-3-3-8,0 0 0,-1 2 7,-2-1-6,0 0 4,0-1 7,0 2 15,0-1-27,-3 1 0,-8 0-1,-3 1-7,-2 0 7,-3 4 1,2 13 0,-2 1-6,3 4 12,-1 1-6,7 1 0,0-1-3,7-1-3,3-2 6,0-1 0,0-1-2,4-3 8,5-3-6,1-2 0,3-5 2,0-2-3,2-1 2,1-2-1,3 0 11,-1 0-6,-1-6-5,1-6 0,-4-3 9,-1-2-9,-3-4 0,-4-3 0,-3 0 6,-3 0 4,0 3-10,0 3 0,0 6 10,0 6-6,0 3-4,0 1 2,0 2-4,-2 0-7,-1 13 3,-1 9 0,4 4 8,0-1-7,0-1 5,0-3 0,7-3-1,4-1 9,-2-2-8,6-5 0,-3-2 7,-2-5-10,2-2 3,3-1 0,7 0 7,4-8 2,2-9-9,-3-6 0,-5 1 5,-2-3-8,-5 0 3,0 6 0,-2 0 4,-3 9-1,2 2-3,-6 7 0,2 1-7,2 0-3,1 3 10,1 11 0,1 4-9,-4 1 8,0 1 1,-4-2-2,-1-3 4,0-5-9,-1-1 7,-1-3 0,0-3 1,0-1 2,0-2-3,0 0 0,0 0 7,0 0 25,0 0-2,0-5-6,0-7-21,0-1 4,0-2-7,6 1 0,7 0-13,5-1-1,6 4 5,0-2-19,-1 6 21,0 3-25,0 4 30,-3 0-3,-3 1-6,-1 11 1,-2 0 10,-2 0 0,1 1-5,-1 0 14,3-5-9,0 2 0,0-6 1,-2-3 5,1 1-6,-2-2 0,2 0 15,0 0-6,1-7-9,-2-4 0,-4 1 6,-2-3-6,-3 1 10,-1-2 20,0-4 0,-2-3-20,-1-4-4,0-6 5,0-3 1,0-3-6,0-5-6,0 0 0,5-4-3,-1 0 4,2 4-2,-1 7 1,-1 11-4,-1 12-2,-3 6 6,0 6 0,0 0 0,0 12-16,0 16 9,3 13 3,3 2 8,0 5-10,2-1 10,-1 2-4,0-3 6,2-4 4,3-7-10,0-4 0,2-9 3,4-1-6,7-6 3,8-6 0,12-8-6,7-1-36,0-1-47,-6-16-103</inkml:trace>
  <inkml:trace contextRef="#ctx0" brushRef="#br0" timeOffset="943747.0293">15874 11508 273,'0'0'86,"0"0"-63,0 0-14,0 0 42,97-23-4,-46 14-36,2 0 33,-2 3-41,-8-2 4,-4 4 0,-6 1-3,0 0-8,-5-2 4,-4 4-88,-9-2-80,-9-2-137</inkml:trace>
  <inkml:trace contextRef="#ctx0" brushRef="#br0" timeOffset="945414.3251">17240 11583 277,'0'0'87,"0"0"-87,0 0-2,0 0 2,0 0 34,0 0-23,-1 63 28,1-52-27,7 0-10,4 0 24,1-4-20,3-2-2,4-3 16,5-2-15,0 0 8,1-7-5,-2-7-3,-3-4 18,-3-7 8,-1-1-14,-1-9-3,0-4-3,-1-2-16,2-2 5,-1 0 0,3 1 4,-5 1-4,0 1 0,-3 2 2,-6 7 3,-2 5-5,-2 8 0,0 5 2,0 6 14,0 4-8,0 2 1,0 1-9,0 0-10,0 24 0,0 10 8,0 12 4,-2 2-10,-1-2 8,3-3 0,0-4 2,0-3 4,0-3-6,9-3 0,4-3 1,-1-3-2,2-4 1,2-4 0,-1-6 5,3-9 1,1-1-2,3 0-4,1-8 5,3-6 0,-4-4-2,-4-7-3,0 2 4,-6 1 3,-2-2-7,-4 6 0,-1 4 1,-4 4-2,-1 5 4,0 5-3,0 0 5,0 0-5,0 12-19,0 8 16,-1 5 3,-1-2-1,2 0 1,0-2 0,0-3 0,3-3 8,3-3-8,2-4 0,0-1 1,1-4 2,-1-2-1,-2-1-2,3 0 7,-3-5-2,1-9-8,-2 0 3,-2-2-5,-3-2 0,0 0 1,0-2 4,-3 4-2,-6 0-1,0 3 1,0 4 2,3 3 0,1 1-10,4 4 17,-1 1-7,2 0 0,0 0-12,0 0 12,5 0-2,11 0 2,4 0-4,2 0 6,2 0-2,-3 0 0,0 0-27,-4 0-55,-1 0-63,-5-3-91</inkml:trace>
  <inkml:trace contextRef="#ctx0" brushRef="#br0" timeOffset="945815.313">17224 11306 89,'0'0'136,"0"0"-91,0 0-32,0 0 18,88-8 8,-43 8 16,6 0-10,2 0-28,1 0 5,-6 0-18,-5 5-2,-6 3-1,-4-1-1,-6 1-59,-7-2-98</inkml:trace>
  <inkml:trace contextRef="#ctx0" brushRef="#br0" timeOffset="948422.3153">18764 11448 122,'0'0'63,"0"0"-45,0 0 17,0 0-4,0 0 0,0 0 1,46-32-13,-39 30 17,3 2-19,-2 0-5,0 0-1,-1 0-11,-1 8 0,4 5-1,0 4 4,-1 1-6,-3 1 3,-1 1 0,-2 1 7,-1-1 1,-2-4-8,0 1 0,0-3 1,0-4-3,0-4 2,0-4 0,0-2 13,0 0-11,0 0 36,0 0 29,0 0-23,0-14 1,0-3-45,0-1 0,0 2 7,3 1-1,6 1-6,2 3 0,2 3-2,-1 1-12,1 3 14,1 1 0,-1 3-2,-3 0 2,1 0 0,-1 4-2,-1 10-5,-3 1-5,-3 0 12,-1 0 0,-2 2-5,0-1 12,0 1-7,0-7 0,0 0-9,0-6 3,0-1 6,0-2 0,0-1 7,0 0-1,0 0 7,0 0 24,0-14-24,0-4 0,0-5-12,4 2-1,10 3 7,-2 1-2,1 5-5,0 3 0,0 1-10,-2 7-2,3 1 12,-3 0 0,2 0-8,1 6 10,1 6-2,2 0 0,-1 1-10,2 1 5,-1 0 5,2-2 0,-1-1 2,-2-1 4,-1-4-6,-1 0 0,-4-5 1,5-1-7,-2 0 6,7 0 0,-4-5 8,5-6 1,-6 1-9,0-3 0,-4-2 7,-3-1-10,-5-2 3,-3 0 0,0 1 2,0 3 9,0 4-11,0 2 0,-3 4-4,-2 1-12,0 3 16,0 0 0,-1 0-8,2 7 9,-2 10-1,0 3 0,5-1-7,1 2 4,0 0 3,1 0 0,11 0 4,3-1 0,9-5-4,1-3 0,5-2-6,3-3 0,-3 0-60,-1-4-113,-2-3-221</inkml:trace>
  <inkml:trace contextRef="#ctx0" brushRef="#br0" timeOffset="949362.4345">20036 11434 137,'0'0'120,"0"0"-26,0 0-35,0 0 6,0 0-16,0 0-44,-61-60 1,45 57 24,-1 3-22,-5 0-8,-3 7 0,1 11 6,0 3-19,4 4 13,1 0 0,7-1 4,6-3 2,4 2-8,2-5 2,0-2 0,0-1-1,7-4 1,5-3 0,4-3 2,2-5 8,3 0-10,2 0 0,-3 0 15,-2-10-9,-4-5-5,-1-5 2,-3-4 9,1 0-9,-1 1-3,-1 4 0,-3 5 6,-1 5-12,-4 4 6,2 3 0,-3 2-2,0 0 2,0 10-16,1 11 16,2 2-5,2 1 2,1-3 3,0-1 0,4-3 4,2-4 1,0-2-5,8-6 0,0-3 6,0-1 7,1-1-13,-2 0 1,1-3 10,-1-8-4,-2-4-7,-1-4 0,-3-2 10,1-1-9,-4-3 1,-1 1 16,1 3 24,-2 3-39,1 5 14,-2 2-17,-1 5 14,2 3-23,1 1 9,6 2 0,1 0-7,3 5 6,1 10 1,-4 2 0,-1 2-7,-3 2 2,-3-1 5,-3-1 0,-2-3-5,-2-1 11,-2-3-6,0 0 0,-3 0 0,-13-2-1,-4 1 2,1-2 0,1-1 3,1-1 0,1-3-8,1 3-10,-4-1-47,3-2-5,-1 0-61,6-2-151</inkml:trace>
  <inkml:trace contextRef="#ctx0" brushRef="#br0" timeOffset="951082.5873">20614 11392 44,'0'0'78,"0"0"-18,0 0-23,0 0 23,0 0 8,0 0-64,13-8-4,-13 19-7,0 11 7,0 4 25,0 1-7,0 0 1,0-3 22,3 0-40,3-3 17,0-1-18,3-3 10,-2-5 6,2-5-15,1-3 2,3 1 17,-1-5-12,2 0 2,2 0-10,0-2 12,-1-11-4,1-5-7,-4-1 0,1-6 5,-2-2 2,-2 2-8,-3 0 0,1 4 5,-4 5-10,0 7 5,-3 3 0,0 3 2,0 3 1,0 0-3,2 0 0,-1 0-33,2 13 30,2 5-7,0 2 10,2-1 2,-1-1 3,1-1-5,1-2 0,2-3 3,1-1-3,1-1 3,-1-3-3,1-2 5,-1 0 1,-1-4-6,-1 1 0,0-2 6,5 0 2,-1 0-7,2-5 6,-3-5 4,0-4 0,0-1-11,-3-5 5,-2-2 8,0 1-11,-2-3-2,-3 3 0,-1 2-1,-1-1-7,0 3-1,0 4-9,-1 1-3,-6 1 9,0 5 6,0-3 6,1 5-7,1-2 17,2 2-10,0 1 0,3 2 2,0 1 3,0 0-5,0 0 0,0 0-3,0 0-1,0 0 4,0 0-9,2 0 2,10 0 5,1 1 2,5 1 0,0-1 5,0 3 3,3-3-8,-1 2 0,2 1 1,-2-2-3,1 2 2,-3 0 0,0 2-3,-3 2 9,0 3-6,-6 1 0,0 3-7,-2 2-1,-2 1 10,-1 1-2,-1 1 0,0 1 7,0-2-9,3 1 2,-1-3 0,0-3 11,2-1-10,-3-3 0,2-1 7,0-1 6,1-4-9,1 1 0,1-2-3,3-3 28,-2 0-20,5 0 3,2 0 8,-1-5-10,2-6-11,1-4 0,-2-5 4,4-3-3,-1-3 0,-2-2-1,2-1 0,-8 1 5,-5 4-7,0 3 2,-7 7-1,0 7-2,0 3 6,0 3 7,-1 1-10,-8 0 0,-1 11-2,-2 10 2,2 3-1,6 3-8,4 0 15,0 0-6,0 0 0,8-3 1,7 0-1,1-4 0,4-4 5,2-2-1,1-5-4,0-1 0,-2-4 0,-2-2-95,-5-2-20,-5 0-70</inkml:trace>
  <inkml:trace contextRef="#ctx0" brushRef="#br0" timeOffset="952533.1527">22656 11369 167,'0'0'83,"0"0"-28,0 0-39,0 0-16,0 0-8,0 0 8,0 0 23,-25 69-21,25-48 9,0-1-8,0-2-2,0-3 6,6 0-4,6-3-3,4-4 24,3-2-24,0-5 19,3-1-9,0 0-10,-4-1 17,0-16-17,-3-2 6,-3-1 2,-2 2 0,-4 2-8,-1 5 0,-4 4 1,1 4 35,-2 1-16,0 2-4,0 0-16,0 12-21,0 7 20,4-2 1,1 3 0,4-5-1,0 0 2,4 0-1,-1-5 2,1 1 8,-1-3-6,-1-4-4,-1 0 5,-2-4 7,-4 0-12,2 0 16,2 0 40,0-7-40,0-5 12,0 2-4,-2-3-14,1 1 23,-3 0-22,1 3 1,-4 2 0,1 1-5,-1 1-11,1-1 4,1 0 0,0 2 0,0-1 0,3 0 0,-5 1-4,1-4 17,1-2-13,-3-2 0,3-5 3,-3 1-13,0-2 10,1-3 0,-1 0 0,0-2 9,0 3-15,0 4 6,0 4 0,0 6-7,0 3 7,0 3 0,0 0-5,0 0-16,0 0-15,0 0-35,-1 8-51,1 2-24,0-2-93</inkml:trace>
  <inkml:trace contextRef="#ctx0" brushRef="#br0" timeOffset="953397.1998">23413 11517 226,'0'0'0,"0"0"11,0 0 6,0 0 9,0 0 1,0 0 29,0 39-17,4-33 6,6-2-23,-1-1-5,2-3 35,4 0-35,-2 0 14,4 0 6,-2-1-35,-1-8 19,0-5-17,1-4 6,-3-1-3,-2-5 0,2-4-6,-7 0-1,-4-1-12,-1 2-6,-1 5-14,-12 2-15,-3 5 47,1 4-12,2 5 12,2 3 5,1 3-2,6 0 7,1 0-10,3 0-18,0 0 13,0 3-4,11 3 9,6-1 5,10-2 5,9-3-6,7 0-2,3 0 4,-2 0 7,-4 0-10,-9 0 1,-4 4-1,-5 1 2,-2 3-10,-3 0 5,-6 5-1,-5 2-2,-3-1 6,-1 4 1,-2 1 35,0-1-32,0 0 29,0-2-24,0 1-11,0-2 21,0-2-21,0 0 6,4-1-7,3-2 7,1 1-7,2-2 0,5 0 2,3-2 12,8-2-14,3-5-23,1 0-101,-2-15-470</inkml:trace>
  <inkml:trace contextRef="#ctx0" brushRef="#br0" timeOffset="953604.7614">24230 11477 665,'0'0'0,"0"0"-37,0 0 30,0 0 4,0 0 6,0 0 0,0 8 2,0-4-5,0 1 0,0-2-33,0-1-43,0-2-31,0 0-88</inkml:trace>
  <inkml:trace contextRef="#ctx0" brushRef="#br0" timeOffset="954253.2441">24688 11029 57,'0'0'42,"0"0"12,0 0 59,0 0 6,0 0-67,0 0 52,0-53-52,0 53-49,0 2-3,0 22-15,-6 12 15,-4 11-1,-2 3 11,0-1-10,8-4 14,-1-2 3,5-7 19,0-5-27,0-4-4,12-3-5,7-3 14,7-5-5,-1-5-9,9-3 0,5-8 17,3 0-12,6 0-5,-6-4 0,-5-6-45,-15 2-56,-7-5-130</inkml:trace>
  <inkml:trace contextRef="#ctx0" brushRef="#br0" timeOffset="954522.8213">24537 11206 114,'0'0'133,"0"0"-63,0 0 9,0 0-16,0 0 2,0 0-15,121-7-18,-71 4-6,5 0-14,-2 0-12,-3 1 0,-1 1 1,-9 1-18,-1 0-3,-8 0-88,-11 0-79,-7 0-106</inkml:trace>
  <inkml:trace contextRef="#ctx0" brushRef="#br0" timeOffset="954792.3896">25315 11401 400,'0'0'187,"0"0"-186,0 0-1,0 0 37,0 0-37,0 0 12,9 0-12,-9 0-45,0-2-64,0-1-195</inkml:trace>
  <inkml:trace contextRef="#ctx0" brushRef="#br0" timeOffset="955509.8163">23137 11563 382,'0'0'169,"0"0"-81,0 0-71,0 0-14,0 0-3,0 0 0,3-10-18,-11 11-110,-7 10-102,-1-2-27</inkml:trace>
  <inkml:trace contextRef="#ctx0" brushRef="#br0" timeOffset="957684.0934">26432 10846 172,'0'0'168,"0"0"-66,0 0-13,0 0 8,0 0-53,0 0-13,0 0-26,3-11-5,-3 26-12,-12 13-9,-13 13 21,-9 6 9,-5-1-7,0-2-1,0-3 21,5-5-15,4-3-4,5-3-3,4-3 4,0-1-10,0-5 11,3-1-5,-1-2 0,2-4 3,3 0-7,4-8-13,4 0-46,1-6-64,5 0-80,0-1-100</inkml:trace>
  <inkml:trace contextRef="#ctx0" brushRef="#br0" timeOffset="958063.5433">26130 10895 170,'0'0'92,"0"0"-7,0 0-41,0 0 28,0 0-20,0 0-25,43-12-27,-21 36-3,2 11 3,-2 3 0,2 2 3,0-1 11,0 0-14,6-4 17,3 1 13,1-3-27,-1-3 8,-5-1-11,-4-5 5,-5-3-2,-8-1-1,-2-4-4,-9-3-38,0-2-109,0-5-83</inkml:trace>
  <inkml:trace contextRef="#ctx0" brushRef="#br0" timeOffset="958333.0088">26731 11416 378,'0'0'226,"0"0"-214,0 0-10,0 0 24,0 0-7,0 0-16,0 0-3,0 0-11,0 0-62,-5 0-113,-6 0-50</inkml:trace>
  <inkml:trace contextRef="#ctx0" brushRef="#br0" timeOffset="1.23241E6">8016 13627 105,'0'0'74,"0"0"-15,0 0-17,0 0 18,0 0 1,0 0-8,0 0-11,-6-39 35,6 38-43,-2-1 2,1 0-34,-1 2 15,2 0-17,0 0 0,0 0 0,0 0-6,0 0-8,0 4 3,0 15 1,11 14 10,2 8-8,1 5 9,2 2-1,-4-1 9,3-5-2,-5-4-6,1-5-1,-1-6 0,-2-6 0,1-3 0,-2-3 0,2-7-2,-5-4 3,-2-4-3,4 0-3,2-10 5,5-13 25,0-6-22,-1 1 1,0-2 5,-1 1-2,-3 2-7,0 3 0,1 3 0,0 7-4,-2 7 4,-1 4 0,2 3-3,4 3-24,4 15 22,3 4-2,1 3 5,-2-1 2,-3-1 1,6-4-1,-2-1 0,1-1 5,2-4-6,-3 2 1,1 2 0,-1-4-4,-2-4 4,-1-1 0,-6-8 5,2-3-2,-1-19 29,1-9-15,1-5-12,-2-3 15,-2-2-9,-2-1-5,-4 1 0,-2 5 1,1 3-10,-1 9 3,1 11 0,-2 5-7,0 8 7,0 0-14,0 0-17,0 0-78,0 12-133,0 8 79,0 2-1</inkml:trace>
  <inkml:trace contextRef="#ctx0" brushRef="#br0" timeOffset="1.23308E6">8880 13915 63,'0'0'41,"0"0"-22,0 0 14,0 0 4,0 0 38,0 0-64,-2 43 8,8-39 30,3-1-27,0 1 26,3-4-6,4 0 4,2 0 17,2-5-30,-1-7-12,-2 0-1,-6-2-11,-2 1-5,-1-1-4,-5-4 10,0 0-5,-3-3-5,0-1 0,0 2 0,-6 5-3,-2 4 3,1 8-2,-1 3-8,-2 0 0,-2 0 10,3 18 0,-1 5-6,4 1 8,3 2-2,3-2 0,0-3-4,0-2-8,9-2 12,7-3 0,1-4-3,3-2-1,4-8 4,0 0 0,3 0-38,0-6-20,0-8-58,-5-2-55,-7 2-64</inkml:trace>
  <inkml:trace contextRef="#ctx0" brushRef="#br0" timeOffset="1.2343E6">10200 13475 49,'0'0'99,"0"0"-27,0 0-21,0 0-3,0 0-48,0 0 0,2 27-8,2 3 16,2 5 5,-2 3 34,1-1-17,-2-1 20,0-3-37,0-2-3,-2-5 6,1-2-6,-2-1-10,3-2 0,-3-3 5,0-1-10,0-4 5,0-2 0,0-1 0,0-2-40,0-5-36,3-3-14,4 0-55,-2-1-12</inkml:trace>
  <inkml:trace contextRef="#ctx0" brushRef="#br0" timeOffset="1.23478E6">10473 13577 7,'0'0'72,"0"0"-3,0 0-36,0 0-25,0 0-8,0 0 0,0 17 12,-6-3 51,-7-1-59,1 0 26,-6 1-17,4-4-4,-1 1-1,-1-2 0,2 0-8,1-3 0,6-3 4,1 0 5,3-3-8,1 0 27,2 0 28,0 0-41,0 0-2,0 0-7,0 0-2,6 0 5,5 8-9,5 1 5,1 4-2,0 1 6,0 3-11,2-1 2,-1-1 0,-3 3 6,4-3-3,-2-1-2,-2-4-1,-5-1-28,1-3-3,-10 0-18,2 1-16,1-5 2,-2 0-21,-2-2-59</inkml:trace>
  <inkml:trace contextRef="#ctx0" brushRef="#br0" timeOffset="1.2353E6">10643 13729 36,'0'0'146,"0"0"-78,0 0-12,0 0-2,0 0-7,0 0-28,49-36-19,-34 51 0,-6 5-3,-3-1 10,-1 2-2,-4-1 2,-1-4 9,0-2 11,0-4-23,0-2-4,0-3 0,0-4 5,2-1-5,-1 0 8,-1 0 8,3-15 32,0-5-45,1-1 2,6 2-5,2 5 0,1 3-4,-1 4 4,4 4 0,-1 3-5,3 0-4,-1 0 9,0 5 0,3 4-9,-2 1 3,1-1 6,-1 4 0,0-5 0,-6 3-23,4-2 21,-4 0-45,3-1-6,-3-3-59,3-5-62</inkml:trace>
  <inkml:trace contextRef="#ctx0" brushRef="#br0" timeOffset="1.23636E6">11293 13647 3,'0'0'271,"0"0"-188,0 0-50,0 0 24,0 0-28,0 0-3,-55-32-16,41 32-10,0 6 4,0 10-4,1 7-3,3 4 1,4 2 3,0-2-1,6-3 0,0-5-5,0-2 4,6-3-5,1-4 6,1-4-8,-1-1 7,2-5 1,0 0 0,2 0 5,-1-8-1,-1-5 5,-2-5-4,-2-2 0,-4-4-3,1 1-2,-2 1 3,0 3 8,0 4-11,3 7 0,-3 2 3,6 2-9,0 4 1,1 0-3,5 4 5,3 7-13,0 2 16,0 2-1,-5-4 0,4 3 1,-5-2 0,0 0 1,-1-1-1,0-2-5,0 0 4,-1-6 1,0 1 0,-1-4-2,2 0 6,2-2 2,4-15 41,-1-1-43,2 0 2,-6 3-6,2 4 0,-4 4 4,-4 5-1,-2 2-6,2 0 1,0 2-24,0 11 19,2 4 2,1-1 5,1 1 16,2-2-10,2-2-6,0 0 0,0-3 7,3-5-2,-1-1-3,-3-2-1,1-2 23,-1 0-24,1-11-16,-2-9 2,-2-1 28,-4-3-20,-3 3 6,0 3 0,0 4 4,0 7 3,-2 4 30,-1 0-3,2 3-33,1 0 12,0 0-13,0 0-7,0 0-2,7 0 2,10 0 7,5 0 4,2 0 0,3 0 21,0 0-19,-3-3-6,1-3 11,-4 0-2,-6 0-9,-5 1 0,-5 5-33,-5 0 4,0 0-67,0 0-81</inkml:trace>
  <inkml:trace contextRef="#ctx0" brushRef="#br0" timeOffset="1.23803E6">13046 13352 194,'0'0'108,"0"0"-53,0 0 28,0 0-57,0 0-23,0 0-2,-8 49 3,0-5 16,4 7 0,1 3-19,3-3 29,0-5-27,0-7 4,0-4 3,1-7-9,11-6-1,4-2 0,3-7-4,1-2 4,3-6 0,2-5 11,-1 0 17,6-8-27,0-10 24,3-6-25,-2-3 9,-3-2 10,-2-4-18,-3 0 1,-3-5 3,-7 1 6,-2-2-13,-6-1 2,-3 3 0,-2 3 1,0 9 0,0 8-1,0 9 35,0 5-34,-6 3 11,3 0-12,-1 14-25,1 17 25,0 8 2,0 3-1,1 1 6,-1-3 8,0-6-15,2-3 0,-5-5 8,6 0-8,0-1 1,-3-3-1,3-5 2,0-3 4,-2-4-6,2-5 0,0-3 2,0-2-13,0 0 17,0-3-6,0-14 6,11-5-6,1-2 0,1 1-8,2 4-1,3 5 2,0 3 7,1 4 0,1 4-6,2 2-2,2 1 6,-2 0 2,-2 1-2,-1 8-8,-2 2 7,0-1 3,-3 2 0,2-3 1,-5 2-2,0 0-8,-3-6-27,6 0 3,0-5-114,3 0 19,2-2-12</inkml:trace>
  <inkml:trace contextRef="#ctx0" brushRef="#br0" timeOffset="1.23876E6">13912 13583 56,'0'0'192,"0"0"-77,0 0-18,0 0-5,0 0-65,0 0-27,-51-7 14,35 16-11,-2 7-2,2 2 1,2 0 7,6 0-10,4-1 1,2 0 0,2-4-4,0 1 4,2-5 0,9-2-2,-1-4-5,3-3 7,1 0 0,1 0 0,0-6 19,2-9-15,0 0 0,-2-3-4,-5 0-22,-2 0 20,-1 3-2,-4 4 4,-1 7 27,-2 4 9,0 0 3,0 0-39,0 4-40,0 11 38,0 2 2,0 1 0,4-3 5,4-1 2,-1-2-7,5-5 0,2-2-6,2-4 0,0-1 10,2 0-4,-3-4 17,-3-8-7,-3-1-10,-1 0 13,-4-2 1,-1-3 22,3-3-35,-6-3 4,0-3 17,0-5-11,0-9-8,0-4-3,0-1 5,0 2-6,0 10 2,0 9 9,0 10 38,0 9-48,0 6 23,0 0-23,0 18-41,3 18 40,6 14-7,0 4 8,1-3 9,-2-4-1,1-9-8,1-8 0,-1-6 0,3-5-7,1-5 7,2-5-16,5-4 14,1-5-59,7 0 23,-1-18-48,-3-3-155,-7-2-150</inkml:trace>
  <inkml:trace contextRef="#ctx0" brushRef="#br0" timeOffset="1.23904E6">14009 13489 286,'0'0'118,"0"0"-112,0 0 77,0 0-6,0 0-17,88 3-20,-49-3-35,-2-8 2,-1-1-7,-2 3 6,-7 0-20,-5 3 5,-4 1-48,-6 1-60,-4-1-79,-7-2-61</inkml:trace>
  <inkml:trace contextRef="#ctx0" brushRef="#br0" timeOffset="1.23967E6">12878 13538 326,'0'0'58,"0"0"-25,0 0-13,85 0 41,-40 0 8,9 0-56,5 0 28,5-9-31,2-2-5,-2 0 9,-4 0-11,-6 0-3,-14 4 0,-12 3-50,-12 4-4,-14 0-118,-2 0-120</inkml:trace>
  <inkml:trace contextRef="#ctx0" brushRef="#br0" timeOffset="1.24287E6">15519 13213 49,'0'0'107,"0"0"-18,0 0-9,0 0-1,0 0-35,0 0 1,0 0-14,0-3-19,0 4-12,0 16-5,0 10 5,0 6 15,0 6-12,0 0 18,3 0-8,0-1-7,0-5 29,0-2-32,-2-3 13,2-4-16,1-3 7,-2-1-7,-2-2 0,0-3-7,0-3 2,0-5-30,0-1-47,0-2-37,0-4-84,0 0 4</inkml:trace>
  <inkml:trace contextRef="#ctx0" brushRef="#br0" timeOffset="1.24349E6">16013 13296 182,'0'0'76,"0"0"-45,0 0 39,0 0-3,0 0-31,0 0 13,-63-26-48,44 29 6,2 14-7,-4 7 5,5 9-8,-1 4 7,1 2-2,4 2 29,3-2-31,4-3 16,4-2-16,1-6 9,0-3-13,3-4 4,11-6 0,2-5-9,2-2 21,6-7-12,-1-1 19,7 0-14,0-6 26,0-11-17,0-2-5,-6-4 17,-3 1-18,-7-2 1,-6-2 13,-3-3-22,-5-1 20,0-1-18,-8 0-2,-10 3 0,0 1-3,-1 6-2,3 3-26,-1 6-26,2 7-17,5 5-82,1 0-80</inkml:trace>
  <inkml:trace contextRef="#ctx0" brushRef="#br0" timeOffset="1.24409E6">16335 13219 225,'0'0'115,"0"0"-48,0 0-31,0 0 19,0 0 8,0 0-55,-6-6-8,6 6-16,10 5 16,5 5 7,6 1-1,0 0 18,3 2 16,0-1-39,1 0 13,-4 3-14,4-3 1,-2 1 1,-3 1 1,-3 0-3,-2-3 0,-3 2 4,-5-1-8,2-1-2,-6 2 6,-3 4-10,0-1 16,0 2-6,-15 3 17,-4 2-10,-7-2-3,0-2-4,-1-1 1,-1 2-1,2-3 3,1 1-3,5-4 0,3-2-32,5-1 7,5-1-44,4-2-41,3-2-4,0-1-15,0-3-21</inkml:trace>
  <inkml:trace contextRef="#ctx0" brushRef="#br0" timeOffset="1.24471E6">17165 13327 22,'0'0'299,"0"0"-191,0 0-37,0 0-23,0 0 17,0 0-40,20-13-12,2 8-2,7 1 2,1 1-10,-1 0-3,0 2 9,-2 1-12,-3 0 3,0 0-2,-5 0-5,-4 0-66,-4 4-34,-3 3-36,-5 1-87</inkml:trace>
  <inkml:trace contextRef="#ctx0" brushRef="#br0" timeOffset="1.24496E6">17188 13472 144,'0'0'28,"0"0"-9,0 0 1,0 0 27,0 0 7,0 0-23,33 43 69,-6-43-2,4 0-53,1 0-11,-1-2-29,-7-3-1,-2 2-2,-8 1-2,-4 2-16,-1 0-68,-3 0-108,-5 0-53</inkml:trace>
  <inkml:trace contextRef="#ctx0" brushRef="#br0" timeOffset="1.24666E6">18304 12992 231,'0'0'89,"0"0"-83,0 0 11,0 0-17,0 0 4,0 0 25,9 96 19,-4-46 2,-4 5 28,2 1-69,-3 0 10,0-6-19,0-5 19,0-5-22,0-5 3,0-5 0,0-3 3,0-4-3,0-2 0,0-2-20,-4-2-70,0-5 18,1-3-63,3-8-74</inkml:trace>
  <inkml:trace contextRef="#ctx0" brushRef="#br0" timeOffset="1.24712E6">18637 13370 60,'0'0'157,"0"0"-99,0 0-24,0 0 21,0 0-21,0 0 33,76-14-33,-50 14 8,-1 0 5,5 0-43,-2 0 6,2 0-10,0 0 9,-1 0-9,0 0 0,-7 0-7,-5 0-25,-4 0-87,-9 0-58</inkml:trace>
  <inkml:trace contextRef="#ctx0" brushRef="#br0" timeOffset="1.24743E6">18782 13250 189,'0'0'169,"0"0"-82,0 0-51,0 0-18,0 0-18,0 0 0,0 25 10,1-6-1,4 6 21,-1-2-13,1 3-15,-1 0 12,2-2-12,-5-3 0,1 0-2,-1-2-10,-1-4-37,0-1-55,0-5-35,0-5-34</inkml:trace>
  <inkml:trace contextRef="#ctx0" brushRef="#br0" timeOffset="1.24799E6">19147 13175 157,'0'0'170,"0"0"-65,0 0-72,0 0 8,0 0-41,0 0 0,6-3-8,5 8 17,0 5 9,6 1 13,4 1-29,-2 2 28,4-2-29,-1-2 4,-1 1 11,-2-1-5,-4 1-11,0-2 0,1-2 1,-4 1-9,2-1 8,-5 1 0,-5 1-4,1 3 2,-5 0-3,0 1 3,0 4-10,-12 0 12,-6 1 4,-2 1 13,-2 2 5,-2 0-17,1 2-7,0-2 2,1-2-17,1 1 8,4-2-19,2 0-11,3 0-25,-2-1-126,5-6-62</inkml:trace>
  <inkml:trace contextRef="#ctx0" brushRef="#br0" timeOffset="1.24887E6">19866 13330 330,'0'0'45,"0"0"-37,0 0 22,0 0-20,0 0 43,0 0 2,105 9-17,-65-9 16,2 0-36,4 0 0,-3 0-12,-2 0 3,-4 0-11,-13 0 2,-5 0-16,-4 0 15,-3 0-69,-2 0-27,-5 0-45,-3 0-137</inkml:trace>
  <inkml:trace contextRef="#ctx0" brushRef="#br0" timeOffset="1.24914E6">20092 13226 105,'0'0'158,"0"0"-113,0 0-33,0 0 18,0 0 28,-22 100-56,21-76 53,-1-1-22,2-2-18,0-2 4,0 0-13,0-5-6,0 1 0,0-4-37,0-2-9,5-3-62,0-1-90</inkml:trace>
  <inkml:trace contextRef="#ctx0" brushRef="#br0" timeOffset="1.24986E6">20782 13029 242,'0'0'150,"0"0"-54,0 0-12,0 0-33,0 0-7,0 0-44,0 6-19,0 25 19,2 11 0,-1 7 23,1 4 2,-2-3-19,0-5 8,0-3-14,0-5 8,0-3-1,0-4-7,1-3 1,-1-5-3,0-1-1,0-4-13,0-3-15,0-4-19,0-4 3,5-3-84,4-3-23,4 0-41</inkml:trace>
  <inkml:trace contextRef="#ctx0" brushRef="#br0" timeOffset="1.25023E6">21151 13326 179,'0'0'148,"0"0"-147,0 0 35,0 0 15,0 0-31,0 0 32,82 4-11,-51-4-14,3 0 26,-2 0-48,-3 0 2,-3 0-7,-4 0 10,-4 4-19,-6-1 9,-3-1-18,0 1-16,-3-1-88,-3 1-19,-3 0-49</inkml:trace>
  <inkml:trace contextRef="#ctx0" brushRef="#br0" timeOffset="1.25121E6">21746 13132 32,'0'0'153,"0"0"-51,0 0-55,0 0 1,0 0 9,0 0-26,0 0 0,-4-15-31,4 15 0,10 0 17,3 3-17,3 7 1,3 3 2,0 1 9,8 1-12,0 2 4,4-2-1,2 0 8,2-3-9,-4-3-2,-3 0 4,-4-1 0,-3-2-6,-6-2 2,-2 1 0,-4-2-2,-3 0 3,-1 1-1,-2-1 0,-1 0-4,-2 2 1,2 0-1,-2 0 4,0 4 5,0 2 0,0 3-2,-13 2 21,-6 5-23,-4 0 26,-6-1-25,1-1 5,1 0 2,4-3-3,4 0-6,0-2 0,1 1-12,2-3 1,-2 0-17,6-1-24,6-4 34,1 1-39,5-7-83,0-1-134</inkml:trace>
  <inkml:trace contextRef="#ctx0" brushRef="#br0" timeOffset="1.25248E6">17723 13967 56,'0'0'53,"0"0"37,0 0-23,0 0-14,81-5-16,-58 5-6,-1-1 16,-1 1-25,1 0-6,1 0 12,3 0-26,4 0 7,8 0-2,8 0-1,8 0-6,8 0 7,4 0 4,8 0 10,6 0-17,0 0-1,5-2 6,-3 0-2,2-1-12,4-2 10,4-1-1,7-1 33,3-3-33,6 2 3,7-2-6,5 0 9,5-1-10,6 1 0,-3 0 0,1 3 15,-5 1-12,-7 2 16,-7 0 2,-2 2-19,2-1 14,3 0-16,3-2 5,3-1 2,-6 0-4,-3-1-1,-10-1-2,-12 2 7,-16 2-9,-13 0 2,-14 4 0,-16 0-1,-10 0 1,-11 0 0,-6 0 0,-2 0-14,0 0-1,0 0-33,-3 0-44,-13 0-18,0 0-29,-1 0 3,5 0 76,1 0 42,1 0 15,1 0-91</inkml:trace>
  <inkml:trace contextRef="#ctx0" brushRef="#br0" timeOffset="1.2537E6">21583 13755 31,'0'0'22,"0"0"-2,0 0 32,0 0 14,0 0 3,0 0-17,-4 0-17,4-2 6,0 2-23,0 0-1,0 0-8,0 0-9,9 0-2,9 0 2,9 0 22,10 0 17,8 0-22,7 0 1,6 0-10,3 0 0,0 0-8,-4 0 6,-3 0-5,-6 0 11,-6 0-12,-11 0 2,-6 0-5,-7 0 10,-8 0-13,-4 0 6,-1 0-34,-2 0-7,-3 2-57,0 1-32,0 0-6,-4-1 39</inkml:trace>
  <inkml:trace contextRef="#ctx0" brushRef="#br0" timeOffset="1.25472E6">19733 14099 198,'0'0'77,"0"0"-28,0 0 19,0 0-5,0 0-11,0 0-37,0-10-15,0 24-19,0 17 3,0 16 16,-4 8 62,-6 1-15,1-2-16,-1-1 11,0-2-36,3-3 33,1-4-35,-2-7 1,4-3 17,-2-4-21,1-3 7,4-4-7,-2-4 8,0-2-9,1-5 0,-1-5 3,3-2-3,0-4 2,-1-1-2,1 0 29,-2 0-5,-1 0 37,-2-6-2,-6-9-54,-1-4 2,-3-4-7,0-1 0,-3-3-1,0 0-37,-2 0 14,-3 2 5,4 3-23,-1 2 22,3 2-19,2 3-1,3 2-17,4 1-68,7 0-41,1 0-198</inkml:trace>
  <inkml:trace contextRef="#ctx0" brushRef="#br0" timeOffset="1.25515E6">19872 14154 163,'0'0'119,"0"0"1,0 0-52,0 0-19,0 0-20,0 0-25,49-33 21,-16 28-15,6 2 6,7 2 19,4 1-32,5 0 16,1 0-19,1 0 2,-7 0 7,-6 0-6,-5 0-3,-3 5 0,-3 5-8,-5-6-3,-3 3-43,-9 1-69,-8 0 2,-6 1-66</inkml:trace>
  <inkml:trace contextRef="#ctx0" brushRef="#br0" timeOffset="1.2558E6">20002 14313 362,'0'0'100,"0"0"-31,0 0-3,0 0-38,0 0 20,0 0-39,27-60 9,-6 53-14,3 1-1,2 4-3,4 2 0,-2 0 9,-3 15-9,-5 6 0,-7 6-16,-6 5 8,-7 4 8,-6 3 0,-17 0 5,-6 0-5,-4-4-4,1-5-2,2-6-26,4-4 30,3-5-16,8-6 18,4-1-4,5-5 9,6-2-5,0-1 0,0 0-16,0 0 13,3 0-17,16 0 20,9 0 35,11 0-19,6 0 16,4-3-18,-4-2-6,-5 1 7,-7 2-14,-9 1-1,-6 1 4,-7 0-2,-4 0-4,-6 0-28,-1 0-45,0 0-18,0 1-92,-13 4-24</inkml:trace>
  <inkml:trace contextRef="#ctx0" brushRef="#br0" timeOffset="1.46957E6">12025 16125 16,'0'0'15,"0"0"3,0 0 1,0 0 25,0 0 7,0 0-40,0 0 45,0 0-9,0 0-10,-11-43 17,10 40-41,-1 0 6,2 0-3,0 1-5,0-1-11,0 0 0,0 2 6,0-1 22,0 2-8,-1 0 5,1-1 0,0 1-16,0 0-3,0 0-6,-2 0-4,2 0-7,0 0-5,0 3 13,0 12-15,0 5 33,0 2-15,0 2 0,0-1 4,0-2-10,5-2 6,4-2 0,1-2-1,4-1 6,-1-2-5,2-1 0,1-3 0,-1-3-5,0-2 7,0-3-2,0 0 0,-2 0-15,-2 0 14,4-6 1,-6-4 0,0 0 1,-1-3 1,0-1-2,-2 0 0,-3 1-7,0-1-3,0 4 10,-3 1-3,0 0-4,0 4 7,0 2 0,0 1-2,0 2 2,0 0-6,0 0-13,0 0-33,3 7 47,6 3 9,-2 1-4,4-1 0,1-1 2,0 0-2,4 0 0,-1-2 1,4-3 5,-2 0-2,4-4-4,-4 2 8,-1-2-4,-3 0-4,-3 0 0,-2 0 2,-2 0 12,0-5-3,0-3 4,-3-2-3,-2 0-1,-1-2-10,0 0-1,0 0 0,-7-2-10,-4 2 10,4 2 0,1-3 7,0 5 0,2-2-8,1 4 1,3 2 0,0 3 3,0 1-3,0 0-10,0 0 9,8 0-11,9 0 10,1 0 2,1 0 0,2 0-5,0 0 5,0 0 0,1-2 1,-1-6 6,4-2-7,-4-5 0,2-3-1,-4-6-5,-4-5 6,0-7 0,-5-6 6,1-6-2,-2-1-4,-3 4 0,-5 3 6,-1 8 13,0 8 2,0 8 7,0 9 18,0 7-31,0 2-13,0 11-2,0 22-33,0 15 33,0 10 3,0 3 13,0-4 11,0-5-25,0-6 8,0-4-10,0-6 0,0-2 1,0-8-1,0-1 0,0-9 0,0-4 0,0-4 0,0-5-12,0-3-5,0 0 16,0 0 2,3 0 3,3-9 12,3-7-8,1-3-9,1-1 1,0-1 0,-1 2-3,-1 1 4,-2 4-1,1 5 0,-5 4-3,0 3 1,0 2-3,4 0-23,2 0 14,4 12 1,0 1 13,1 4-4,-3 0 6,-2-2-5,3-2 3,-3-1 0,0 0 0,1 0 0,-4-1 0,2-1-7,-4-2 12,1-2-9,-2 0 4,2-6 0,-2 0-1,3 0 6,3 0-5,8-2 23,1-10-22,3-1 11,-1-2-12,-2-2 4,0 2-3,-4 2 0,-3-1-1,-3 3 0,-3 3 2,-1-2-3,-4 3 1,0 3 0,0-1 3,0 3-1,0 1-2,0 1 0,0 0-7,0 0 5,0 0-21,0 0-28,0 0 5,-1 5-23,1 8 69,0 3 1,0 1 3,1-2-4,9 0 0,2-2 0,2-2 0,-1-2 1,1-1 13,2-5 5,-1 0-19,0-3 11,-2 0-8,-1 0 1,0 0 28,-1-9-15,2-5 5,-2-4 13,-4-1-22,0-4 14,-2-1-17,1-2-9,-3 2 11,1 2-12,-2 4 0,-2 1-5,0 5 3,0 3 2,0 3-8,-8 3-11,2 1 18,-2 2-17,2 0 18,1 0-1,2 0-19,3 7 10,0 0-13,0 2 10,5-1 3,12-3 20,3 0-10,5-3 6,5-2 1,0 0-4,0 0-3,-3 0 2,-5 0 3,-4 0-5,1 0 0,-4 1-3,-2 8 5,-3 2-4,-4 0-9,-2 5 11,0-1-2,-1 0 6,0 0-4,2-2 11,-1 3-7,4-4-3,2-2-1,1 1 0,1-2 6,1-4-2,4-1-3,5-4 15,6 0-14,5-2 20,1-13-22,1-7-6,-5-3-1,-7 0-45,-8-1 10,-12 2 38,-3 4-14,0 2 18,-10 7 12,2 4 46,2 6-11,0 1-32,-1 3-15,0 17 3,-1 7 6,3 1-9,5 2 0,0-3-1,2-1-7,16-5 8,3-3 0,3-1 0,-1-4-39,4-3-42,-1-6-52,2-4-116</inkml:trace>
  <inkml:trace contextRef="#ctx0" brushRef="#br0" timeOffset="1.47517E6">15953 15479 73,'0'0'45,"0"0"-3,0 0-10,0 0 32,0 0-22,0 0-27,0 0 28,12-28-9,-12 25-11,0 0-7,2 2-9,-2 1-7,0-2 9,0 2-7,0 0 17,0-1-18,0-1 8,0 1 1,0-2 0,0-2-17,0 1 7,-5-1-10,-4 1 4,-3 0 0,-4 4-15,-1 0 1,-2 0-25,-1 0 34,4 5 4,-3 4-10,3 2 17,2 0-3,0 3 6,1 2-9,2 0 11,1 4-5,1 2 0,5-1 1,2 0-9,2 0 7,0-4 1,0 0-1,0-2-7,8-4 8,2 2-1,3-3-7,5-2 8,2-1 18,4-1 2,-1 0 12,-2-1-29,-3 0 9,-5 2-7,0 0 0,-6 1 0,-4-1-5,-3-1 0,0 5-11,0-2 9,-12 2 2,-6-1 21,-1-1-13,-2-2 11,-1-1-19,2-2 0,4-3 2,5-1 10,4 0-12,3 0 0,2 0 1,2-5-5,0 1-1,0 1 5,0 1-2,0 2 4,2 0-4,5 0-3,2 9-1,0 9-1,-3 5 7,2 3 0,-1 2 5,-3 0 3,2-2-7,-3 0 0,3-2 0,-2-3 21,1-1-21,-1-2 6,2-5-5,1 1 3,1-3-9,3-4 4,-1 1-15,7-4 6,5-4-41,2 0-18,9-1-36,1-19-89</inkml:trace>
  <inkml:trace contextRef="#ctx0" brushRef="#br0" timeOffset="1.47654E6">16409 15520 208,'0'0'110,"0"0"-110,0 0-9,0 0-4,0 0 11,0 112 2,0-66 45,0 3-6,0-6-2,0-1 21,0-4-49,0-6 14,0-2-23,0-6 3,0 0 7,0-4-10,0-1 4,0-2-4,0-2-4,0-2-1,0-4-55,0-1-43,0-5-28,2-3-75</inkml:trace>
  <inkml:trace contextRef="#ctx0" brushRef="#br0" timeOffset="1.47691E6">16617 15844 81,'0'0'108,"0"0"-100,0 0-2,0 0 65,0 0-33,85 0 24,-58 0 14,3 0-52,4 0 7,2 0-23,-2 0-2,-3 0-3,-8 0 4,-4 0-7,-4 0 0,-2 0-27,-2 0-3,-3 0-32,0 0 10,-2-3 19,-1-3-64,-1-4-80</inkml:trace>
  <inkml:trace contextRef="#ctx0" brushRef="#br0" timeOffset="1.47716E6">16878 15696 64,'0'0'64,"0"0"27,0 0-41,0 0-1,0 0-11,0 0-38,-25-1 0,19 23 0,1 7 15,0 1 14,1-1-27,0-4 10,4-1-12,0-3 8,0-3-9,0 1 1,0-3 0,0 0-5,0-3-4,1-4-38,8-2-28,2-5-103</inkml:trace>
  <inkml:trace contextRef="#ctx0" brushRef="#br0" timeOffset="1.47771E6">17145 15650 76,'0'0'171,"0"0"-110,0 0-17,0 0-28,0 0-3,0 0 8,0-1-21,0 2 0,12 11-2,6 4 17,4 0-14,5-1 2,0-4-1,4 0 22,1-2-22,-1-1 14,0-1-16,-4-1 9,-5-1-12,-5-1 6,-7-2-3,-5-1 6,-2 1 2,-3-1-8,0 2 0,1 4-6,-1 1-1,0 6 7,0 3 0,0 2 13,-7 2-11,-10-1 22,-1-1-21,-2 1 11,-1-2-12,3 0-2,1-1 0,5-3-3,2 0 1,1-2-15,0 0-39,3-1-45,-1-4-29</inkml:trace>
  <inkml:trace contextRef="#ctx0" brushRef="#br0" timeOffset="1.47815E6">17751 16025 430,'0'0'153,"0"0"-128,0 0-4,0 0-30,0 0 9,0 0-23,-14-2 19,4 13 4,-7 1 0,2 3 0,-2-3-54,-1 0 22,1 2-42,0-4-36,-2-2-64</inkml:trace>
  <inkml:trace contextRef="#ctx0" brushRef="#br0" timeOffset="1.47877E6">18121 15544 287,'0'0'56,"0"0"9,0 0 15,0 0-59,0 0 4,0 0-15,-8-3-10,8 31 0,0 7 5,0 10 2,0-2 19,0-1-21,3-4-5,2-6 10,0-1-5,0-4-5,0 0 0,-2-3 5,0-1-13,3-2 8,-2-1-40,5-4-16,-2-4-78,4-6-56</inkml:trace>
  <inkml:trace contextRef="#ctx0" brushRef="#br0" timeOffset="1.4791E6">18385 15829 118,'0'0'79,"0"0"-43,0 0-18,0 0 16,0 0 33,0 0-19,67-22 10,-45 20-13,7 1-37,2 1 15,5 0-23,0 0 13,-4 0-6,-3 0-7,-7 0 0,-5 0 1,-6 0-1,-3 0-8,0 0-37,0 3-36,0 1-14,1-1-58</inkml:trace>
  <inkml:trace contextRef="#ctx0" brushRef="#br0" timeOffset="1.47975E6">18913 15611 288,'0'0'120,"0"0"-100,0 0-20,0 0-20,0 0 16,0 0 4,-2 0 0,5 0 2,12 9 0,0 0 13,5 4-15,-1-1 4,2 0 1,3 2-5,1-2 0,-1 0-3,0-1 11,-5-2-8,-4-3 0,-1 0 3,-5-2-4,-5-1 1,-1 2 0,-1-2-5,-1 0 11,1 0-6,2 0 0,-3 1-4,-1 1 0,0 2 4,0 1 0,0 4 1,-5 1 3,-10 4 9,-5 1-13,1 0 9,-2 2-7,-1 0-1,3-2-1,0-2 0,4-1-9,3-3-12,3 2-34,2-4-20,4-1 1,-3-3-43</inkml:trace>
  <inkml:trace contextRef="#ctx0" brushRef="#br0" timeOffset="1.48266E6">19402 15433 5,'0'0'90,"0"0"-19,0 0-19,0 0-20,0 0 27,0 0 4,0 0-12,-12-33 20,12 32-43,-1-1 4,1 1-26,0 1 7,0-4-9,0-2-4,6 1 0,6-2 9,2 0-6,5 1-3,3 0 0,3-2 5,0 3-13,-2 0 8,-1 2 0,-2 0 1,-7 3 2,0 0-3,-3 0 0,-3 0-11,-4 3 9,-1 6-21,-2 3 10,0 3-2,0 3 20,-12 1-5,-5 4 0,2 0 15,-1-2-21,4 2 6,-1-2 0,4 1 8,3-1 0,-2-1-8,8-2 0,0-3-10,0-3 0,0-2 10,2-1 0,4-4-9,0-1 11,1 1-2,3-5 0,2 0 7,2 0-27,-2 0 19,0 0-3,-4-6-14,-3-2 32,-5 1-14,0 1 0,0 1 12,0 2-11,0 0-1,0 3 0,0 0 12,-5 0-12,-2 6 0,-2 11-1,2 7 1,1 6-7,4 0 7,2 5 0,0-1 5,0-1 7,2-1 8,7-1-13,4-3 8,1-4-15,-5 0 0,0-5 0,-5 1 16,-4-3-13,0-4-3,-3-1 0,-12-3 4,-6 0 0,-1-4-4,-4-3 0,0-2 0,0 0-1,1 0-9,5 0-38,1-8-108,1-1-69</inkml:trace>
  <inkml:trace contextRef="#ctx0" brushRef="#br0" timeOffset="1.48435E6">20720 15720 26,'0'0'66,"0"0"-16,0 0 1,0 0 23,0 0-42,0 0 11,-54-28-39,46 28 6,1 0-9,-5 4-1,2 13 0,-2 4-4,1 3 14,2 4-14,2-3 4,1-1 0,5-1-4,1-4 4,0-3 0,0 0-10,1-5 8,8-4-7,-2-4 9,2-2-3,4-1 3,1 0 3,4 0 6,-3-4 11,-2-7-11,-5-2-6,-2-1 28,-2-1-23,-2 0 30,2 2-36,-1-1-1,0 5 7,0 4 2,-3 4-10,0 1 0,0 0-8,3 0 2,3 6-24,3 6 30,3 2 6,-2-1 4,1-3-10,-1 1 0,-1-3 1,-1-1-12,-1-1 12,2-1-1,-1-2 0,1 0 1,2-3-1,1 0 0,2 0 5,1 0-2,-3-6-2,0-6-1,-3 3 22,-2-4-21,-2 0 43,-2-2-25,-3-2-12,0 1 10,0-1-17,0 2 2,-3 2-9,-5 1 17,-1 3-17,3 1 7,0 5 0,5 0 1,-1 3-1,2 0 0,0 0-1,0 0-5,0 0-1,0 0-3,0 0-13,11 0 23,4 0 0,4 0 0,1 0 4,3 0 6,4 0-10,0 0 0,1 0-1,1 2-1,-3 5 2,-3 2 0,-2 2-5,-5 1 9,-2 0-8,-5 0 3,-1 0-5,-2 0-1,0 0 7,1-1 0,-1-3 0,1 0 12,0 0-12,-1-3 0,0 0 1,3 0-3,-3-4 3,2 1-1,-2-2 2,1 0 12,2 0-14,1 0 10,1-13 0,2-1 4,-1-4-7,0 0-3,-3-2 0,-3 1 1,-4 2-5,-2 2 0,0 4 5,0 4-16,0 2 11,0 5 0,-5 0 20,1 0-20,-3 7-2,-1 12 1,2 2-18,6 0 11,0 0 0,0-3 8,4-2-3,10-2-26,2 0 25,5-5-31,4-2-33,2-1 8,1-4-60,-2-1-76</inkml:trace>
  <inkml:trace contextRef="#ctx0" brushRef="#br0" timeOffset="1.48578E6">21958 15784 9,'0'0'190,"0"0"-159,0 0-31,0 0 0,0 0 9,0 0 1,-2 31 1,2-26 41,5 0-49,1-2 10,3-1 2,0-2-11,4 0 37,4 0-15,-1 0-8,2 0-5,1-8-3,-1-7 0,-1-2-10,-5-5 4,-2-4 3,-1-4-5,-3-4-2,0-3 3,-1-1 5,-2-1-10,-2 3 2,-1 3 0,0 4 6,0 10-1,0 5 8,0 9 25,0 4-21,0 1-10,0 0-7,-1 15-26,-5 14 23,-2 13 1,0 3 2,1 3 4,4-2 4,3-7-11,0-5 3,0-4 0,5-6-12,8-4 11,4-5 1,2-4 2,3-7 3,5-4-5,3 0 0,4 0 6,-1-14 1,0-4-6,-5-3 2,-4-3 4,-6-4 0,-3-5-1,-5-5-6,-2-2 3,-5-1 6,-2 0-3,-1 3-6,0 8 8,0 6 1,0 9-9,0 9 0,0 3 0,0 3-10,0 0 4,-1 13 0,-7 18-1,-2 8 12,0 4-5,2 3 0,3-2 2,4-5-8,-1-3 10,2-6-4,0-3 2,0-6 2,0-3-4,0-6 0,0-4 0,0-5-6,0-2 6,0-1 0,2 0-3,1 0 9,3-9-2,4-11-4,2-7-6,2-1 0,-1-2 6,1 4 0,0 3 2,-1 9 7,-2 4-16,0 7 7,-1 3-9,5 2-1,0 14 6,1 7 4,1-1-2,1 1 7,-5-3-7,4-4 2,-4-2 0,3-2 2,1-3-1,2-3 6,2-3-2,-3-3 4,3 0-8,-3 0-1,0-6 0,-5-9 8,-2-2-4,-5-1 0,-3-3 2,-3 3-1,0 0-5,0 6 9,0 6 10,0 3 21,0 3-20,-2 0-15,-5 3-5,-1 15-15,-2 3 10,4 3 5,4-3-3,2 0-7,0-3 10,8-3 0,10-2-1,1-5-29,7-2 9,0-4-30,0-2-42,-4 0-28,-5-9-138</inkml:trace>
  <inkml:trace contextRef="#ctx0" brushRef="#br0" timeOffset="1.48639E6">21843 15581 89,'0'0'197,"0"0"-130,0 0-61,0 0 9,0 0-12,104-19 36,-65 17 37,2 2-50,6 0 14,0 0-16,6 0-19,8 0 14,2 0-16,0 0-3,-10-2 0,-12 2-7,-13 0-25,-10 0-40,-11 0-19,-5 0-48,-2 0-113</inkml:trace>
  <inkml:trace contextRef="#ctx0" brushRef="#br0" timeOffset="1.4876E6">24123 15654 95,'0'0'91,"0"0"-88,0 0-5,0 0 4,0 0 17,0 0 54,9 17-28,1-14 25,1 0-39,0-2-28,5 1 41,0-2-13,2 0 3,1 0-8,3 0-18,-2-2-8,-2-3 0,-2-3 9,-1-1-15,-6-2 6,-3-2 0,-1-2-11,-3-2 6,-2-1 3,0-2-3,0 5-29,-5 2 29,-3 5-8,-4 4 13,-7 4-13,-2 0 13,-3 0 0,-1 9-6,1 7 4,0 6-2,3 2 4,-1 3 0,2 2 18,7-1-10,1-3-8,6 0 0,5-4-2,1-1-3,0-4 10,7-1-3,12-3 45,5-1-34,6-4 35,4-4-17,5-2-31,2-1 29,0 0-27,3 0-2,-1 0 0,-8-3-58,-8 1-107,-19-3-84</inkml:trace>
  <inkml:trace contextRef="#ctx0" brushRef="#br0" timeOffset="1.48829E6">24650 15666 254,'0'0'9,"0"0"-9,0 0-11,0 0 11,0 0 4,0 0-3,5 29 46,1-28-27,2-1 5,1 0 22,4 0-45,1-1 19,2-10-21,-1-2-34,-2-4 28,-4 1-9,-1-2 15,-2 0 6,-3-1-1,1 6-5,-4 4 0,0 5 0,0 2 0,0 2 1,0 2 0,-1 16-2,-5 4 13,3 2-8,0 0 27,3-1-22,0-2 37,0-3-37,0-1-4,7-4 3,5-1-6,0-1-2,4-5 0,4-2-15,4-2-17,3-2-80,-2 0-107</inkml:trace>
  <inkml:trace contextRef="#ctx0" brushRef="#br0" timeOffset="1.48854E6">24778 15399 360,'0'0'108,"0"0"-108,0 0-3,0 0-4,0 0 7,0 0-8,-8-8 7,8 8-114,0 0-89,0 5 90</inkml:trace>
  <inkml:trace contextRef="#ctx0" brushRef="#br0" timeOffset="1.49038E6">25224 15549 26,'0'0'110,"0"0"-47,0 0 14,0 0-11,0 0-33,0 0 22,-6-48-15,1 45-9,-3 0-31,-4 3-8,-5 0 8,-2 0 0,-2 0-20,1 10 19,1 8-3,3 3 4,1 2-2,1 1-3,5-1 5,2-3 0,4-2-1,3-2-9,0-3 1,0 1 4,3-3 1,10-4-1,5-3 5,1-1 0,0-1 1,0-2 5,-1 0-5,0-5-1,1-10 8,-1-3-3,-2-4-10,-4-1 4,-3 1 1,-1 4 5,-5 2-4,-3 6 27,0 2-9,0 7-6,0 1 26,0 5-39,-9 19-7,-3 7 6,3 7 2,-1-2 7,4 2 4,1-4 1,-1 1-11,1 3-2,-3-2 2,0 0 31,-2-2-25,-7 1-5,-1-3 4,-4-4-3,-2-4 2,0-6-6,5-5 0,3-8 3,7-5 2,1 0-5,-1 0 21,2-8-16,1-10-8,3-7 3,3-2-11,0-3 10,4 1 1,14 3 0,2 0 8,3 3-7,3 3-2,3 6-1,3 3 2,4 5-4,4 1 4,5 4 0,-2 1 0,0 0 7,-7 0-11,-6 0 4,-3-2 0,-6-1-5,3-2 5,-2-6-12,-3-1 4,-2-6-34,-4-5 23,-7-4 2,-5-3-26,-1 0 38,0 5-6,-5 5 11,-3 6 6,4 5 0,-1 6 23,1 2-24,-4 1-5,-2 2 0,-1 18-5,0 6 5,2-1-2,4 2 3,2-2-6,3-3 4,0-2 1,1-5-13,12-3 13,3-1-6,3-4 2,2-3-16,3-2 1,0-2-18,0 0 34,-2-8 3,2-8 1,0 1 16,1-3 28,-2 0-27,-1 3 16,0 2-12,-4 3-17,2 5 4,-4 4-9,-2 1 0,-2 0-2,-2 6-12,-4 4 13,-2 3-4,-2-1 4,-2 0-7,0 0 9,0-2-1,0-2 40,0-2-37,0-3 1,-2-3-4,2 0 0,0 0 15,0 0-6,0-6 6,0-8-15,0-2 5,0-3-5,0 0 0,15-2-3,3 3 1,1 0 4,1 5-1,-2 2-1,-3 4 1,6 3-5,-1 4 2,4 0 2,-1 0-6,2 12 10,-1 3-4,-3 2 0,-2 0 1,1-1-1,-7-1 0,0-1 1,-2-4 6,0 1-3,2-4-4,2 0 0,4-5-3,3 1-8,1-3-94,4 0-62,-5 0-128</inkml:trace>
  <inkml:trace contextRef="#ctx0" brushRef="#br0" timeOffset="1.4911E6">26774 15511 167,'0'0'153,"0"0"-26,0 0-91,0 0-12,0 0-12,0 0-7,-61-67 6,49 64-11,-4 3 0,2 0-4,-1 0 1,0 1 2,2 10-5,-1 4 0,7 3 0,4 3-8,3 3 14,0 0-2,1 0-23,14 1 12,5 0 0,2 0 13,3-2 3,-2-1 1,2-2-1,-4-2-3,-6-1 3,-2-3-8,-8-4 5,-4-1 0,-1-2-2,-1 1 10,-17-3-3,-7-1 23,1-3-26,-2-1 14,4 0-15,4 0 6,0 0 2,0 0 1,5-1-10,-2-2 0,5 2-20,3-1 12,6 2-43,1 0-61,0 0-136</inkml:trace>
  <inkml:trace contextRef="#ctx0" brushRef="#br0" timeOffset="1.49161E6">27099 15302 95,'0'0'123,"0"0"-33,0 0 9,14-86-27,-14 78 8,0 4-1,0 4-61,0 0 5,0 5-23,0 19-30,0 14 19,-8 10 19,-2 6-8,0-1 54,3-2-44,4-5 4,3-4-14,0-4 12,0-6-17,5-5 5,4-5 0,1-5 10,2-3-7,3-5-3,-1 0 0,0-5 8,0 1-18,2-2 10,4-3-16,1 0 4,2 0-39,3 0-13,-5-5-85,-5-13-201</inkml:trace>
  <inkml:trace contextRef="#ctx0" brushRef="#br0" timeOffset="1.49188E6">26907 15501 104,'0'0'112,"0"0"-52,0 0-60,0 0 63,0 0 24,98 0-45,-63 0 37,-1 0-53,5 0-10,1-3 4,-1 0-16,-3 0-4,-5-2 0,-4 2-34,-5 2-7,-5-1-44,-4 2-37,-1 0-10</inkml:trace>
  <inkml:trace contextRef="#ctx0" brushRef="#br0" timeOffset="1.49364E6">27601 15529 36,'0'0'139,"0"0"-38,0 0-47,0 0 16,0 0 18,0 0-47,7-58 27,-7 56-42,-6 2-8,-8 0-18,-9 2-4,-9 14 4,-4 5 0,2 4-1,3 0-10,4-2 11,5-2 0,7-3-3,3-2 3,7-2-1,5-2-6,0-3-15,0 0 12,2-3-4,7 0-5,4-3 14,-1-2-11,3-1 16,3 0 0,4 0 6,2-5-8,3-6 2,-2-3 0,-4 0 6,-1-2 0,-10 3-6,-4 1 0,-4 3 5,-2 3-2,0 3-3,0 1 0,0 2 15,0 0-15,-2 0-5,-1 9 2,0 5-7,2 1 1,1 0 9,0 0 0,0 0-5,9-3 5,6-2-3,-2-2-3,5-3-7,3-4 7,-3-1 6,4 0 0,0 0 2,-1-8 10,-3-5-12,-1-5 0,-4-3 7,-2-5 19,0-1-4,-2-8-1,0 1-2,3-4-8,-4-3-11,-1 1 0,1-2 10,-5 0-9,1 1-1,-3 5 0,-1 3-1,0 7 14,0 8-13,0 6 0,0 8 10,0 2-5,0 2-5,0 0 0,0 0-3,0 21-32,0 17 26,-10 16 7,0 6 2,2 0 2,4-2-2,4-4 0,0-3 3,0-7-1,6-6-2,7-7 0,5-5 2,3-5-11,1-5 11,1-7-2,-3-3 10,0-6 1,1 0-12,-3 0 1,0-6 0,-1-9 12,-1-5-7,3-4-3,-3-4-2,2-4 1,-4-1-2,-1 3 0,-2 1-14,-5 7 6,-5 5 9,-1 5 0,0 6-3,0 6-20,-12 0 20,-4 2 0,-1 17-11,1 5 3,2 5 13,7 0-2,1-2 0,5-3-3,1-2-1,0-4-1,1 0 5,12-4-5,2-2 5,3-3 0,1-3 0,3-3 9,3-3-9,2 0 0,1 0 4,0-6-10,-4-8 6,-1-5 0,-6-2 2,-1-5 11,-3-4-13,-4 0 10,0-5-8,0 5 29,-5 2-25,1 5-1,-2 8 4,-2 5-1,1 5 10,-2 5-5,1 0-3,4 0-20,6 6-12,5 18 22,10 3-5,7 2 12,3-4-7,3-5 0,-7-2 5,-7-3 4,-8-3-8,-6-3 1,-1 0-2,-5-2 3,-5-2-3,0 1 0,-2-1 0,-23 0 10,-14-1-10,-10-3-8,-6 1-21,-2-2-81,5 0-35,3-6-182</inkml:trace>
  <inkml:trace contextRef="#ctx0" brushRef="#br0" timeOffset="1.49407E6">27598 15342 318,'0'0'134,"0"0"-95,0 0-39,0 0 35,80-10-10,-44 6 6,6 1 2,7 0-11,4 1 10,1-1-28,3 0 1,-3 2-5,-11-1-33,-4 2-30,-12 0-95,-8 0-71</inkml:trace>
  <inkml:trace contextRef="#ctx0" brushRef="#br0" timeOffset="1.49564E6">29307 15415 87,'0'0'76,"0"0"-35,0 0-10,0 0-28,0 0-3,0 0 35,-58 84 17,46-54-5,2 1-34,2-3-6,1-3 18,1-3-20,6-4-1,0-1-4,0-6-5,0 0-1,6-5 6,3-3 0,-3-3 13,1 0 4,5 0 20,2 0-10,0-9-24,0-2-6,0-4 1,-1-1 2,-3-2 9,-2-3-4,0 1-5,-8 1 0,0 1-10,0 1 10,0 6-22,-3 4 22,-2 4-8,2 0 13,0 3-5,1 0 0,-1 0-6,3 0 2,0 0-10,0 0-8,0 0 17,0 0-17,0 0 10,0 0-1,8 0-19,3 0 27,2 2 5,4-2 6,-2 0 29,3 0-29,-1-4 45,1-10-15,2-4-36,-2-7 22,0-2-17,0-3-2,0-4 33,-3-5-36,4-2 23,-8-3-9,-1-1-1,-7 3-8,-3 1 7,0 9-2,0 8 32,0 8-33,0 8 12,-3 4-11,2 1-1,-1 3 2,2 0-11,-4 0 0,-5 24-16,-2 20 24,-6 16-8,0 10 0,4 2-10,4-3 4,6-2 6,1-2 0,2-3 9,0-2 6,0-4-15,0-4 0,2-4 9,5-4-16,4-5 7,-1-4 0,1-5 14,-1-3-2,0-5-12,-4-5 0,2-5 7,-5-5-17,-1-4 10,-1-3 0,-1 0-5,0 0 10,0-4-5,0-14 0,0-10-40,-8-7 37,-4-3-24,-1 2 27,1 4-25,1 5 37,4 6-12,6 3 0,1 4 10,0 3-20,5 0 10,15 2 0,8 1-2,10 1 6,3 1-4,1 1 0,-1 1-28,-1 0 25,-5-1-55,-5 0-78,-4 1-19</inkml:trace>
  <inkml:trace contextRef="#ctx0" brushRef="#br0" timeOffset="1.49686E6">30663 15022 26,'0'0'108,"0"0"16,0 0-49,0 0-19,0 0 30,0 0-35,2-39 12,-2 36-21,0 3-41,0 0 10,-5 4-11,-11 22 0,-8 13-16,-7 11 28,-2 7-12,0-3 0,2 2 3,1-9 4,3-5-3,5-6 0,-1-4 1,1-4 4,1-2-9,3-1 0,-3-2 3,3-2-12,2-3 9,2-3-33,3-1 5,5-5-75,1-3-8,5-3-35,0-3-53</inkml:trace>
  <inkml:trace contextRef="#ctx0" brushRef="#br0" timeOffset="1.49734E6">30431 15046 201,'0'0'124,"0"0"-87,0 0-18,0 0-8,0 0-9,0 0 12,24-10-14,-23 32 0,4 13-11,-1 10 27,1 5-7,5 2 2,2-2-4,6-3 16,-2-3-21,4-7 3,-2-2 5,-1-7-4,-4-1-6,0-4 0,-6-3 0,1-2 3,-1-4-3,-3 0-22,3-3-5,-6-4-63,5-2-21,-3-5-65</inkml:trace>
  <inkml:trace contextRef="#ctx0" brushRef="#br0" timeOffset="1.49769E6">31030 15626 494,'0'0'127,"0"0"-82,0 0-17,0 0-28,0 0 5,0 0-20,-30-3-2,17 3-87,0 0-97,0 0-122</inkml:trace>
  <inkml:trace contextRef="#ctx0" brushRef="#br0" timeOffset="1.50809E6">30942 15638 73,'0'0'70,"0"0"-20,0 0 5,0 0-11,0 0 2,0 0-35,0 0-10,-1 3-2,1 1-16,0 1 17,4 2 2,12-1 10,0-1 26,6-2-18,2-3 0,5 0 14,0 0-31,-2 0 3,-5 0 1,-3-6-3,-3-6 13,-1-5-17,0 1 4,0-7 15,-1-2-16,-1-3 15,3-6-8,-4 3-4,-1 0 4,-3 4-5,-5 6-5,-1 3 33,-2 4-27,0 9 10,0 3-10,0 2 2,0 0-9,-5 6 1,-8 15 0,-2 8-9,0 2 15,9 2-9,4-3 3,2-1-14,4-4 3,13-5 12,3-3-1,4-4 9,5-4-5,6-1 6,-2-4-6,2-2 0,-4-2-8,-3 0-9,0 0-54,0 0-71,-4-7-142</inkml:trace>
  <inkml:trace contextRef="#ctx0" brushRef="#br0" timeOffset="1.50839E6">31373 15152 179,'0'0'141,"0"0"-52,0 0-10,0 0-2,0 0-48,0 0 1,-14-11-30,12 11-11,2 0 9,-3 0-57,2 1-52,-4 12-11,1 1-23</inkml:trace>
  <inkml:trace contextRef="#ctx0" brushRef="#br0" timeOffset="1.50899E6">31781 15649 232,'0'0'164,"0"0"-112,0 0 25,0 0-28,0 0 11,0 0-4,21 0-53,-8 0 6,5 0-9,2-5 0,-1 0 2,-2 0 4,2-3-6,0-1 1,-2-5-1,2-2 0,-4-4-9,-2-4-14,-1 0 18,-4-3-9,-3 1 14,-5 4 0,0 1-10,0 5 3,-16 3 7,0 4-1,-10 5-12,-2 4 8,-6 1 5,1 17-6,3 8 5,5 2-6,9 5 0,3-1 7,9 0-11,4-4 11,0-3 0,4-2-5,13 0 10,5-5-12,-1-3 7,6-2 0,-2-5 16,-1-2-16,5-3-22,-4-1-10,-1-2-111,-8 0-69</inkml:trace>
  <inkml:trace contextRef="#ctx0" brushRef="#br0" timeOffset="1.50924E6">31511 15742 185,'0'0'249,"0"0"-230,0 0-12,0 0 81,0 0-20,0 0 0,3 0-64,12 0-4,4 0-42,8 0-103,5 0-47,2 0-107</inkml:trace>
  <inkml:trace contextRef="#ctx0" brushRef="#br0" timeOffset="1.50951E6">32179 15736 429,'0'0'193,"0"0"-159,0 0-11,0 0 9,0 0-25,0 0-11,12-8 4,-12 8-80,0 0-92,-12 0-46</inkml:trace>
  <inkml:trace contextRef="#ctx0" brushRef="#br0" timeOffset="1.51095E6">21387 16446 194,'0'0'155,"0"0"-41,0 0-65,0 0 31,0 0-68,0 0-9,-17-1-6,-1 27 8,-8 14 10,-9 7-12,-4 3 15,-3 2-6,-1 1-11,1-4 1,4-3 7,3-3 0,0-5-9,9-3 0,1-4-20,2-2 13,8-7-28,1-1-41,6-7-11,2-4-47,3-5-50</inkml:trace>
  <inkml:trace contextRef="#ctx0" brushRef="#br0" timeOffset="1.51133E6">21015 16509 69,'0'0'104,"0"0"-28,0 0-14,0 0 28,0 0 21,0 0-71,13-42-40,-4 56 0,5 10-7,4 11 7,4 2 9,3 4-4,0 1 17,3 0-11,2 0-2,1-1-9,2-4 13,2-1-9,-5-2-4,-7-6 0,-7-2-1,-5-5 0,-7-3-22,-4-3-48,0-5-66,0-5-6,0-5-99</inkml:trace>
  <inkml:trace contextRef="#ctx0" brushRef="#br0" timeOffset="1.5119E6">21904 16476 0,'0'0'232,"0"0"-93,0 0-94,0 0 5,0 0-34,0 0 7,5-31-23,0 57-13,2 17 13,0 7 21,-4 4-18,0 0 27,0-3-27,4-4 9,-1-4 3,0-2-4,1-5-11,-3-4 0,-4-2-1,0-5-19,0-3 13,0-4-57,0-5-14,0-5-70,0-8-24</inkml:trace>
  <inkml:trace contextRef="#ctx0" brushRef="#br0" timeOffset="1.51231E6">22306 16816 144,'0'0'186,"0"0"-61,0 0-108,0 0 5,0 0-17,0 0-4,86-18 51,-44 14-32,1-2-5,-4 3 8,-5 0-18,-1 0-5,-6 3 0,0 0 2,-2 0-19,-1 0-4,-1 0-51,-6 0-61,-3 0-124</inkml:trace>
  <inkml:trace contextRef="#ctx0" brushRef="#br0" timeOffset="1.51263E6">22532 16677 82,'0'0'187,"0"0"-119,0 0-59,0 0-9,0 0 0,0 0 6,-3 43 0,3-19 28,0 2-9,0-1-13,0 2-9,0-1-3,0-3 0,0-2-11,9-3 5,-1-2-19,1-2-22,3-2-65,-2-1 0</inkml:trace>
  <inkml:trace contextRef="#ctx0" brushRef="#br0" timeOffset="1.51325E6">22875 16597 143,'0'0'118,"0"0"12,0 0-35,0 0-34,0 0-7,0 0-54,-10-15-13,10 15 0,15 5 7,4 12 6,4 1 0,2-1 0,0 0 1,4 1-1,-1-2 0,3-1 2,-2 0 5,-3-4-9,-3-3 2,-7-1 0,-6-3-9,-4-1-7,-5-1-2,-1-2 16,0 0 2,0 1 0,0-1 13,0 2-3,0 4-9,0 4-1,-7 8 0,-10 5-1,-5 2 9,-5 4-2,-3-1-6,0 1 4,-3-2-9,5-1 11,3-2-6,5-3 0,4-3-4,7-1-10,4-6-41,5-1-37,0-6-53,3-4-115</inkml:trace>
  <inkml:trace contextRef="#ctx0" brushRef="#br0" timeOffset="1.51367E6">23738 16768 117,'0'0'169,"0"0"-13,0 0-46,0 0-47,0 0-28,0 0-19,16-30 14,8 24-30,11 3 12,6 0-12,2 0-2,-1 3-9,-7 0-36,-7 0-65,-13 8-71,-14 0-117</inkml:trace>
  <inkml:trace contextRef="#ctx0" brushRef="#br0" timeOffset="1.51394E6">23687 16958 110,'0'0'145,"0"0"-134,0 0 27,0 0 45,106 1-8,-61-4-23,2-4-6,0 0-43,-5 0 7,-2 1-10,-7 3-82,-7-1-64,-6-1-86</inkml:trace>
  <inkml:trace contextRef="#ctx0" brushRef="#br0" timeOffset="1.51499E6">25081 16466 220,'0'0'86,"0"0"28,0 0-36,0 0-36,0 0-42,0 0-14,0 40 14,0 7-1,0 5 2,0 1 36,0-3-31,0 0-3,1-5 17,6-4-13,-1-6-7,1-1 0,-3-5-17,1-5 14,-2-5-51,2-5-32,1-5 13,5-7-112</inkml:trace>
  <inkml:trace contextRef="#ctx0" brushRef="#br0" timeOffset="1.51538E6">25327 16765 251,'0'0'166,"0"0"-30,0 0-107,0 0-28,0 0 43,0 0-29,83-24 0,-48 21 13,4 2-13,7-1-14,4-1-1,1 2 13,-2-1-25,-8 2 12,-8 0-16,-8 0 11,-4 0-81,-5 0-33,-6 0-58,-4 0-71</inkml:trace>
  <inkml:trace contextRef="#ctx0" brushRef="#br0" timeOffset="1.51566E6">25580 16607 116,'0'0'110,"0"0"-36,0 0-74,0 0 2,0 0-2,0 0 29,-5 74-2,5-47 17,0-1-43,0 0 9,0 0-10,0-3 8,0 1-9,0-3 1,1-3-14,11 0-20,0-3-72,3-6-43</inkml:trace>
  <inkml:trace contextRef="#ctx0" brushRef="#br0" timeOffset="1.51625E6">26043 16571 195,'0'0'144,"0"0"-94,0 0-41,0 0-9,0 0 0,0 0 2,3-3-2,15 14 9,4 1 2,8 2 11,9 2-19,1-1 24,2-2-27,0 1 20,-8 0-14,-4-4-6,-9 1 1,-8-4 0,-4 1 2,-5-2-6,0-2 3,-3 1-11,-1 1 7,0-1 7,0 5-3,0 1 14,-11 5-4,-6 2 5,-7 3 9,-2 0-24,-4 1 45,-3 1-33,0 1 7,-2-1-7,4-4-2,1 2-10,3-4 0,5 0-26,1-2 24,6-2-47,2-2-47,2-5-71,2-6-142</inkml:trace>
  <inkml:trace contextRef="#ctx0" brushRef="#br0" timeOffset="1.51741E6">21657 17475 205,'0'0'84,"0"0"8,0 0-13,0 0-21,0 0-15,0 0-15,-29-14-17,10 41-11,-10 16 0,-5 9 3,-6 5 2,-3-1-3,-3-2 9,1-3 9,3-4-15,5-5-5,7-6 0,4-2 5,5-6-14,1-3 9,1-4-19,3-2-4,3-2-69,0-6-20,6-4 3,6-7-73</inkml:trace>
  <inkml:trace contextRef="#ctx0" brushRef="#br0" timeOffset="1.51783E6">21272 17495 82,'0'0'118,"0"0"-39,0 0-13,0 0-40,0 0-19,0 0-14,37 18 1,-20 20 6,2 6 33,0 2-27,1-2 26,2-5-7,2-3-14,-2-1 18,-4-7-14,0 0-2,-3-4-4,-2-1-1,-1 0-8,-1-3 0,-1-1 3,-1-4-4,-1-2 1,-2-3-1,1-1-10,-3-2-75,1-4-14,1-3-90</inkml:trace>
  <inkml:trace contextRef="#ctx0" brushRef="#br0" timeOffset="1.51902E6">22146 17450 130,'0'0'94,"0"0"-94,0 0-4,0 0 4,0 98 40,0-50 18,0 0-40,0-3 12,0-4-8,2-5-9,2-1 22,-1-5-26,0-2-7,1 1 9,-2-3-6,-2-1-9,0-7 4,0-1-18,-2-5 10,-2-2-42,1-3 19,3-4-6,0 0-67,0-3-39</inkml:trace>
  <inkml:trace contextRef="#ctx0" brushRef="#br0" timeOffset="1.52014E6">22489 17769 23,'0'0'207,"0"0"-82,0 0-46,0 0-13,0 0-26,0 0-7,-1-16-17,20 13-8,8 1-4,7 2-4,3-2 0,1 2 21,3 0-18,1-1 0,-1-1-3,-1 2-1,-4 0-11,-10 0-50,-4 0-33,-9 0-16,-4 0-49,-6 0-1</inkml:trace>
  <inkml:trace contextRef="#ctx0" brushRef="#br0" timeOffset="1.52078E6">23010 17491 93,'0'0'121,"0"0"-10,0 0-51,0 0-12,0 0-19,0 0-23,22-16-6,-7 16 0,9 10 2,4 2 3,7 0 1,8 2 0,-3-3-6,1 1 0,-4-1-4,-6-1 4,-1 1 0,-3-2 6,-6 2-4,-6-1-2,-2-6 0,-7 3-2,-1-3 2,-4-1-17,-1 0 11,0 0-2,0 5-1,0 2 9,0 1 14,-9 7-7,-9 0 47,-4 3-39,-5 3-15,-3-3 23,2 2-20,5-2-3,0-2 0,4 1 1,2-2-7,-3 0-13,4 0 19,-2-3-15,3 0 15,4-1-20,0-2-12,5 0-29,0-3-9,3-3 7,3-1-35,0-5-23</inkml:trace>
  <inkml:trace contextRef="#ctx0" brushRef="#br0" timeOffset="1.52122E6">23706 17717 283,'0'0'159,"0"0"-14,0 0-108,0 0-27,0 0 18,0 0-19,0 0-2,41-14-4,-7 10 15,4-1-21,-1 3 3,-2 2-32,-2 0-11,-4 0-56,-8 0-71,-10 8-91</inkml:trace>
  <inkml:trace contextRef="#ctx0" brushRef="#br0" timeOffset="1.52149E6">23725 17848 103,'0'0'40,"0"0"-28,0 0-12,0 0 100,0 0 24,0 0-4,113 10-58,-76-10 5,3-6-40,-1 0-24,-2 0 12,-1 0-15,-4 5-7,-5-1-3,-4 2-105,-6 0-56,-4 0-71</inkml:trace>
  <inkml:trace contextRef="#ctx0" brushRef="#br0" timeOffset="1.52241E6">24884 17748 235,'0'0'117,"0"0"-65,0 0-30,0 0 48,0 0-52,0 0 19,82-21-16,-37 18-17,8-1 20,5-2-4,2-1-18,-2 3 0,-8 1 6,-10 2-16,-12 1-34,-8 0-75,-11 0 8,-8 0-18,-1 1 1,0 2 23</inkml:trace>
  <inkml:trace contextRef="#ctx0" brushRef="#br0" timeOffset="1.52325E6">25915 17297 270,'0'0'119,"0"0"41,0 0-96,0 0-21,0 0-9,0 0-34,0-9-13,0 46 2,-2 16 11,-2 10 27,-1 3-17,-1-1-3,0-8 19,2-8-14,0-9-12,0-2 0,1-5 4,2-3-4,-1-5 0,-1-3 0,3-6-5,0-1 4,0-4-7,0-5-28,0-2-51,3-1-28,11-3-87,-1 0-52</inkml:trace>
  <inkml:trace contextRef="#ctx0" brushRef="#br0" timeOffset="1.52367E6">26361 17694 505,'0'0'124,"0"0"-108,0 0-16,0 0 0,0 0 11,0 0 5,62-15-6,-27 14 5,7-1-2,4 1-13,0-3 0,0 3 8,-7-1-8,-8 2 1,-8 0-1,-6 0 0,-6 0-30,-3 0-13,-4 0-30,-1 0-33,-3 0 7,0 0-46,0 2-35</inkml:trace>
  <inkml:trace contextRef="#ctx0" brushRef="#br0" timeOffset="1.5245E6">26952 17382 105,'0'0'29,"0"0"7,0 0 14,0 0-18,0 0 15,0 0 37,-2-13-57,2 13-15,0 0-12,9 4 0,13 12 19,7 0-11,2 4 3,5-1 2,3 5-4,1-1-9,-3-2 0,-1 0 10,-5-5-14,-2 1 5,-7-2-1,-5-5 0,-3 0 4,-6-3-4,-2-3 0,-3 3-6,-1-4 4,-1 4 2,2-1 0,-3 2-3,0 1 2,0 1 1,0-1 0,-14 5 5,-8-2 7,-6 1-11,-3 1 8,-1 0-8,2 1 12,2-2-15,-1 2 2,2 0 0,5-1-2,3-2 3,2 1-1,3 0 0,0-3-6,5-1-1,2-4-16,4 2-34,3 1 6,0-4-43,1-2-86</inkml:trace>
  <inkml:trace contextRef="#ctx0" brushRef="#br0" timeOffset="1.52871E6">28305 16350 7,'0'0'82,"0"0"-17,0 0-25,0 0 15,0 0 0,0 0-22,0 0-1,3-8-20,-3 5-3,0 0-3,0-1 0,-3-1-6,-5 2 0,-1 0 7,-7 0-9,-5 1 2,0 1 0,-3 1-16,-1 0 22,1 0-6,7 0 0,4 0 7,4 0-14,2 0 7,1 0 0,-2 0 6,4 0 5,-1 0-11,4 0 0,-1 0 9,2 0-10,-1 1 1,1 1 0,0 3 2,-3 4 3,1 9-5,-1 3 1,0 4 8,1 7-2,-1 4-7,0 5 0,0 7 42,0 3-38,1 2 26,2 3-14,0-2-12,0-2 19,0 0-19,0-6-3,0 1 9,0-5-1,0-1-9,-3 1 0,1-2 5,1 1-5,1 0 28,0-2-26,-2 0 20,2-1-8,0-2-14,0-3 0,0 2 15,0 1-8,0 0-4,0 2-2,-1-4 21,-2-1-12,-3-6-10,5 0 0,-2-3 11,1-1-19,-1-2 8,2-5 0,-2 1 4,1-6 10,-1-1-14,2 2 0,-1-1 3,2-1-12,0-1 9,0 0 0,0-1-2,0 0 10,0-1-8,2-1 0,5-1-6,5-2 3,6 0 3,9-3 0,9 0 9,6 0-9,7-2-24,0-9-56,-6-2-136,-10-3-69</inkml:trace>
  <inkml:trace contextRef="#ctx0" brushRef="#br0" timeOffset="1.52996E6">28687 16287 131,'0'0'97,"0"0"-45,0 0-7,0 0-45,0 0 0,0 0 9,-17 64 23,11-27 5,0 0-8,-3 4-11,3-4 32,0 0-30,2-4-15,1-2 12,0 0-6,0-6-11,2-1 0,-1-5-6,2-1-6,-1-2 12,1-6-30,0-1 4,0-5-93,0-2-10,0-2-60</inkml:trace>
  <inkml:trace contextRef="#ctx0" brushRef="#br0" timeOffset="1.53085E6">28681 16282 64,'0'0'95,"0"0"-35,0 0-16,0 0 43,38-83-52,-23 71-3,3 3-14,0 3-11,1 3 21,-2 3-7,-1 0-9,-2 2-10,1 13 1,-6 6-3,-2 5 0,-5 2-10,-2 2-2,-2 2 24,-16-1-9,-7 0-1,-6-5 3,-2-3-2,1-5-3,6-6-26,9-3 24,7-4-23,8-5 17,2 0-5,0 0 25,0 0-22,0 0 10,0 0 0,9 0 21,3 0-20,3 0 4,3 6 10,0 7-5,3 1-7,-1 2-1,3 1 8,4 3 18,3-2-17,3 0-8,1 3 17,0-3-13,-4 1-7,-6 0 0,-2-3 5,-4-1-9,-1-3 4,-4-4 0,-3-4 6,4-1 4,-2-3-10,0 0 0,-1 0 9,-2-6 4,-1-9-11,-3-4 5,-4-2-6,-1-2 10,0 0-16,0 5 5,-6 3-10,-3 6-6,-3 3 16,2 3 0,-1 3-5,-2 0 8,2 10-3,1 7 0,1 3-9,8-2-5,1 0 8,0-1 6,6 1-4,11-3 16,4-2-12,0-1 0,3-3-14,0-3 3,1-1-89,-1-5-38,-4 0-96</inkml:trace>
  <inkml:trace contextRef="#ctx0" brushRef="#br0" timeOffset="1.53152E6">29636 16450 162,'0'0'123,"0"0"-59,0 0-11,0 0-36,0 0 6,0 0-23,-58-28-7,44 28 6,-8 15 1,-2 9 0,-3 5 13,-2 4-10,6-3 16,5-1-18,7-4 15,10-4-21,1-1 5,0-4 0,9-1 0,10 1 18,5-6-18,2-2 14,5-2-1,0-5-8,3-1 0,-3 0-10,-1 0-19,-5 0-106,-3-3-55</inkml:trace>
  <inkml:trace contextRef="#ctx0" brushRef="#br0" timeOffset="1.53289E6">30020 16422 86,'0'0'52,"0"0"16,0 0-29,0 0 25,0 0 2,0 0 21,-17-71-24,3 71-63,-7 6 0,-6 22-1,-2 6 3,0 5-4,7-1 4,4-5-2,7-3 0,7-6-8,4-3 8,0-3-2,0-4 0,7-2-5,2-4 7,2-3 0,4-2 5,-2-3 14,7 0-16,0-3-3,0-10 7,-2-4 6,-5-4-11,-3-2 4,-2 2-3,-3 2 9,-2 4-15,0 6 3,-3 3 0,0 4 13,0 2-13,0 0-2,0 0-6,0 8-48,0 10 56,0 3-2,3-1 4,5-4 1,3 1-2,4-2-1,3-2 0,4 0 2,3-5-2,1-3 0,2-3 11,-2-2-4,-3 0 0,0-8-7,-1-7 45,4-8-29,-3-2 14,1-7-17,-3-4-4,-3-3 20,-3-6-19,-5-5 8,-4-1-10,-1-1-1,-5 6-11,0 4 4,0 7 0,0 8-2,0 6 2,0 8 0,0 3-1,-2 6-18,-1 3 18,-1 1-9,-5 5-40,-7 23 43,-2 15 1,1 11 6,3 7-1,6-1 6,3-3-5,5-8 0,0-6-2,0-7-8,8-7 10,7-7 0,0-4 3,3-7 4,4-4-7,-1-5 0,3-2 6,-1 0 12,-1-3-17,3-11 1,2-7 4,3-7 2,-1-5-11,-2-10 3,-3-4 0,-9-2-12,-2-4 12,-8 0 0,-4 4 0,-1 5 7,0 6-14,-3 10 7,-7 9 0,4 6 10,2 12-10,-6 1-1,-4 15-3,-6 23-1,-5 13 5,4 9 0,9 3 1,6-3 6,6-5-1,0-11-6,1-4 0,10-10 1,3-6-2,3-2 1,1-6 0,2-7 6,2-2-6,5-2-21,0-3-13,-1 2-114,3-3-65</inkml:trace>
  <inkml:trace contextRef="#ctx0" brushRef="#br0" timeOffset="1.53525E6">31565 16101 56,'0'0'145,"0"0"-42,0 0-19,0 0-22,0 0-11,0 0 11,0 0 2,-14-36-47,11 36 5,-3 0-22,-9 0 0,-9 15-8,-4 9 19,-2 8-14,3 3 3,4 2-7,3 4 5,4 1 2,5 0 0,7-3 0,4-1-13,0-5 10,4-5-4,11-3 7,5-6-9,3-2 23,3-6-12,3-6 19,-1-3-13,-3-2 18,-1 0-19,-2-5-3,-4-8 25,4-4-21,1-5 0,-1-4-2,-4-2 5,-2-5-11,-4-1 0,-4-6 2,-5-2-5,-1 0 7,-2-1-4,0 7 0,0 2-1,-11 3-3,0 5-5,0 3 6,-1 6-10,-1 5 12,-3 6-16,-4 3 4,-5 3-18,-5 0 4,1 9 12,2 11-7,8 5 19,7 1-6,7 2 8,5-2-7,0 0-1,5 1 4,10-3 5,7 2 0,5-3 1,6 0 2,2-5 0,1-3-3,-3-2-13,-8-3-69,-7-2-77,-10-3-87</inkml:trace>
  <inkml:trace contextRef="#ctx0" brushRef="#br0" timeOffset="1.5367E6">31757 16279 119,'0'0'55,"0"0"-19,0 0 27,0 0 16,0 0-17,0 0-4,0 0-45,-1-10-13,1 10-3,0 0-31,0 7 27,0 8 2,0 2 5,0 2 0,1 2 5,7 3-5,3 4 0,3-4 0,2-2 0,-2-4 2,2-1-2,-5-2 3,-2-5 4,-1-1-8,-3-5 1,-2 0 0,0-3-4,0-1 4,-3 0-11,1 0 7,1 0-38,-2 0 3,0 0 7,0 0-2,2 0 17,-2-4-199</inkml:trace>
  <inkml:trace contextRef="#ctx0" brushRef="#br0" timeOffset="1.53778E6">32220 16118 193,'0'0'114,"0"0"-50,0 0-6,0 0 1,0 0 4,0 0 13,3-47-37,-3 47-39,0 0 0,0 9-31,-9 15 31,-4 8 1,-1 1 11,3-3-16,5-1 4,-1-5 0,2-3 2,4-4 2,-4-5-4,4-5 0,1-1 13,0-5-18,0-1 5,0 0 0,0 0-2,0 0 2,0 0 0,0 0 0,4 0 14,6 0-15,3-2 1,-1-1 0,2 3 3,2 0-3,1 1 0,2 14-8,1 5 10,1 4-4,-3-3 2,-3 1-5,-5-1-9,-3-4 14,-7 1 0,0-3-6,0-4 10,0 1-4,0-1 0,-8-3 6,-3 2 12,-3-3-16,-3-1 3,-1 0 7,0-1-11,-1-4-2,0-1-26,5 0-63,-1 0-76,5 0-136</inkml:trace>
  <inkml:trace contextRef="#ctx0" brushRef="#br0" timeOffset="1.53814E6">32284 16093 263,'0'0'57,"0"0"-46,0 0-9,0 0 39,0 0-7,0 0-19,105-25-3,-72 25-10,2 0 0,-1 0 4,-1 0-4,-6 0-4,-2 7-43,-7-3-84,-5 3-49</inkml:trace>
  <inkml:trace contextRef="#ctx0" brushRef="#br0" timeOffset="1.53987E6">31769 16297 23,'0'0'57,"0"0"22,0 0-33,0 0-37,0 0-9,0 0-214</inkml:trace>
  <inkml:trace contextRef="#ctx0" brushRef="#br0" timeOffset="1.54071E6">32684 16079 86,'0'0'114,"0"0"-38,0 0-27,0 0 24,0 0 1,0 0-1,-12-17-53,5 19-20,-7 22-17,0 12 16,-5 8 1,4 2 12,3 4-11,5-2 0,7 2 7,0-6-2,0-5-12,12-5 2,5-4 4,7-2 4,0-6-3,-1-4-2,7-3-21,-1-4-86,6-4 6,-1-4-67</inkml:trace>
  <inkml:trace contextRef="#ctx0" brushRef="#br0" timeOffset="1.54105E6">33097 16118 193,'0'0'106,"0"0"4,0 0-38,0 0-35,0 0 0,0 0-37,18 11-21,-7 16 21,0 6 1,-2 6 4,1 0 22,-5-1-25,-4 1 4,-1-6-5,0-1 5,0-2-12,-11-5 3,-7-1-16,-9-4 16,-2-4-24,4-5-32,0-2-50,1-5-65</inkml:trace>
  <inkml:trace contextRef="#ctx0" brushRef="#br0" timeOffset="1.54165E6">32870 16097 277,'0'0'123,"0"0"-48,0 0-69,0 0-6,0 0-22,0 0 22,-28 98 6,20-50 28,2 0-26,2-2 24,2-1-10,1-6-14,1-8 0,-2-4-8,2-7 8,0-5 0,0-5-4,0-4-1,0-3-3,0-3 7,0 0-7,0 0 2,0 0 0,0-3 38,2-12-13,5-6-23,2-3-4,1-1-4,0 1 3,-3 1-4,4 5 5,2 2-12,-2 5-7,2 6 19,-3 4-9,-1 1-7,3 0 15,-3 4-7,0 10 8,0 1-10,-2 1 5,-1 2 5,-4-1-4,-2-2 8,0 0-9,0-1-1,-5-2 6,-12-2-12,-6 2-3,-11-1-58,-2-2-87,-1-5-161</inkml:trace>
  <inkml:trace contextRef="#ctx0" brushRef="#br0" timeOffset="1.5437E6">28949 17354 150,'0'0'142,"0"0"-70,0 0-58,0 0 4,0 0-12,0 0 24,-12-39 0,0 39-24,0 0 4,-2 4-10,2 8 3,-1 3 17,3 3-18,3 2 1,1 3 3,3 1 6,3-1-12,0 0 0,3-3 0,9-4-4,2-2 6,3-4-2,2-2 29,1-5-26,-1-3 32,0 0-32,-6 0 0,-4-3 13,-4-8-7,-2-2-2,-1-2 8,-2-6-9,0-5-12,0 2 6,-9 1-8,0 1 2,0 4 5,1 3 1,-2 3-2,4 7-24,2-1 23,-1 3 1,5 3 2,0 0-7,0 0 7,0 0-18,0 0-2,0 2-4,9 2 18,0 0-6,4-2 6,6-2 6,1 0 0,4 0 10,1 0-7,-2-3 7,-4-7-10,-1-1 0,-3-7 0,0-3 7,-1-4-3,-2-7-3,1-1 3,-3-3 4,1 0-11,-5 2 3,-5 3 0,1 5 7,-2 8 4,0 3 25,0 8 15,0 4-34,0 3 12,0 0-29,0 1-26,0 24 14,0 13-1,0 15 13,0 7 12,-5 6-4,-5 4 2,-2-1 1,0 3 6,-1 2 32,2-3-41,1-7 8,4-5-14,4-11 0,2-4-2,0-7 0,0-6 5,0-7 2,0-5-5,0-9-2,0-3 0,0-4 0,0-3 0,0 0-9,3-8 9,6-12 1,-3-5-1,0-7-1,-3 0-8,-3-3 1,0 0 4,0 3 4,0 1 0,0 4 3,-1 0-3,1 4 0,0 4-2,3 2-1,10 5 1,5 2-10,6 3 11,2 4-14,1 0 2,-2 2-20,-3-1-22,-5 2-70,-4 0-17,-6-1-103</inkml:trace>
  <inkml:trace contextRef="#ctx0" brushRef="#br0" timeOffset="1.54492E6">29959 17125 430,'0'0'122,"0"0"-91,0 0-31,0 0-20,0 0 9,-3 116 21,3-74-10,-3-1 11,-2-4-9,2-2 22,-2 0-19,2-2 0,0-5-1,0-2 4,1-5-12,-1-8 4,3-2-36,0-7 23,0-2-33,0-2-10,0 0 43,0-4 13,0-12-11,3-3 9,2-2-15,-1-2 16,-1 1-40,1-6 13,-1 3-1,1 1-25,-1-2 35,0 1 1,0-4 18,0-1 3,-3 1-1,1 1 21,1 4 16,1-2-18,1 5 27,5 5 0,2 2-29,1 3 18,4 4-36,-1-1 4,3 5-2,1 3 8,-2 0-10,2 5-1,-3 18 0,1 5-6,-7 4 17,-4-1-9,-3-4 23,-3-3-23,0-3 10,0-4-6,0-6-3,0-4 20,0-3-19,0-4 8,0 0-4,0 0-2,0 0-2,0 0 4,3 0-7,6-13 50,3-8-40,3-3-8,1 1-1,2 1 3,-1 1-6,4 1 1,-1 2-2,0 4-5,-2 4 8,-6 4-1,-5 4 0,0 2-9,0 0 9,5 8-11,-1 12 6,1 5-6,-1 4 12,-4 1-1,-2 2 16,-2-4-8,-2-1-3,-1-1-5,0-7 0,0 2 1,0 0 6,-1 2-3,-4-4-4,1 1-27,-3-5-28,4-1-64,3-5-47,0-5 35,0-4-55</inkml:trace>
  <inkml:trace contextRef="#ctx0" brushRef="#br0" timeOffset="1.54546E6">30893 17155 175,'0'0'138,"0"0"-72,0 0-35,0 0 7,0 0-8,0 0-9,-48-57-19,35 57 3,-5 0-10,-4 0 0,-1 0 5,1 13-9,7 2 9,-1 5 0,7 2-2,4 3-9,5 0 7,0 1-7,17 1 5,8 0-7,3 0 26,2 0-8,-1-1 16,-6 0-18,-4-2 0,-5 0-3,-5-2 0,-3-1 4,-4-6-2,-2 0-2,0-3 9,-5 0-9,-14 1 31,-10-2 4,-12-1-6,-4-5-7,1-3-21,4-2 4,11 0-5,6 0-14,5 0-29,5-4-51,6-4-89,5-4-89</inkml:trace>
  <inkml:trace contextRef="#ctx0" brushRef="#br0" timeOffset="1.54594E6">31139 17209 106,'0'0'196,"0"0"-97,0 0-28,0 0 16,0 0-38,0 0-22,99-34-26,-53 29 0,1 0 22,-1 3-21,-5 2 2,-5 0-4,-6 0-2,-3 0-9,-3 0-36,-4 4-61,-4 1-46,-7-2-98</inkml:trace>
  <inkml:trace contextRef="#ctx0" brushRef="#br0" timeOffset="1.54624E6">31402 17150 184,'0'0'117,"0"0"-117,0 0-8,0 0 7,0 0 1,-21 89 42,12-60-7,0 1 25,3-1-20,2-2-20,2-2 10,2 1-24,0-2-3,0-1 11,0-1-14,0-4 5,2 2-5,-1-4-53,4 0-21,2-3-71,2-3-67</inkml:trace>
  <inkml:trace contextRef="#ctx0" brushRef="#br0" timeOffset="1.54847E6">33291 15999 124,'0'0'132,"0"0"-55,0 0-8,0 0-2,0 0-22,0 0 20,-8-19-44,8 19 1,0 0 18,0 0-37,0 0 10,0-2-13,0 2-1,0 0-9,9 0 8,12 0 2,6 0 1,0 0 7,1 0-11,-2 0 3,0 0 0,0 0-1,-4 0 5,-4 0-4,-5 2 0,-7-1 5,-1-1-9,-4 2 4,-1-2 0,0 0-8,0 0 11,0 0-3,0 0 0,0 2-10,3 3 10,1 3-18,0 2 17,-1 4-8,1 4 9,-4 1 0,0 8-4,0 5 10,0 4-6,-10 6 0,-4 5 5,-2 5-8,-2 6 5,2-1-2,-1-3 3,1-3 6,2-4-13,1 3 4,6-1 0,-2 3 2,4 0-1,-2-2 0,1-2 16,0-3-5,-2-1-12,-2-4 1,1-1 0,0-1 18,-1-2-15,-2 1 9,1-4-5,-2 1-2,1 1-6,3-3 0,-1-4 0,5-2 6,0-5-4,4-3-2,-4 3 0,1-3 8,1 0-9,-1-1 1,4-7 0,0 1-2,0-4 2,0 2 0,0-1 2,0-1 5,0 1-11,0 1 4,0-3 0,0 1-3,0-1 4,0 0-1,0 1 1,0-2 9,0 0-12,0-2 2,0 0 0,0 2 1,0-3 0,-2 1-1,1 0 0,1 1 7,0-1-9,0 1 2,0-1 0,-2-2-13,1 2 13,-2-3 0,1 0-10,-2 0 15,-4 0-5,-5 0 8,-4 0-5,-2 0 8,-5 0-11,3 0 0,-7 0-2,-9 0-34,-8 0 9,-12 0-25,-2 4-35,2 0-4,10 5-36,15-3-70</inkml:trace>
  <inkml:trace contextRef="#ctx0" brushRef="#br0" timeOffset="1.54927E6">31635 17475 473,'0'0'154,"0"0"-121,0 0-4,0 0-29,0 0-18,0 0-11,-9-19-85,1 19-87,0 0-46</inkml:trace>
  <inkml:trace contextRef="#ctx0" brushRef="#br0" timeOffset="1.55973E6">31977 16728 141,'0'0'157,"0"0"-140,0 0-9,0 0-8,0 0 77,0 0-3,0 0 18,0 0 6,-38 7-65,37-7 20,1 0-38,-2 2-7,-2 2 3,-1 5-11,-2 6-1,2 5-40,4-2-108,1-6-142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5T09:46:10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17521 2869,'24'0,"-1"0,1 0,23-24,-24 24,24 0,0-23,1 23,22-24,-23 1,24 23,-1 0,-23-24,0 24,0 0</inkml:trace>
  <inkml:trace contextRef="#ctx0" brushRef="#br0" timeOffset="1203.2961">26552 2540,'0'23,"24"-23,-1 0,1 0,-1 0,1 0,23 0,24 0,-24-23,23 23</inkml:trace>
  <inkml:trace contextRef="#ctx0" brushRef="#br0" timeOffset="2148.225">3810 5080,'0'23,"24"-23,-1-23,1 23,23-24,0-23,70 0,-46 24,-1-24,1 47,23-24,-23 0</inkml:trace>
  <inkml:trace contextRef="#ctx0" brushRef="#br0" timeOffset="4564.7084">2493 3175,'0'0,"0"70,23 1,1-1,-24 1,0-1,24 25,-1-1,1-24,-24 24,0-23,0 23,0 0,0-24,0 25,0-25,0 24,0-47,0 24,0-1,0-23,0 0,23 0,-23 0,0-23,0 23,24-23,-24 23,0-24,0 1,0-1,23 1,1-1</inkml:trace>
  <inkml:trace contextRef="#ctx0" brushRef="#br0" timeOffset="7419.0589">2422 3081,'-23'0,"23"23,0-46,0-1,0 1,23 23,-23-24,0 1,0-1,24 0,-24 1,0-1,23-23,-23 24,24-24,-24 23,0 1,23-24,1 47,-24-47,0 23,0 1,0-1,0 1,0-1,24 24,-24-23,23-1,1 1,-1-1,1 24,-1-23,1 23,23 0,-24 0,1 0,23 0,0-24,0 24,0 0,0 0,0 0,0 0,0 0,24 0,-24 0,23-23,1 23,-1 0,1 0,-1 0,1 0,-1 0,25-24,-25 24,1 0,-1 0,1-24,23 24,-24 0,24-23,-23 23,23 0,-23-24,23 24,-24 0,1-23,23 23,-24 0,1-24,23 24,-23-23,23-1,-24 24,24-23,0 23,-23-24,47 1,-48 23,24-24,0 1,94-1,-70 1,-47 23,23 0,23-24,-23 24,-23-23,23 23,24-24,-24 24,0-23,0 23,0 0,0 0,0-24,24 24,-24 0,0 0,0-23,0 23,0 0,0-24,0 24,24 0,-24 0,0 0,0 0,0 0,24 0,-24 0,0-23,0 23,23 0,-23 0,1 0,-1-24,0 24,23 0,-23 0,0 0,1 0,-1 0,0 0,0-23,0 23,-24 0,48 0,-47 0,23 0,0 0,-24 0,24 0,-23 0,46 0,-46 0,23 0,-23 0,23 0,0 0,-24 0,24 0,0 0,1-24,-25 24,24 0,0 0,0 0,0 0,0 0,1 0,-1 0,0 0,0 0,-24-23,48 23,-48 0,25 0,-1 0,0-24,0 24,0 0,0 0,0 0,24-24,-24 24,0 0,23 0,-23 0,0 0,24 0,0 0,-24 0,23 0,1 0,-24 0,24 0,-1 0,1 0,-24 0,23 0,1 0,0 0,-24 0,23 0,1 0,-1 0,1-23,0 23,-1 0,1-24,-1 24,1 0,0-23,-1 23,1 0,-1-24,25 24,-25 0,1 0,-1-23,24 23,-23-24,0 24,23 0,0-23,-24 23,25-24,-1 24,0 0,-24 0,24-23,1 23,-25 0,24 0,0-24,-23 24,23 0,-23 0,46 0,-46 0,23 0,0 0,-23 0,23 0,0 0,0-23,-23 23,23 0,0 0,0 0,0 0,-23 0,46 0,-46 0,23 0,0 0,-23 0,23 0,-24 0,25 0,-25 0,142-24,-118 24,-23 0,-1 0,24 0,0-23,-23 23,23 0,-23 0,23 0,-24-24,24 24,-23 0,0 0,-1 0,1 0,-1-23,1 23,0 0,-1 0,1 0,-1 0,-23 0,24 0,-24 0,24 0,-24 0,23 0,-23 0,1 0,22 0,1 0,-1 0,-23 0,24-24,94 24,-95 0,1 0,-1 0,-23 0,142-23,-142 23,0 0,23 0,72-24,-72 24,-23 0,0 0,0 0,0-23,-23 23,23 0,0 0,-23 0,-1 0,24 0,-23-24,46 24,-46 0,0 0,-24 0,23 0,-23-23,-23 23,46 0,-46 0,23 0,-24 23,24-23,-23 0,-1 0,1 24,-1-24,1 0,0 23,-1 1,1-24,-1 23,1 1,-24-1,23 24,1-23,-24 23,23-24,24 95,-47-71,0 24,0-24,24 23,-24 1,0-1,0 1,0-1,0 24,0 0,0-23,0 23,0 0,0-23,0 23,0 0,-24 0,24 0,0 0,0-23,0 23,0-24,0 1,-23 23,23-24,0 72,0-72,0 48</inkml:trace>
  <inkml:trace contextRef="#ctx0" brushRef="#br0" timeOffset="10195.433">2658 4868,'0'24,"0"-1,0 1,0-1,0 1,0-1,0 1,23-1,-23 1,24-1,-24 1,0-1,23-23,-23 24,47-1,-23 1,-1-24,1 23,23-23,-24 0,24 0,-23 0,23 0,-24 24,24-24,0 0,1 23,-1-23,0 0,0 0,0 0,23 0,-23 0,24 0,-1 0,1 0,-24 0,24 0,-1 0,24 24,-47-24,47 0,-23 0,-1 0,24 0,-23 0,23 0,-23 0,23 0,-24 0,24 23,-23-23,23 0,-23 0,23 0,-24 0,24 0,0 0,0 0,0 0,1-23,-1 23,23 0,-23-24,0 24,24 0,-24-23,24 23,-24 0,23-24,-23 24,24 0,0 0,-24 0,23 0,-23-23,0 23,24 0,-24 0,24 0,-24-24,23 24,1 0,-1-23,-22 23,22 0,1 0,-1 0,-23-24,24 24,0 0,-24 0,23 0,1 0,-1 0,1-23,-24 23,47 0,-23-24,-1 24,1-23,0 23,-1-24,1 24,-24-23,23 23,1-24,0 1,-24 23,23 0,1 0,-1-24,1 24,-24 0,24-23,-1 23,1 0,23 0,-23 0,-1 0,1-24,-1 24,1 0,0 0,-1 0,1 0,-1 0,1 0,0 0,-1 0,-23 0,24 0,-1 0,1 0,-24 0,47 0,-23 0,-1 0,24 0,-46 0,46 0,-24-23,24 23,-23 0,0 0,-1 0,142 0,-142 0,25-24,-25 24,1 0,-1 0,24 0,-23-24,0 24,-1 0,1-23,23 23,0 0,-23 0,-1 0,24 0,-23-24,23 24,0 0,-23-23,23 23,0 0,-23-24,23 24,0-23,0 23,-24 0,48 0,-47 0,46-24,-46 24,23 0,0-23,24 23,-24-24,0 24,0 0,0 0,0-23,0 23,1 0,22-24,-23 24,0 0,165-23,-165 23,24 0,-1-24,-22 24,-1 0,23 0,-23 0,1 0,22 0,-46 0,46-23,95 23,-118 0,0 0,0 0,1 0,-25 0,24 0,0 0,0 0,1 0,-25 0,24 0,0 0,1 0,-1 0,-24 0,24 0,-23 0,0 0,23-24,0 24,-47 0,47 0,0-23,-23 23,23 0,0-24,-24 24,25 0,-25 0,48-23,-48 23,48 0,-47-24,187 1,-164 23,1-24,-1 24,-24-23,48 23,-48-24,25 1,-25 23,48 0,-48-24,25 1,-1 23,0-24,0 24,-24-24,25 24,-25-23,1 23,-1-24,1 1,-24 23,24 0,-24-24,0 1,0 23,-47-24,23 24,1-23,-24 23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48:46.8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1717 16039,'0'-23,"0"-1,-24 24,24 24,0-1,0 24,0-23,0-1,0 24,0 0,0-23,0 47,0-24,0 0,24 0,-24 0,0 0,0 0,0 0,0 0,0-24,0 24,0-23,0-1,0 1</inkml:trace>
  <inkml:trace contextRef="#ctx0" brushRef="#br0" timeOffset="547.5726">1952 15992,'-23'0,"23"24,0-1,0 1,0-1,0 24,0-23,0 23,0 23,23-22,1-25,-1 24,-23-23,47-1,-47 1,24-1,-1 1,1-24,23 0,0-24,-24 1,1-24,-1 23,-23 1,24-1,-1-23,-23 0,0 23,24-23,-24 24,0-24,23 0</inkml:trace>
  <inkml:trace contextRef="#ctx0" brushRef="#br0" timeOffset="964.286">2117 16086,'-24'0,"24"24,0-1,0 95,0-95,0 48,0-24,0 0,0 0,0 0,0 0,0-23,0 23,0-24,0 24,0-23,0-1</inkml:trace>
  <inkml:trace contextRef="#ctx0" brushRef="#br0" timeOffset="1465.7026">2399 16133,'0'-23,"0"-1,23 24,-23 24,24-1,-24 1,23-1,1-23,-1 24,1-1,0 1,-1-1,1 1,-24 0,23-1,1-23,-24 24,0-1,23 1,-23-1,0 1,0-1,0 1,-23-24,23 23,-24 1,1 23,-1-24,-23 1,47-1,-47 1,23-1,1 1,-1-1,-23 1</inkml:trace>
  <inkml:trace contextRef="#ctx0" brushRef="#br0" timeOffset="1819.9447">3034 16345,'23'0,"1"0,-1 0,1 0,-1 0,-23 24</inkml:trace>
  <inkml:trace contextRef="#ctx0" brushRef="#br0" timeOffset="2004.8836">3034 16557,'0'23,"-24"-23,48 0,-1 0,1 0,-1 0,1 0,-1 0</inkml:trace>
  <inkml:trace contextRef="#ctx0" brushRef="#br0" timeOffset="2606.5791">4069 16039,'0'0,"23"0,-23 24,-23-1,23 1,-24-1,24 24,-47 0,47 0,-47 1,24-1,-24 0,23 0,-23 0,0-24,23 24,-23-23,24-24,-24 0,23 0,1 0,-1 0,24-24,-23-23,23 24,0-24,0 0,0 23,0-23,23 0,-23 23,24 24,-1 0,1 0,-1 0,1 24,-1 0,1-1,23 24,-47-23,47 23,-23 0,-1-24,1 24,-1 0,1-23,-1 23,1-24,-1 1,1-1</inkml:trace>
  <inkml:trace contextRef="#ctx0" brushRef="#br0" timeOffset="2992.0658">4351 15945,'0'-23,"0"46,0 1,0-1,0 1,0 23,0 0,0 0,0 23,0 1,0 0,0-1,0 1,0-24,0 0,23 23,-23-46,0 23</inkml:trace>
  <inkml:trace contextRef="#ctx0" brushRef="#br0" timeOffset="3440.1117">4704 16204,'0'-24,"0"1,-24 23,1 0,23 23,-24 24,24-23,-23 23,23 0,0 24,0-48,0 48,23-48,1 24,-24-23,23-1,1 1,-1-1,1-23,-1 0,1-23,-1-24,-23 0,0 0,0 0,0 0,0 23,0-23,0 0,0 0,-23 0,-1 0,24 23,0 1,-23-1,-1 24</inkml:trace>
  <inkml:trace contextRef="#ctx0" brushRef="#br0" timeOffset="3972.728">5056 16086,'0'0,"0"-23,-23 23,23-24,0 1,0-1,-24 24,48 24,-1-1,-23 1,48-1,-25 1,1-1,-1 1,24-1,-23 1,-1-1,24 1,-23-1,-1 1,1 0,-1-1,1-23,-24 24,23-24,-23 23,0 1,0-1,0 1,-23-1,23 1,-24-24,1 23,-1 1,1 23,-24-47,23 23,1 1,-1-1,-23-23,47 24,-23-1,-1-23,1 0</inkml:trace>
  <inkml:trace contextRef="#ctx0" brushRef="#br0" timeOffset="4395.9465">5950 16463,'0'-24,"24"24,-1 0,24 24,-23-24,-1 0,1 0,23 0,0 0,-24 0,24 0,0 0,-47-24,48 24</inkml:trace>
  <inkml:trace contextRef="#ctx0" brushRef="#br0" timeOffset="4643.3771">6162 16274,'-24'0,"48"0,-71 24,47 0,0-1,0 1,0-1,-24 1,24-1,0 24,0-23,0-1,0 1,0-1,0 1,24-1,-24 1</inkml:trace>
  <inkml:trace contextRef="#ctx0" brushRef="#br0" timeOffset="5677.0623">6985 15992,'0'24,"0"23,0-24,-24 24,1 0,23 0,0 0,0 24,-24 0,1-24,23 0,0 23,-24 1,1-24,23 23,0-23,-24 0,1 24,23-24,-24 0,24-23,0-1,0 1,24-24,-24-24,23 1,-23-1,0-23,24 0,-24 23,0-46,0 46,0-23,0 0,0 0,0-23,0 23,0 0,23-24,-23 24,0 0,24 0,-24 0,23 23,-23-23,24 0,-24 0,47 24,-23-1,-1-23,1 24,-1-1,24 1,-23 23,-1-24,1 24,-1 0,1 0,-1 24,1-1,-24 1,0-1,0 24,0-23,-24 23,-23-24,0 71,24-70,-1-1,-23 25,24-25,-1-23,1 24,-1-24,0 0,1 0,46 0,1 23,0-23,-24 24,23-24,1 23,-24 1,23-1,1 1,-1-1,-23 1,0-1,0 1,0-1,0 1,0-1,0 1,0-1,-23 1,-24-1,0-23,47 24,-48-24,25 0,-24 0,0-24,0 24,47-23,-24-1,24 1</inkml:trace>
  <inkml:trace contextRef="#ctx0" brushRef="#br0" timeOffset="6115.9244">7455 15922,'0'0,"24"-24,-24 1,0-1,23 24,-23 24,0 23,0-24,0 24,0 24,0-24,0 23,0 1,0 23,0-23,0-1,0-23,0 24,0-1,0-23,0 0,-23 0,23 0,-24-23,24 23,0-23</inkml:trace>
  <inkml:trace contextRef="#ctx0" brushRef="#br0" timeOffset="6463.6447">7644 16322,'0'0,"23"-24,-23 0,0 1,0-1,0 48,0-1,0 1,0 23,0-23,0 23,0 0,0 0,0-24,0 24,0 0,0 0,0-23,0-1,0 1,0-1</inkml:trace>
  <inkml:trace contextRef="#ctx0" brushRef="#br0" timeOffset="6918.1286">7808 16180,'0'0,"0"-23,0-1,0 1,0-1,24 24,-1 0,1 24,-1-24,-23 23,24 1,-1-24,24 23,-23 1,23-1,-47 1,47-1,-24 1,24 0,-23-1,-1 1,25-1,-48 1,23-1,-23 1,0-1,0 1,-23-24,23 23,-24 1,0-1,1 1,-1-1,1 1,-1-1,1 1,-1-1,1 1,-24-1,23 1,1-24</inkml:trace>
  <inkml:trace contextRef="#ctx0" brushRef="#br0" timeOffset="12782.5135">1152 15569,'0'0,"0"23,0 1,0-1,0 1,24 0,-24 23,23 0,-23 0,24 0,-24 0,0 23,23 24,-23-23,24 23,-24 0,0-23,0 23,0 0,0-24,0 24,0-23,0 23,0-23,0-1,0 1,0-24,0 23,0-23,0 0,0-23,0 23,0-24,0 1,-24-48</inkml:trace>
  <inkml:trace contextRef="#ctx0" brushRef="#br0" timeOffset="13910.4088">823 15663,'24'0,"-1"-24,1 1,-1 23,1-24,-1 24,1-23,-1 23,1 0,23-24,-24 1,24 23,0-24,-23 1,47 23,-24-24,23 24,1-23,-1-1,1 24,23-23,-24-1,1 1,0-1,23 24,-24-23,1 23,-24-24,23 24,-23 0,0 0,24 0,-24 0,-24 0,1 0,23 0,-23 0,-1 0,-23 24,24-24,-24 23,0 1,0-1,23 1,1-1,-24 1,0-1,0 1,0-1,0 24,0-23,0 46,0-22,0-1,0 23,0-23,23 24,-23-24,0 23,24-23,-1 24,-23-1,0 1,0 0,24-24,-1 23,-23 1,0-24,0 23,24-23,-1 0,-23 0,24-23,-24 23,0 0,0-23,23-1,-23 1,0-1,0 1,0-1,0 1,0-1,-23-23,23 24,-24-24,1 23,-1-23,1 0,-1 24,1-24,-1 0,1 0,-1 0,1 0,-24 23,0-23,-24 24,24-1,0-23,0 24,-24-24,24 0,-23 23,-1-23,-23 24,24-1,-1-23,-23 0,-47 47,70-47,1 24,-1-1,-23 1,47-1,0 1,-24-1,24-23,-23 24,23 0,23-1,1-23,-24 24,23-24</inkml:trace>
  <inkml:trace contextRef="#ctx0" brushRef="#br0" timeOffset="48094.9641">11124 7267,'0'-24,"0"48,0-1,0 1,0-1,0 1,24-24,-24 23,23-23,1 0,-1 0,1 0,-1-23,1-1,23 1,0-1,0-23,-23 0,46 24,-23-1,0 1,-23-24,23 23,-24 24,1-23,-1 23</inkml:trace>
  <inkml:trace contextRef="#ctx0" brushRef="#br0" timeOffset="48611.9705">11077 7408,'0'24,"0"-1,24-23,-24 24,23-24,-23 23,0 1,0-1,24-23,-1 0,1-23,46-24,-23 23,0-23,0 23,1-23,22 0,-23 0,0 0,0 24,0-24,0 23,0 1,-23-1,-1 1</inkml:trace>
  <inkml:trace contextRef="#ctx0" brushRef="#br0" timeOffset="65998.8851">11642 7714,'-24'0,"1"0,-1 0,1 0,-1 0,1 0,-1 0,1 23,-1-23,0 0,1 0,-1 0,24 24,-23-24,-1 0,1 0,-1 0,1 0,-1 0,1 0,-1 0,1 0,-1 23,1-23,-1 0,1 24,-24-24,0 0,23 0,-23 0,0 23,0-23,0 24,-24-24,24 23,0-23,0 0,-23 0,23 24,-24-1,1-23,-1 24,-23-1,23-23,-23 24,24-1,-24-23,0 24,-24 0,24-1,0 1,-24-1,24-23,-23 24,23-1,-24 1,0-24,24 23,0-23,-23 24,23-24,-1 23,1-23,0 0,0 0,24 0,-24 24,23-24,-23 0,23 0,1 0,-24 0,23 0,-23 0,47 0,-47 0,24 0,-1 0,0 0,1 0,-1 0,1 0,-24 0,23 0,1 0,-25 0,48 0,-47-24,24 24,-1 0,-23-23,24 23,-24-24,23 24,0 0,1 0,-48 0,24-23,24 23,-1 0,24 0,-47 0,23 0,1 0,23 0,-24 0,1 0,-24 23,47-23,-47 24,23-24,0 23,1 1,-24-24,47 23,-24-23,1 24,-1-1,1-23,23 24,-24-24,24 23,0-23,-24 24,24-1,0-23,0 24,0-24,24 23,-24 1,-24-1,48-23,-1 24,-47-1,48 1,-1-1,-23-23,24 24,-24 0,23-1,1 1,-24 23,23-24,-23 24,24 0,-24-23,0 23,23 0,-23 0,24 23,-48-23,24 0,0 24,0 0,23-1,-23 1,0-1,0 1,0-1,0 1,0-1,0 1,0 23,0-23,0 23,0 0,23-24,-46 1,23 23,23-23,-23 23,24-24,-1 1,1-1,-1 1,1-1,-24 1,47-1,-24 1,1 0,23-1,-24 1,1 23,23-24,-24 24,24-23,-23 0,23-1,0 24,0-23,0-1,0 1,0-1,23 1,1-24,-24 24,0-1,23-23,1 24,-24-1,23 1,-23-1,24-23,-24 24,0-1,23 1,-23 0,24-24,-24 23,23 1,-23-1,0 1,0-1,0 1,0 0,0-24,24 23,-24-23,0 24,0-24,0 0,0 23,0-46,0 23,0 0,0-24,0 24,0-23,0 23,0-23,0-1,0 1,0-1,23-23,-23 24,0-1,0 1,0-1,0 1</inkml:trace>
  <inkml:trace contextRef="#ctx0" brushRef="#br0" timeOffset="66578.2893">1388 14393,'0'-24,"0"48,0 0,0-1,0 1,23-24,1 23,-24 24,23-23,1-1,-24 1,0-1,23 1,1-1,-1 1,1-1,-1-23,-23 24,24-24,-1 0,1 0,-24-24,23 1,1-1,-1-23,1 24,-1-48,24 24,-47 0,47-24,-23 24,0 0,23-23,-24 23,1 0</inkml:trace>
  <inkml:trace contextRef="#ctx0" brushRef="#br0" timeOffset="77262.3921">16957 7173,'0'0,"0"23,0 1,23-1,-23 1,24-24,-1 0,1-24,23 1,-24-1,1 24,23-47,24 24,-48-1,24-23,0 24,0 23,-23-24,-1 1,24-1,-23 24</inkml:trace>
  <inkml:trace contextRef="#ctx0" brushRef="#br0" timeOffset="77794.9865">16792 7479,'0'-24,"24"24,-24 24,0-1,23-23,1 24,-1-24,1 0,-1-24,24 24,-47-23,47-1,-23 24,23-47,-24 23,25 1,-1-24,0 0,0 0,0 23,23-23,-23 0,0 0,24 24,-24-1,0 1,0-1,-24 24,25-23</inkml:trace>
  <inkml:trace contextRef="#ctx0" brushRef="#br0" timeOffset="86256.1102">11971 8161,'23'0,"1"-24,-1 24,1 0,23-23,-23 23,23-24,0 24,23-23,-46 23,23 0,0-24,-24 0</inkml:trace>
  <inkml:trace contextRef="#ctx0" brushRef="#br0" timeOffset="86472.3051">12112 8278,'24'0,"-1"0,1 0,-1-23,1 23,23-24,0 24,-24-23,24 23</inkml:trace>
  <inkml:trace contextRef="#ctx0" brushRef="#br0" timeOffset="87993.3234">24694 11829,'-23'0,"46"0,1 0,23 0,-23 0,23 0,0 0,0 0,0 0,0-23,0 23,0 0,0 0,23 0,1 0,-1-24,1 24,23 0,-23 0,23 0,0 0,0 0,-24 0,25 0,-48 0,23 0,-23 0,0 0,0 0,-23 0,23 0,-24 0,-23-23</inkml:trace>
  <inkml:trace contextRef="#ctx0" brushRef="#br0" timeOffset="88493.1607">25165 11924,'0'23,"23"-23,1 0,-1 0,24 0,0 0,0 0,24 0,-24-23,24 23,23 0,-24-24,24 24,-23 0,23 0,-23-23,-1 23,1 0,-1 0,-23 0,0-24</inkml:trace>
  <inkml:trace contextRef="#ctx0" brushRef="#br0" timeOffset="109807.1746">24059 16063,'24'0,"-1"0,1 0,0 0,-1 0,1 0,-1 0,24 0,0 0,-23 0,23 0,0 0,-24 0,24-24,0 24,-23 0,23 0,0 0,0 0,24 0,-24 0,23-23,1 23,-1 0,1 0,-24 0,47 0,-24 0,1 0,0-24,23 24,-24 0,1 0,-1 0,24 0,-23 0,23 0,-23-23,23 23,-24 0,48 0,-48 0,24 0,-23-24,23 24,-23-23,23 23,0 0,-24 0,24 0,0 0,1 0,-25-24,24 24,-23 0,46 0,-46 0,23 0,-24 0,25 0,-25 0,1 0,-1 0,24 0,-23 0,-1 0,1 0,23 0,-47 0,24 0,-1 24,1-24,-1 0,-23 0,24 0,-24 0,0 0,0 0,-23 0,23 0,0 0,-24 0,24 0,-23 0,-1 0,1 0,-24 23,23-23,1 0,-1 0,1 0,-1 0,1 0,-1 0,24 0,-23 0,-1 0,48 0,-48 0,25 0,-1 0,0 0,0 0,23 0,-23 0,24-23,-1 23,1 0,-1 0,-23 0,1 0,22 0,-23 0,24 0,-24-24,0 24,23 0,-23 0,0 0,-23 0,23-23,0 23,-24 0,1 0,0 0,-1 0,1 0,-24-24</inkml:trace>
  <inkml:trace contextRef="#ctx0" brushRef="#br0" timeOffset="132005.7297">25094 17403,'0'0,"-23"0,-1 0,48-23,-1 23,1 0,23 0,-24 0,24-24,0 24,24 0,0 0,-1-23,1 23,23-24,-24 1,1 23,23 0,-47-24,47 24,-47-23,24 23,-24 0,-24 0,1-24</inkml:trace>
  <inkml:trace contextRef="#ctx0" brushRef="#br0" timeOffset="132685.5277">25706 18179,'23'0,"1"0,-1 0,24 0,-23 0,23 0,-24 0,24 0,24 0,-24 0,47 0,-23 0,23 0,0 0,23 0,-23 0,24 0,-24-23,0 23,0 0,24 0,-48 0,1 0,-24-24,0 24,0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29:47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23048 4092,'0'0,"0"-24,24 24,-24-23,23 23,1 0,-1 0,1-24,-1 24,1 0,23 0,-24 0,24 0,-23 0,23 0,0-23,0 23,0 0,24 0,-1 0,1 0,-1 0,-23 0,47 0,-23 0,-1 0,25 0,-25 23,48-23,-48 0,24 0,-23 24,23-24,0 0,0 0,0 0,0 0,0 0,0 0,0 0,24 0,-24 0,0 0,24 0,-24 0,23 0,-22 0,22 0,1 0,-1 0,1 0,0 0,-1 0,24 0,-47 0,24 0,-1-24,1 24,23 0,-23-23,-1 23,1 0,0 0,-24-24,23 24,1 0,93-23,-93 23,0 0,-24 0,0-24,0 24,0 0,0-23,0 23,-23 0,23-24,-47 24,23 0,1 0,-24 0,0-23,-24 23,1 0,0-24</inkml:trace>
  <inkml:trace contextRef="#ctx0" brushRef="#br0" timeOffset="1905.0932">10654 5950,'23'0,"1"0,-1 0,1 0,23-24,0 24,-23 0,23-23,-24 23,24 0,-23-24,46 24,-46 0,23-23,0 23,0 0,0 0,23-24,-23 24,24 0,-24 0,24 0,-1-23,1 23,-1 0,-23 0,118 0,-118 0,47 0,-23 0,-1 0,24 0,0 0,0-24,0 24,142 0,-142-23,23 23,1 0,0 0,-1 0,-23 0,24-24,23 24,0 0,-23-23,23 23,-24-24,24 24,1-23,-1 23,0 0,0 0,-24 0,1 0,0 0,-24 0,0 23,-47 1,0-1,23 1</inkml:trace>
  <inkml:trace contextRef="#ctx0" brushRef="#br0" timeOffset="7081.0909">19967 12041,'0'24,"24"-1,-24 1,0-1,0 1,23 23,-23 0,0-24,24 24,-24 0,0 0,0-23,0 23,0 0,0-23,0 23,23-24,-23 24,0-23,0-1,0 1,0-1,0 1,0-1</inkml:trace>
  <inkml:trace contextRef="#ctx0" brushRef="#br0" timeOffset="8168.9203">20391 12088,'-24'0,"24"24,0-1,-23 1,23-1,0 1,0 23,0-24,0 1,23-1,-23 24,24-23,-1-1,1 1,-1-1,1-23,-1 24,1-24,23 0,-24 0,24 0,-23 0,-1-24,24 1,-23 23,-1-24,1 1,-1-1,1 1,-1-1,-23-23,24 24,-24-1,0 1,0-1,0 1,0-1,0 1,0-1</inkml:trace>
  <inkml:trace contextRef="#ctx0" brushRef="#br0" timeOffset="8569.9052">20767 12088,'0'24,"0"-1,0 1,0-1,0 1,0 23,0-24,0 24,0-23,0-1,23 24,-23-23,0-1,24 1,-24 0,0-1,0 1,0-1,0 1,0-1</inkml:trace>
  <inkml:trace contextRef="#ctx0" brushRef="#br0" timeOffset="9810.8035">21190 12182,'-23'0,"-1"0,24 24,47-1,-23-23,-24 24,47-24,0 0,-24 23,24-23,0 24,-23-24,23 0,0 23,-24-23,1 0,0 24,-1-24,-23 23,0 1,0-1,-23-23,-1 24,0-1,1 1,-24 0,0-1,0 1,23-1,-23 1,-23-1,46 1,1-1,-24 1,23-1,-23 1,24-24</inkml:trace>
  <inkml:trace contextRef="#ctx0" brushRef="#br0" timeOffset="10312.1421">22107 12370,'0'0,"-23"0,46-23,1 23,-1-24,1 24,-1 0,25 0,-25 0,24 0,-23 0,23 0,0 0</inkml:trace>
  <inkml:trace contextRef="#ctx0" brushRef="#br0" timeOffset="10497.0392">22154 12488,'0'0,"-23"24,-1-24,48 0,-1 0,24 0,-23 0,23 0,0 0,-23 0,23 0,0-24,0 24</inkml:trace>
  <inkml:trace contextRef="#ctx0" brushRef="#br0" timeOffset="13799.2194">23495 12159,'24'0,"-48"0,71 0,-23-24,-1 24,1-23,-1 23,1 0,23 0,-24 0,1 0,-1 23,-23 1,0-1,0 24,0-23,0 23,0-24,-23 1,23-1,-24 24,1-23,23-1,0 1,0-48,23-23,1 47,-1-47,1 24,-1-1,24-23,-47 24,47-1,-23 1,-24-24,23 47,1-24,-48 48,1-1,23 1,-24-1,-23 1,47 23,-23-24,23 1,0-1,0 24,0-23,0-1,23 1,1-24,-1 0,1 0,23 0,-24 0,24 0,-23 0,-1 0</inkml:trace>
  <inkml:trace contextRef="#ctx0" brushRef="#br0" timeOffset="14670.4434">25353 12065,'0'-24,"23"24,-23 24,0-1,-23 1,-1-1,24 1,0-1,-47 24,47-23,-23-1,-1 1,1-1,23 1,-24-1,1 1,23-1,-24-23,24 24,-23-24</inkml:trace>
  <inkml:trace contextRef="#ctx0" brushRef="#br0" timeOffset="14971.2844">25071 12159,'23'0,"1"0,-1 0,1 0,-1 0,1 23,-1 1,1-1,-1 1,1-24,-1 23,1 1,-1-1,1 1,0-1,-1 1,-23-1,24-23,-1 24</inkml:trace>
  <inkml:trace contextRef="#ctx0" brushRef="#br0" timeOffset="15457.0533">25494 12041,'0'-23,"0"46,0-70,0 24,0-1,-23 1,-1 23,24-24,-23 24,-25-23,25 23,-1 0,-23 0,0 0,24 0,-24 23,0 1,0-1,23 24,-23 0,0-23,24 46,-1-23,1 0,23 0,0 0,0 0,0 0,0 0,47-23,-47 0,47-1,0 1,-24-1,24-23,0 0,0 0,0 0,0 0,0 0,0-23,1-1,-25 1,24-1,-23 24,23-24,-47-23,23 24,1-24,-24 23,0-23,0 24,0-24,0 0,-24 23,1-23,23 24,-47-1,23 1,24-1</inkml:trace>
  <inkml:trace contextRef="#ctx0" brushRef="#br0" timeOffset="16945.9399">26388 12159,'0'0,"0"-24,23 24,-23-23,0 46,0 1,0-1,-23 1,23 23,0 0,0-24,23 1,1-1,-24 1,47-24,-24 0,1 0,-1 0,1 0,-1 0,1-24,-24 1,23 23,1-24,-24 1,24-1,-24 1,0-1,0 1,0-1,-24 24,24 24,0 23,-24-47,24 47,-23-24,23 24,0 0,0 0,-24-23,1 23,-1 0,24 0,-23 0,-1 0,1-23,-24 23,47-24,-24 1,1-1,-1 1,1-24,-1 0,24-24,0 1,0-1,24-23,-1 24,1-24,23 23,0 1,0-24,23 23,-23 1,24-1,-24 1,24-1,-24 24,0-24</inkml:trace>
  <inkml:trace contextRef="#ctx0" brushRef="#br0" timeOffset="18196.279">20155 13805,'24'0,"-24"24,0-1,0 1,0 23,0 47,0-47,0 0,0 0,0 0,0 23,0-46,0 46,0-46,0 23,0-23,0 23</inkml:trace>
  <inkml:trace contextRef="#ctx0" brushRef="#br0" timeOffset="18782.2635">20461 14087,'0'-23,"-23"23,23-24,0 1,0-1,0 1,-24 23,24-24,0 1,0-1,0 1,0-1,24 24,23 0,0 0,0 0,-24 24,1-1,-1 1,1-1,-1 24,-23 0,47-23,-23-1,-1 24,1-23,-1-1,1 1,-1-1,1 1,-1-1,1-23,0 24,46-24,-46 0,-1 0,1 0,-1 0,1 0,-1 0,1-24,-24 1</inkml:trace>
  <inkml:trace contextRef="#ctx0" brushRef="#br0" timeOffset="19193.9173">21073 13782,'23'0,"-46"0,-1 47,24-24,-70 71,46-47,0 0,-23 0,24 0,-48 47,48-47,-1 0,-23 0,47 1,-23-25,23 1,-24 23</inkml:trace>
  <inkml:trace contextRef="#ctx0" brushRef="#br0" timeOffset="19769.276">21331 13899,'24'0,"-1"0,1 0,-1 24,1-24,23 23,0-23,0 24,-23-1,23-23,-24 24,1-24,-1 23,1-23,-1 24,-23-1,0 1,-23-24,23 23,-24 1,1-1,-1 1,1-1,-24 1,23-1,-23 1,47-1,-47 1,23-1,-23 1,47 0,-23-1,-1 1</inkml:trace>
  <inkml:trace contextRef="#ctx0" brushRef="#br0" timeOffset="20201.59">22319 14064,'24'0,"-1"0,1 0,-1 0,1 0,23 0,0 0,-24 0,24 0,-23 0,-1 0,1 0</inkml:trace>
  <inkml:trace contextRef="#ctx0" brushRef="#br0" timeOffset="20417.7593">22319 14275,'0'0,"0"24,24-24,-1 0,1-24,-1 24,1 0,23-23,0 23,-24-24,24 24,-23 0,-1-23,24 23,-23 0,-1 0</inkml:trace>
  <inkml:trace contextRef="#ctx0" brushRef="#br0" timeOffset="22091.1613">23871 13829,'24'0,"-24"-24,-24 24,1 0,-1 0,24 24,-23-1,-1-23,24 47,-23-23,-24 23,47 0,0-24,0 24,0 0,23 0,-23-23,47-1,-47 1,24-1,-1 1,1-24,23 0,0 0,-24 0,1 0,-1-24,1 1,-1-1,-23 1,24-1,-1-23,-23 24,0-1,0-23,0 24,0-24,0 23,0 1,0-24,-23 23,-1 1,1-1,-24 24,0 0,47 24,-47-24,23 23,1 1,-1 23,1-24,-1 1,24 23,0-24,0 1,0-1,0 1,24-1,-1 1,24-24,-23 0,23 0,-24 0,24-24,0 24,0-23,1-1</inkml:trace>
  <inkml:trace contextRef="#ctx0" brushRef="#br0" timeOffset="22645.8433">25329 13876,'0'23,"-23"1,-1-1,1 1,-1-1,1 24,-1-23,1-1,-1 1,1 23,-1-24,1 1,-1-24,24 23</inkml:trace>
  <inkml:trace contextRef="#ctx0" brushRef="#br0" timeOffset="22924.5136">25071 13970,'0'0,"0"-24,23 24,1 0,-24 24,0-1,0 1,0-1,23 1,1-1,-24 1,23-1,1 1,-1-1,1 1,-1-24,1 23,-1 1,1-1,-1-23</inkml:trace>
  <inkml:trace contextRef="#ctx0" brushRef="#br0" timeOffset="23463.6792">25471 13805,'0'-47,"-24"23,24 1,-23-1,-1 24,0 0,-23 0,24 0,-1 0,-23 0,24 24,-24-1,23 25,1-25,-1 24,-23 0,47 0,-23 0,-1 0,24 0,0-23,0 23,0 0,0-24,24 24,-1-23,48 23,-71-24,47-23,-24 24,1-24,23 0,-24 0,24 0,0 0,-23 0,0-24,-1 24,1-23,-1-1,-23 1,0-1,24 1,-24-24,23 23,-23-23,0 24,0-24,0 23,0-23,0 24,0-24,-23 23,23 1,-24-1</inkml:trace>
  <inkml:trace contextRef="#ctx0" brushRef="#br0" timeOffset="24782.7168">26270 13993,'0'-23,"-23"23,-1 0,1 0,46 0,1 0,-1 0,1 0,-1 0,1 0,-1 0,1 0,-1 0,1 23,-1 1,1-24,-24 23,0 1,0-1,-24 1,1-24,-1 23,1 1,-1-1,1 1,-1-1,-23 1,24-24,-1 23,24 1,-23-24,-1 0,24 23,24-23,-1 0,1 0,-1 0,1 0,23 0,-47 24,23-1,1-23,-24 24,23 0,-23-1,0 1,0-1,0 1,-23-1,23 24,-24-23,1 23,23-24,-47 24,23-23,1-1,-1 1,-23-1,47 1,-47-24,24 23,-1-23,24-23,0-1,0 1,24 23,-1-24,1 1,-1-1,24 24,0-23,0-1,0 1,0-1,-23 24,46 0,-46-23,23 23,-24-24</inkml:trace>
  <inkml:trace contextRef="#ctx0" brushRef="#br0" timeOffset="26333.3646">15311 15663,'-24'0,"24"24,0 23,0-24,0 24,-23-23,23 23,0 0,-24 23,24-23,0 0,0 0,0 0,-24 0,24 0,-23 1,23-25,0 24</inkml:trace>
  <inkml:trace contextRef="#ctx0" brushRef="#br0" timeOffset="27041.6748">15405 15804,'0'-23,"23"23,-23-24,24 1,-1-1,-23 1,0-1,24 0,-1 24,-23-23,47-1,-23 24,-1 0,1 0,-24 24,23-1,1 1,-24 0,0 23,23-24,1 24,-24-23,23 23,-23 0,0-24,24 24,-1-23,-23 23,0-24,24 1,-1-1,1 1,23-24,-47 23,47-23,-23 0,23 0,-24 0,1-23,23 23,-24-24,24 1,-23-1,-1 1,1-1</inkml:trace>
  <inkml:trace contextRef="#ctx0" brushRef="#br0" timeOffset="27959.4579">16134 15498,'0'0,"-24"0,1 24,23-1,-24 1,1 23,23 0,-24 0,-23 0,47 0,-47 24,47-24,-47 23,23-23,-23 24,24-24,-1 0,1 0,-24 0,23 0,1 0,-1-23,1-1,-1 1,1-1</inkml:trace>
  <inkml:trace contextRef="#ctx0" brushRef="#br0" timeOffset="28523.2823">17027 15639,'-23'0,"-1"24,24 0,-23 23,-1-24,1 1,-1 23,1-24,-1 1,1 23,23-24,-24 1,1-1</inkml:trace>
  <inkml:trace contextRef="#ctx0" brushRef="#br0" timeOffset="28792.883">16745 15781,'0'0,"0"-24,0 1,24 23,-24 23,0 1,0-1,0 1,23-24,1 47,-24-24,0 1,23-1,1 1,-24-1,0 1,23-1,1 1</inkml:trace>
  <inkml:trace contextRef="#ctx0" brushRef="#br0" timeOffset="29347.6087">17121 15569,'0'-24,"0"48,0-71,0 23,-23 1,23-1,-24 1,-23 23,0 0,24 0,-24 23,23-23,1 24,-1-1,1 1,-1 23,-23-24,47 24,-23 1,-1-1,24 23,-23-46,23 46,0-23,0 0,23 0,-23-23,24 23,-1-24,1 1,23-1,-24 1,1-24,23 23,-24-23,24 0,0 0,-23-23,23 23,0-24,-23 1,-1-1,24-23,-23 24,-1-24,-23 0,0 0,0 23,0-23,-23 0,23 0,-24 24,1-24,-1 23,1 0,-1 1,24-1,-24 1</inkml:trace>
  <inkml:trace contextRef="#ctx0" brushRef="#br0" timeOffset="37213.4625">16369 15663,'-24'0,"48"24,-1-1,1 1,-1-1,1-23,-24 24,23-24,25 23,-25 1,1-24,-24 23,23-23,-23 24,0-1,-23-23,23 24,-24-24,1 23,23 1,-24-1,0-23,1 47,23-23,-24-1,1 1,23 23,-24-47,1 47,-1-24,1 1,-1-1,24 1</inkml:trace>
  <inkml:trace contextRef="#ctx0" brushRef="#br0" timeOffset="38216.1188">17921 15404,'0'24,"0"-1,0 1,0-1,0 24,0 0,0 24,0-24,0 0,0 24,0-1,0-23,0 24,0-1,0-23,0 24,0-24,0 0,0 0,0 24,0-48,0 24,0-23</inkml:trace>
  <inkml:trace contextRef="#ctx0" brushRef="#br0" timeOffset="38849.0114">18486 15404,'-24'0,"1"24,23-1,-24 1,24 23,0-24,0 24,24 0,-24 1,47-1,-47-24,23 24,1-23,-1 23,1-24,23 1,-24-1,1-23,-1 24,24-24,-23 0,-1-24,1 1,23-1,-24 1,1-24,-1 23,1-46,-1 46,-23-23,24 0,-24 0,0 0,0 23,0 1,0-24,0 23,0 1</inkml:trace>
  <inkml:trace contextRef="#ctx0" brushRef="#br0" timeOffset="39234.5151">18768 15498,'0'0,"0"24,0-1,0 1,0-1,0 24,-24 1,24-1,0 0,0 0,0 0,0 0,0 23,24-23,-24 0,0-23,0 23,23 0,-23-24,24 1</inkml:trace>
  <inkml:trace contextRef="#ctx0" brushRef="#br0" timeOffset="39688.9116">19191 15592,'-23'0,"23"-23,23 46,1-23,-1 24,1-24,-1 23,1 1,46 0,-23-1,0 1,-23-1,-1 1,1-1,-1 1,1-24,-1 23,1 1,-24-1,0 1,0-1,0 1,-24-1,1 1,-1 23,1-24,-24 1,0 23,23-24,-23 1,0-1,24 1</inkml:trace>
  <inkml:trace contextRef="#ctx0" brushRef="#br0" timeOffset="40036.5554">20249 15992,'0'0,"-23"0,23-23,23 23,1 0,-24-24,47 24,0-23,-23 23,-1 0,1 0,-1 0,1 0</inkml:trace>
  <inkml:trace contextRef="#ctx0" brushRef="#br0" timeOffset="40205.8744">20202 16133,'0'24,"0"-48,-23 48,-1-1,24 1,24-24,-1 0,1 0,23 0,-24 0,1-24,0 24,-1-23</inkml:trace>
  <inkml:trace contextRef="#ctx0" brushRef="#br0" timeOffset="41494.3465">21143 16698,'0'0,"24"0,-1 0,1 0,-1 0,1 0,-1 0,1 0,-1 0,24 0,-23 0,23 23,0-23,0 24,0-24,24 0,-1 23,1-23,-1 0,24 0,-23 24,46-24,-22 23,22-23,1 0,-1 24,1-24,23 0,0 0,-23 0,23 23,0-23,0 24,24-24,-24 23,0-23,24 24,-48-24,48 24,-1-1,1-23,-24 24,24-1,23-23,-23 0,23 24,-24-24,24 0,24 0,-47 0,23 0,0 0,0 0,24 0,-24 0,0 0,24-24,-24 24,24 0,-24-23,23 23,-22-24,-1 24,0-23,0 23,0-24,-23 24,23 0,-47-24,24 1,-48 23,24-24,1 24,-25-23,-46 23,23 0,-47-24,-24 24,-46 0,-24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6:44:26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5268 1760 86,'0'0'49,"0"0"-22,0 0-15,0 0 9,0 0-8,0 0 45,0 0-11,0 0 2,0-53-2,0 50-19,0 0 8,0 2-7,0 0-28,0 1 22,0 0-8,0 0-11,0 0 5,0 0-9,0 2-25,0 19 17,0 10 8,1 6 8,4 2 8,1 7 0,1 0 18,-1 1-33,0-2 5,-3-6 1,5-4-2,-3-2-6,-2-3 1,-1-1-14,-2-2-31,0-4-107,0-6-39</inkml:trace>
  <inkml:trace contextRef="#ctx0" brushRef="#br0" timeOffset="516.8778">5288 2056 139,'0'0'116,"0"0"-116,0 0-3,0 0 3,0 0 0,0 0 4,26-13 29,-10 10-23,2 0-4,3-3 4,0-1-8,7-1 0,-7-1 5,2-2 1,-7 3-8,-7-3 0,0-3 2,-5-1 11,-2-4-7,1-4 27,-3 0 6,0-1-34,0-1 24,0 4 3,0 1-24,-3 4 31,0 5-21,-1 4 13,1 2 15,1 2-42,-1 1 27,3 2-23,0 0-4,0 0-8,0 4-11,0 18-3,0 13 14,8 10 8,2 6-3,-3 2 3,1-5 2,-2-2-5,4-4 4,-1-4-5,-1-2 0,-1-2-9,-4-3-59,0-5-77,0-6-52</inkml:trace>
  <inkml:trace contextRef="#ctx0" brushRef="#br0" timeOffset="1550.8472">5718 2052 307,'0'0'0,"0"0"14,0 0-15,0 0 1,0 0 0,81 0 17,-62-4-1,2-4 5,-6 2 20,6-1-34,-6-1 5,3-2-9,-2-3-1,2 0 9,1 0-9,-7-4-2,-4 2 0,-8-2-15,0 2-1,0 3 1,-5 1-10,-7 3 23,-4 1-17,1 1 5,-4 6 14,-2 0 0,4 2 10,-2 16-10,7 9 1,0 8 8,6 2-5,5 1 18,1-4-5,0-6-7,3-4-5,10-3 7,2-6-9,6-2 14,-3-2-8,7-5-4,-1-3 14,4-3-17,2 0 18,0-2-10,-2-9-6,-4-3 3,-3-3-1,-3 2-6,-1-5 6,2-1-3,-3-2-4,2-3 1,0 3 0,-6 1-4,3 3 8,-6 6-4,-3 3 6,-3 7 2,-2 3-6,4 0-2,2 5-17,2 14 14,-1 5 3,-1-1 0,0-1-2,-4-1 9,0-4-10,-3-4 3,0-2 0,0-2-6,0-3 7,0-3-1,0-3 15,0 0-10,0 0 9,0 0 21,0-18-11,0-8-21,0-3-3,0 3 1,5 1-2,4 4 7,1 5-10,2 2 4,-1 5 0,8 3 2,2 3 1,-3 3-3,6 0 0,-2 0 3,-2 3-6,-1 8 3,-4 0 0,1 5-4,-5 0 5,-1 0-1,-2 0 0,-2 0 4,-2 2-8,2 0 4,0-4 0,0 0 6,0-3-2,-3 0-4,8 0 0,0-1-7,1-4 1,5-1-67,1-5-36,4 0 7,3 0-88</inkml:trace>
  <inkml:trace contextRef="#ctx0" brushRef="#br0" timeOffset="2290.1336">6972 1872 63,'0'0'53,"0"0"-18,0 0 20,0 0 25,0 0-2,0 0-57,-23-35 0,13 35 1,1 0-13,-5 0-12,2 4 3,2 13 0,-3 2-1,5 2 8,-1 3-6,9-1-1,0 2 6,0-3-12,6-1 5,3-3 1,6-4 7,-2-3-2,2 0 5,0-4 0,1 0-2,1-6-9,2-1 1,2 0 0,0 0 13,-3 0-12,0 0 0,1-5-1,5-5 5,4-5-8,4-5 3,-2-1-1,-2-4-3,-5-1 5,-3 1-1,0 1 0,-7 1 0,-1 2-4,-8 4 4,-4 1 0,0 2 10,0 2-7,-1 2 20,-8 4 5,2 1-19,-4 5 11,1 0-20,-5 0 1,-1 9-2,-1 11 1,4 2 0,4 7-5,4 0 15,5-1-15,0 1 5,3-4 0,16-1 20,4-4 0,4-4 5,3-2-1,-2-3-22,2-4 7,-3-3-9,-2-1 4,0-3-9,-5 0 2,1 0-49,-4-1-80,-6-8-133</inkml:trace>
  <inkml:trace contextRef="#ctx0" brushRef="#br0" timeOffset="2575.3067">7719 2072 362,'0'0'79,"0"0"-71,0 0-8,0 0 6,0 0-3,0 0 57,18 42-36,-18-30-3,0 3 8,-6 6-29,-15 2-2,-3 0-16,-3 3-82,-3-6-112</inkml:trace>
  <inkml:trace contextRef="#ctx0" brushRef="#br0" timeOffset="3841.0517">8759 1607 212,'0'0'49,"0"0"-25,0 0-8,0 0-5,0 0 37,0 0-32,0 0-15,9 2 4,-6 22 2,0 10 23,1 3-1,-2 1-19,2 1 23,2 0-24,0-3-3,0-1 3,-3 0-2,0-5-7,-3-3 0,0-4-11,0-5 11,0-7-48,0-3-20,0-3 22,0-5-39,0 0 13,5-10-13</inkml:trace>
  <inkml:trace contextRef="#ctx0" brushRef="#br0" timeOffset="4480.4657">8777 1688 30,'0'0'93,"0"0"-31,0 0 7,0-79 10,0 61-22,0 5-7,6 1-18,0 3-17,1 3 24,2 0-30,6 5 3,3 1-7,1 0 1,2 14-6,3 14 0,-3 3 10,-6 3-13,1 0 5,-7-4-2,-1-2 6,-4-4-3,0-4-3,-4 1 0,0-3 3,0-4-12,0-2 9,0-3 0,0-3 18,0-3-13,0-3-8,0 0 3,0 0 0,0-16 9,5-7-5,1-7-3,2 1 8,1-1-1,2 1-8,3 1 0,1 2 1,0 2-6,1 6 5,-7 8 0,3 4 0,-3 4 7,0 2-7,3 0 0,4 10-4,3 11 1,-5 8 3,4 3 0,-9-1 24,-2 0-21,1 0 13,-5-2-16,6 1 12,-6-3-6,-2-1-6,1-1 0,-2-1 1,0 1 1,0-4-2,0-5 0,1-1-42,2-3 4,-1-3-38,5-4-34,5-5-67</inkml:trace>
  <inkml:trace contextRef="#ctx0" brushRef="#br0" timeOffset="5113.3555">9625 1852 97,'0'0'134,"0"0"-134,0 0-7,0 0 7,0 0 26,0 0 26,17 0 22,1 0-53,0 0 12,3 0-18,2-2-12,0-2 10,-2-1-12,-3 1 3,-6-2 3,-5 0 5,0 0-11,-1-2-1,-4-1 7,1 0-18,-3-1 11,0 1 0,0-1-10,-6 2-8,-7 1 18,1 1-5,-3 4 10,3 0-5,-7 2 11,0 0-10,-1 0-1,-1 14 6,4 8-6,1 8 7,4 3 0,9 1 7,0 0-11,3-4-3,0-1 10,9-6-2,3-7-9,4-1 1,4-7 0,1-3 0,6-2 0,1-3-2,3 0-14,-1 0-56,0-1-60,-5-9-125</inkml:trace>
  <inkml:trace contextRef="#ctx0" brushRef="#br0" timeOffset="7620.1342">10157 1739 201,'0'0'88,"0"0"-37,0 0-34,0 0-5,0 0-12,-87 6 3,68 18-1,4 5 8,0-1 14,8 1 18,2-2-34,5-3 0,0-1-8,0-4 0,0-2-4,6-5 4,4-3 0,1-3-1,1-3 12,3-3-11,0 0 0,2 0 6,0-4 8,-1-13-14,-2-1-4,1-3-1,-6-2-17,0 2 7,-2 2 3,-3 2 10,1 5-1,-5 6 4,0 2-1,0 2 10,0 2-4,0 0-6,0 0 0,0 0 0,3 0-13,3 2 6,2 9 7,5 3-6,-1 3 9,3-2-3,0-1 0,-2-3 6,-1-4 7,0 0-10,0-4 4,0-3 6,3 0-4,-2 0-9,0-6 0,1-9 0,-3-2-6,-1-5 6,-3-3 0,-2 0-5,-4-1 14,1 2-9,-2 1 17,3 2-7,0 5 17,0 3-25,4 5 5,-1 3 6,-1 5-13,4 0-2,5 0-2,3 14-3,2 6 3,-1 2 4,-4-1 0,-5 1-3,-2 3 16,-4-4-13,-3-2 0,0 1 4,-6-4-3,-9-2-1,-4 0 5,1-6 6,0 0-10,3-2-2,3-4-22,6-2-3,2 0 26,2 0 0,2 0 0,0 0-2,0 0-11,0 0-15,0 0 1,0 0 1,8 0 19,5 0 11,2 0-4,4 0 22,1-9-11,1-2 2,1 2-13,-4-4 5,0 0-1,-3-2-4,0 1 0,-3-4 7,4-2-4,-2 2-3,-1 0 0,-6 2 2,-2 6 3,-4 1 40,1 0-23,-1 3 10,-1 4-25,2 1 1,-2 1-8,0 0-17,0 8 0,0 6 14,3 3 3,6 2 10,-3 0-1,-2-1-9,2-3 0,0-2-1,4 1-4,3-3 5,1 0 0,3-3 3,5-4 5,0 1-8,1-5 0,1 0 2,-3 0-1,-6 0-1,-1-12 2,-3 0 9,-3-5 0,-1-2-11,-4-1 0,-3-1-3,0 2 1,0 0 2,0 4 0,0 5 2,-2 4 4,1 3-9,-3 1 3,2 2-29,2 0 18,0 3-39,0 14 50,0-1-15,0 3 18,10-1-3,2-2 0,-1-2 1,4-1-6,-3-5 5,-1 1 0,0-3 3,-2-3 5,1 2-8,2-3 0,6-2-4,3 0 4,3 0 1,1-9 4,-8-4-4,1-4 12,-6-2-13,-4-1 0,-3-4 7,-5 2-9,0 0 2,0 4 0,0 2 2,-6 4 1,-4 1-3,2 2 3,1 5 9,4 1-9,0 0-3,3 3 0,0 0-3,0 0 1,0 0-9,0 0-14,1 0-3,14 0 27,6 0 2,4-2 4,1-2 15,-2-1-18,-2 1 18,-1 2-7,-3-1-6,0 1 18,-5 2-25,-1 0 0,-6 0-3,2 14-4,-5 4 7,-3 5-1,0-1 1,0 1 19,0 0-18,0-4 5,0 1 14,0-2-13,0-2-11,0-4 4,14 1-6,3-6 4,7-4 4,2 0 1,7-3 5,-1 0 4,-4-12-11,-1-3-1,-9-6-6,-2-3 0,-7 1 6,-4-4 0,-4 2-5,-1 2 1,0 0 4,0 4 0,-3 5 2,-1 5 2,2 5-3,1 4 3,1 0-4,-2 1-24,2 19 24,0 4-1,0 2 2,0-4-5,0-2 6,3-4-2,5-3 0,-1 0 3,2-4-3,-3-2 0,0-2-19,0-3 19,1 0-32,1-2-5,-1 0 21,1 0-10,2 0 26,2-6 0,0-6-3,3 0 0,4-2 3,-1-1 0,5 1 0,0-3 2,6 0-2,-2 4 0,0 1 4,-5 6-10,-6 6 6,-4 0 0,-3 1-1,-4 11 5,4 2-4,-6 1 7,-2 0-5,-1 0 40,0-1-18,0-4-13,0-1 9,0-3-12,0-2-8,0-2 0,0-2 4,0 0 9,0 0-4,0 0 28,2-15 6,7-6-37,5-8-8,5 1 2,3-1-22,3 5 9,2 8 5,-6 5 8,-3 8-16,-6 3 7,1 0 9,-2 8-9,1 10 6,4 3 1,2 2 4,-2-3 7,4-1 7,-1-3-2,2-1-14,-2-4 0,-1-1 5,2-2-11,-4-4 6,7-1-10,-1-3-11,0 0-98,-4 0-61</inkml:trace>
  <inkml:trace contextRef="#ctx0" brushRef="#br0" timeOffset="8121.5">11641 1454 658,'0'0'75,"0"0"-11,0 0-64,0 0 0,0 0-3,0 0-3,0-10-15,0 10-58,0 2-143,0 5-5</inkml:trace>
  <inkml:trace contextRef="#ctx0" brushRef="#br0" timeOffset="9271.3339">12721 1507 203,'0'0'92,"0"0"-64,0 0-23,0 0 5,0 0 37,0 0-16,0 0-7,-55-24 14,39 24-36,-4 0-1,0 9-1,0 6-3,1 5-2,4 1 5,1 0 0,7 1 0,4-1-3,3-1 0,0-3-1,7-2 1,10-3-1,1-3 4,1-2 0,0-4 6,-1-3 0,-1 0-12,-4 0-4,-1-6 3,-3-7 7,-6-4 7,2-1 2,-4-1 37,1 1-38,-2 0 24,0 4-18,1 4-5,-1 5 4,2 3-9,-1 2-4,4 0 0,5 17-34,0 13 28,1 11 4,1 5 2,-8 7 21,-4 3 19,0-2-3,-9 6-2,-9-4-35,-1-4 15,-1-2-15,-2-12 2,0-7 5,4-8-6,2-8 2,2-6-1,9-5 2,2-4-4,3 0 13,0-10 2,0-13-15,8-8-13,16-7 3,9-4 5,7-5-17,5 1 21,7-1-32,-1 8-28,-5 6-54,-6 5-158</inkml:trace>
  <inkml:trace contextRef="#ctx0" brushRef="#br0" timeOffset="10590.9456">14079 1185 129,'0'0'90,"0"0"-27,0 0-26,0 0 12,0 0-14,0 0 1,0-12-20,0 15-16,0 17 0,0 8 1,0 8 25,0 6 28,0 2-23,-3 1 3,0-1 9,0-2-36,3 0 13,0-3-16,0-3 2,0 0 5,0-5-8,0-3-3,0-4 0,0-4-14,0-4-11,0-5-21,5-7-68,1-4-1,4 0-131</inkml:trace>
  <inkml:trace contextRef="#ctx0" brushRef="#br0" timeOffset="11114.4442">14315 1223 381,'0'0'102,"0"0"-43,0 0-34,0 0-25,0 0-2,0 0 0,-8 36 4,8-3 13,0 3 7,6 0-13,5-3-7,8 1-2,4-8-3,3-1 3,4-6 8,2-5-4,-1-3 22,3-7-18,5-3 13,-3-1-14,1 0-3,2-9 9,-1-7-11,-2-4 3,-3-2 2,-5-1-4,-8-3-3,-7 1 1,-8-4 3,-5 1 2,0-1-6,-3 2 0,-6 3-4,-1 1-40,1 7-35,-1 5-63,-1 7-104</inkml:trace>
  <inkml:trace contextRef="#ctx0" brushRef="#br0" timeOffset="11499.7951">14523 1299 16,'0'0'172,"0"0"-103,0 0-27,0 0 19,0 0-24,0 0-17,2-1-20,1 29 0,0 10 28,0 4-15,2 4 28,1-6-29,0-1-10,1-1 20,-3-5-11,1-2-2,-4-3 2,1-3-4,-2-2-13,0-5 6,0-3-39,0-3 5,1-4-47,7-6-61,4-2-59</inkml:trace>
  <inkml:trace contextRef="#ctx0" brushRef="#br0" timeOffset="12101.161">15068 1320 422,'0'0'84,"0"0"-71,0 0-12,0 0 13,0 0-27,0 0 13,12-2 0,8 10 8,5 5-3,3-1 6,1 1-5,2 1-2,2-1-6,0-2 2,1 1 0,-6-2 6,-2-2-2,-6-2-2,-6-2-2,-3 1 1,-3 0-2,-2-1 1,-1 0-4,-2 1-4,-3 1 6,0 3-7,0 6 9,-5 3 0,-7 6 68,-4 4-39,-5 0-26,-2 1 22,-2-1-25,-2 1 0,1-4 11,-1 1-7,3-3-8,1-1-2,3-1-32,4-2 20,5-3-77,3-6-34,2-2-26</inkml:trace>
  <inkml:trace contextRef="#ctx0" brushRef="#br0" timeOffset="13181.9">16561 1379 254,'0'0'66,"0"0"-66,0 0-6,0 0 6,0 0 3,-4 88-3,4-64 0,0-3 3,0-2 3,9-1-7,0-4 1,4-2-4,1-3 4,5-3 3,-1-2 7,6-4-7,3 0 10,1 0-4,2-11-9,-2-5-34,-6-3 16,-6-3 10,-9-1 8,-4 3 20,-3 4 12,0 5 36,0 5-21,-1 3-39,-2 3-8,0 0-4,3 13-19,0 4 9,0 1 14,0 0 0,12-3 0,3 1 2,0-3 2,1-1-4,3-3 0,-1-3 8,1-3 1,-2-3-4,-2 0-4,-3 0 5,-3 0 44,0-4 13,-3-6-3,0-3 8,-3-3-61,0-4 16,-3-3-23,0-1 6,0 0 3,0-3-8,0 1-1,-3 4 0,3 5-2,0 7 1,0 3-24,0 4-40,0 3-38,0 0-94,0 0-96</inkml:trace>
  <inkml:trace contextRef="#ctx0" brushRef="#br0" timeOffset="13435.8363">17330 1557 427,'0'0'128,"0"0"-128,0 0 0,0 0 7,0 0-4,0 0 7,3 0-16,-3 1 6,0-1-31,1 0-66,4 0-189</inkml:trace>
  <inkml:trace contextRef="#ctx0" brushRef="#br0" timeOffset="14068.5107">17642 1519 261,'0'0'65,"0"0"-65,0 0 0,0 0-3,0 0 8,0 0-1,4 11 17,-1-11 39,0 0 0,5 0-26,0 0 19,2 0-36,2-6-2,-2-6 4,-1-2-13,-2-1 2,-3-4-8,-3-4 0,-1-1-8,0-3-3,-11 1-10,-4 2-5,-2 3-14,0 3 28,4 6 12,2 3 0,3 5 1,3 1 2,3 3-3,2 0 0,0 0-9,0 0-1,2 0-8,11 7 5,2 0 12,6 1 2,3-2 6,2 0 11,3-1-15,3 2 15,-1 0-18,-3 1 9,-1 2-6,-5 3-3,-4 1 0,-6 0-1,-3 0 1,-4 1-5,-4 2 10,-1-4-4,0 3 24,0-1-24,0-1 0,0 0 6,3-2 2,0-1-10,0-3 1,5 2-10,2-5-14,3-2-99,4-3-181</inkml:trace>
  <inkml:trace contextRef="#ctx0" brushRef="#br0" timeOffset="14306.8057">18159 1527 580,'0'0'201,"0"0"-187,0 0-1,0 0-13,0 0 0,0 0-4,-1 0-7,1 0 11,0 0-15,0 0-8,0 0-57,7 0-16,9-10-60,1-3-57</inkml:trace>
  <inkml:trace contextRef="#ctx0" brushRef="#br0" timeOffset="14623.1767">18392 1175 324,'0'0'95,"0"0"-2,0-80-2,0 62-63,0 4 22,0 5-23,0 5-23,0 4 15,0 0-19,0 0-8,0 7 6,0 22-23,0 14 25,3 6-3,2 1 11,0 0-8,0-5 0,1-2 5,0-6-4,6-4-1,-3-5 0,5-3-1,0-4 5,1-1-8,6-5-2,3-3-27,4-4 30,10-3-79,0-5-31,0 0-98</inkml:trace>
  <inkml:trace contextRef="#ctx0" brushRef="#br0" timeOffset="14923.9958">18283 1308 445,'0'0'165,"0"0"-108,0 0-57,0 0-2,0 0 2,0 0 2,41-1 9,1-5 42,8-1-38,1-1-14,-5 0 4,0 3-4,-5-2-2,-4 3-13,-1-1-45,-3 4-5,-3-2-99,-8 0-81</inkml:trace>
  <inkml:trace contextRef="#ctx0" brushRef="#br0" timeOffset="15187.0362">18874 1495 622,'0'0'24,"0"0"-24,0 0-63,0 0 61,0 0 4,0 0-8,0 4-9,0-2 15,0 0 0,0-1-95,0-1-112</inkml:trace>
  <inkml:trace contextRef="#ctx0" brushRef="#br0" timeOffset="16512.5696">19871 1006 48,'0'0'156,"0"0"-96,0 0-10,0 0-33,0 0-1,0 0-16,0-6 11,0 6-25,0 6 16,-6 14-2,-8 5 48,-5 10-18,-3 2 7,-2 5-12,0 0-16,0 1 20,-1-1-26,1-3 4,3-3 10,0-3-12,2-4-5,2-1 0,-2-5 2,4-2-4,0-1 2,1-5-24,3-5-3,5-4-36,3-4 0,1-2-80,2 0-59</inkml:trace>
  <inkml:trace contextRef="#ctx0" brushRef="#br0" timeOffset="16913.6362">19542 1084 222,'0'0'46,"0"0"-43,0 0 1,0 0-4,0 0 14,0 0-7,93 107 12,-67-74 29,2 2-34,2-2 19,-2-2-19,3 1-9,1-5 13,-2-1-15,-4-3 14,-3-2-17,-4-2 5,-3-1-16,0-1 11,1-1-33,-1-4-40,-2-2-103</inkml:trace>
  <inkml:trace contextRef="#ctx0" brushRef="#br0" timeOffset="20122.5725">21282 1232 73,'0'0'44,"0"0"26,0 0-15,0 0-4,0 0-6,0 0-34,0-4 16,0 4-13,0 0-6,0 0-6,0 10 2,3 3-4,-1 4 17,2-1-6,2 4-10,0-1-1,1 1 1,3-1 10,0 1-9,2-3 6,-2-2 6,2-3-10,-1-2-4,-2 0 0,-1-4-1,-2-4-8,2 0 9,0-2 0,0 0 30,0 0-29,-1 0 20,1-4-18,4-9 10,-3 2-3,3-5-10,-1 0 0,-2-4 1,4 1-1,-2 1-2,-2 1-3,-4 3-1,-2 4 1,-3 3 7,0 2-2,0 2 10,0 3-1,0 0-18,0 0 8,0 0-13,0 4 9,0 10 5,0 3 0,5-1-5,5 1 7,3-1-2,5-2 0,-1-2 1,0-3-7,-2-3 7,0 0-1,-1-3 2,-1-2 6,1-1-8,-1 0 0,0 0 6,2-6-2,-1-6-4,-4-1 3,-1-1 3,-5-2-3,-2-1-5,-2-1 2,0-2-18,0 1 13,-6 1-8,-6 1 13,2 4-2,-3 2-8,0 5-1,6 0 11,2 1 6,4 4 19,1-2-24,0 3 1,0 0-2,0 0-5,0 0 1,0 0-7,1 0 0,11-1 6,6-1 9,2 1-4,2-2 0,0 1 6,-2 2-6,-1 0 0,-4 0 3,-6 0-11,-2 2 8,0 5 0,-3 4-7,5 2 7,-6 4-1,1 2 1,2 1 0,2-1 1,4-1-1,1-1 0,6-3 0,1-4 10,4 0-10,0-6 0,-2-1 0,2-2-3,0-1 3,1 0 0,0 0 25,-1-3-18,-4-7 10,1-4 12,-4-2-2,0-4 12,-1-2-24,-2-6 6,0 0 2,-1-7-15,-1-1-8,1-5 0,-4-1 6,2-1-11,-3-3 5,-2 4 0,-1 2-1,-2 8 9,-3 9-8,0 11 0,0 8 1,0 4-16,0 0 14,0 3-19,-5 21 20,-4 14-9,-2 10 9,1 6 0,3 3 9,5-1-17,2-3 8,0-2 0,16-9-1,4-3 12,1-7-11,0-7 0,3-4 5,-2-6-15,-1-4 10,2-5 0,-1-5-1,2-1 13,-2 0-12,5-13 4,0-10 10,-2-5-6,-1-8-6,-3-5-2,2-4 0,-3-5 1,-2-1-6,-3 0 1,-4 1-13,-7 4 8,-4 6 9,0 4 0,0 10 3,-4 10 2,-4 7-5,4 9 0,-1 0-10,-4 25 5,-1 19 6,-1 14-1,3 5 0,8 0 6,0-6-6,2-6 0,12-9 2,1-7-9,3-7 7,1-3 0,-1-7 8,1-6-8,-2-3 0,-2-5-35,-3-4-90,-2 0-37</inkml:trace>
  <inkml:trace contextRef="#ctx0" brushRef="#br0" timeOffset="20439.0244">22037 1026 501,'0'0'113,"0"0"-70,0 0-38,0 0-3,0 0-4,0 0-4,0 0-57,6-3-21,-6 3-139,1 0-63</inkml:trace>
  <inkml:trace contextRef="#ctx0" brushRef="#br0" timeOffset="22892.3194">23844 1161 277,'0'0'137,"0"0"-137,0 0-44,0 0 26,0 0 18,0 0 0,37 32 3,-22-28 6,0-2 19,-2-1 3,-4-1 25,0 0-43,-3 0 26,-1 0-22,2 0-11,1-9 17,-1-3-19,5-4 1,-1-8 23,0-7-25,0-2 8,2-6-11,1-2 8,-1-1-15,2-3 7,-3 1 0,-1 1 7,-3 2 6,-3 2-4,-2 6 4,-3 6-2,0 9 6,0 4-1,0 7-1,0 2 0,0 4-7,0 1-12,0 0 4,0 0-33,0 6 29,-6 19-27,0 17 31,-1 15 9,2 10-2,1 4-7,0-1 0,1 0 11,0-4-15,3-3 4,0-3 0,0-2 6,0-6 2,0-4-8,5-3 0,3-1-2,1-5-4,-1-1 6,0-5 0,-2-4 7,-2-2 0,-1-5-7,2-5 0,-5-5-5,1-6-10,1-3 10,1-2-14,0-1 13,1 0-24,5 0 30,1 0 4,1-8 11,-2-5-11,0 0-2,-3-4-2,-5-1 10,-1-5 1,0-2-11,0-3 0,0-6-24,-10 1 16,-4-2-5,-1 4-11,-5 2 23,0 4-27,2 2 28,2 4 0,5 4 1,5 4-6,5 5 5,1 3 0,0 0-6,0 2 1,3-2 5,12-1-1,4-2 0,1 2-7,-1-2 8,-3 0 0,-2-2 6,0-1 3,-1-1-9,2-2 0,3-2 5,5-2-17,4-4 13,3 1-1,-3-1 3,-1 5 1,-7 4-4,-7 5 0,-6 2 11,-6 3-9,0 1 3,0 0 5,0 0 11,0 0-9,0 0-18,0 0 6,0 0-35,0 7 29,-3 11-9,-3 6 15,1 2 5,2-1 7,2-4-12,1-3 0,0-2-20,12-5 9,6-1 11,0-2 0,3-5-5,1-1 2,-3-2-12,4 0 5,-3-3-14,-1-9 16,1-5-9,-2-2 17,-1-2-3,-3-3 14,-5 2-11,1 3 11,0 7-11,-3 1 42,1 5-42,1 5 0,3 1-2,3 0 5,2 7-4,0 10 1,1 4-8,-5 0-2,1-2 10,-7 1 0,-4-3-2,0-2 9,-3-1-7,0-4 0,0-4-23,0-1 20,0-4-2,0-1 5,0 0 29,0 0-25,0 0 37,0-12-26,0-8-1,0-2-10,0-7-3,16 1-1,7 2 2,2 7 2,1 3-4,-1 6 0,0 5-3,1 5-3,-2 0 6,1 6 0,-4 8-2,-5 1 5,-1 0-3,-6-2 0,0 1-8,-3 0 2,0-2 6,-1-2 0,1-1 12,-2-1-12,0-2-6,1-2-27,1-1-57,0-1 1,0-2-38,3 0-43</inkml:trace>
  <inkml:trace contextRef="#ctx0" brushRef="#br0" timeOffset="23309.0076">24459 979 547,'0'0'55,"0"0"-39,0 0-14,0 0-2,0 0 12,0 0-6,20-22-12,-20 22-5,0 0-97,3 2-141</inkml:trace>
  <inkml:trace contextRef="#ctx0" brushRef="#br0" timeOffset="24396.4285">25613 1042 197,'0'0'85,"0"0"-71,0 0 13,0 0-19,0 0-6,0 0 22,-95-37-24,74 37 7,-4 15 3,-1 10-8,1 5 9,1 3 2,3 2-11,5-2 6,4-3 5,7-4-13,5-3 0,0-5-19,0-2 16,9-4 3,6-1 0,-1-5 23,-1-4-23,2 0 26,-3-2 7,3 0-25,0 0 23,-1-9-5,2-6 8,-2-3 6,-2-6-25,3-6 3,0-7-18,1-3 7,-2-5-7,1-2 0,-5-1 0,-2 0 10,-5 0-3,-2-1 1,-1 0 12,0 4-16,0 2 23,0 11-19,-3 9-6,-1 11 36,4 6-36,-6 4 13,4 2-15,-2 27-43,-8 29 25,3 21 10,1 6 8,8-1 22,0-8-22,3-9 0,14-8 0,7-9 6,3-9-12,4-7 6,3-6 0,2-8-16,1-8 16,1-5-15,-2-5-13,-2 0-59,-1 0-20,-3-15-72,-7-3-114</inkml:trace>
  <inkml:trace contextRef="#ctx0" brushRef="#br0" timeOffset="30813.3754">26916 1348 150,'0'0'78,"0"0"-21,0 0-25,0 0-7,0 0-10,0 0-6,0 0-9,-3 0 3,3 0 6,0 1-18,0 2 9,0-1 0,0 2-1,1-1 5,4-2-4,-2 3 0,0-3 0,0 3-3,0-3 6,4-1-3,-3 0 30,3 0-26,-1 0 26,4 0 0,0-1-18,2-10 12,2-1-23,-4-3 7,-1-2 12,0-2-9,-2-4-2,1-5-9,-2-1 11,0-4-7,0-5-3,-3 0-1,-2-2 2,1 2 6,-2 3-8,0 6 2,0 3 7,0 8 13,0 4-18,0 5-1,0 5 2,0 4 2,0-2-14,0 2 7,-2 0-32,2 17 8,-3 11 0,0 8 24,0 6 4,-1-1 9,3 2-13,1-6 0,0-1 3,0-6-12,11-3 9,0-6 0,2-1-2,-2-5 6,1-4-4,5-4 0,0-4 3,2-2-9,4-1 6,-1 0 0,5 0 3,3-3 9,-2-5-12,-2-5 0,-3-2 8,1-1-9,-1-4 1,2-4 0,0-4 1,-2-3 6,-5-2-7,-2-1 0,-4-1 7,0 2-10,-3 3 4,-5 6-1,-1 3 12,-3 4-2,0 7-10,0 5 0,0 4 7,0 1 6,0 0-13,0 0-21,0 19-7,0 12-10,0 9 38,0 4-10,-3-1 24,0-4-11,0-2-3,0-8 0,2-3 5,-2-6 6,1-4-11,0-2 0,0-6 0,2-4 0,0-1 0,0-3 0,0 0 4,0 0 10,0 0-8,0 0 5,0-7-7,0-10 9,0-3-13,9-2 0,1-3-10,4 4 6,2 0 1,-1 5-1,0 6-17,-7 5 12,-4 3 6,2 2 3,-2 0-5,5 14-40,3 7 45,3 1 0,0 0 0,0-3-4,-1-1 4,0-4 0,-3-3 0,0-3 6,-1-2-6,0-1 0,1-2-2,2-2-5,1-1 7,0 0 0,1 0 5,2-1 5,-2-11-10,-2-5 0,-2-3 10,-2 1-6,-1-4-3,-3 5 1,-4 3 33,-1 4-15,0 3 19,0 2-35,0 3 15,0 1-17,0 2-2,0 0-4,0 2-1,0 13-64,0 5 67,0 2 1,9-1-13,6-1 6,5-5 8,2-7-12,5-1 9,-2-4-77,-4-3-47,-5 0-112</inkml:trace>
  <inkml:trace contextRef="#ctx0" brushRef="#br0" timeOffset="31430.619">26880 1091 61,'0'0'81,"0"0"-57,0 0 55,92-13-17,-59 8-13,5 0 15,4-3-49,8 0 15,5 1-25,0-1 12,-2 2-22,-4 1 5,-7-1-13,-9-1 4,-8 2-41,-6 0 18,-4 0-38,-3 2-33,-6-1-40</inkml:trace>
  <inkml:trace contextRef="#ctx0" brushRef="#br0" timeOffset="32903.1793">29218 1024 142,'0'0'83,"0"0"-35,0 0 5,0 0-33,0 0 21,0 0-30,-10-42-9,3 37 13,1-1-2,-1 2-1,-5 1 11,0-2-21,0 5-4,-6 0-2,5 0 4,-4 0-6,4 3 6,0 6 0,0 4-3,0 0-18,3 2 21,2 2 0,4-2-22,2 1 13,2 1-19,0-1 15,0 1 12,2-1-10,10 1 11,4 1 0,2-1 4,4 2 6,2-1-10,-4-1 0,2-1 6,-4-1 0,-5 0-11,0-1 5,-3-2 0,-6 0 0,-4 0 0,0-3-6,0 0-7,-9 0 3,-6-3 10,-5 0 2,0-1-1,-4-2 18,-3-2-19,2 1 10,1-2-8,0 0 3,2 0-10,1 0-4,3 0-58,-1-5-15,4-1-9,0 0 22,6 0 16</inkml:trace>
  <inkml:trace contextRef="#ctx0" brushRef="#br0" timeOffset="35610.5853">29383 1050 181,'0'0'64,"0"0"-58,0 0-6,0 0 0,0 0-15,0 0 7,-1 33 5,1-16 3,0-1 11,0-1-10,0-2 11,0 1-5,3-2-6,1 0-1,4-3 4,-2 0-3,3-2-1,0 0-2,2-3 2,2-1 13,0-1-13,2-2 16,1 0 2,-2 0-17,1 0 11,1 0-8,-4 0 9,3-9 15,-5-2-24,1 1 9,-5-4-8,-2 0 4,1 1 16,-4-4-20,2-1 1,-3 1-1,2-2 1,-2 6 1,1 0 6,-1 6-4,2 3 34,-2 1-19,0 3-4,0 0-6,0 0-14,0 0-20,3 18-20,4 7 33,1 8 3,-1 3 5,-2 2-1,-1-1 0,0 1-1,-2 0 0,-2-2 1,0-3 0,0-1-2,-3-4 5,-4-1-3,-2-4 1,1-2 11,-4-3-12,0-1 0,0-2-1,-1-4-8,2-3 9,1-2-26,1-2 25,5-3 2,1-1 3,0 0 11,3 0-12,0-9-6,0-6-3,7-5 5,8 1-8,1-1 14,2 1-5,-1-1 0,2 0 4,2 1-3,-2-1 0,5 4-1,1 0 0,1-1 3,5-1-3,2-2 0,1-1 3,1-1-6,-4-3 5,-4-2-2,-3 2 13,-8-3-4,-4 3-9,-3 3 8,-4 1 3,-4 2 19,-1 4-18,0 3 7,0 2-5,0 2-5,0 2-9,0 5 0,0 1 2,0 0-5,0 0 3,0 0-27,8 8-12,3 10 27,1 7 12,2-1 0,1 1 0,-5-1-2,2 1 4,-3-1-2,-3-5 0,-1-1-3,-4-1 2,-1-7-10,0 1-16,0-4-2,-7-2 12,-4 0 17,-2-5 19,2 0-13,2 0 0,2 0 0,4 0-5,1 0 13,2 0-11,0 0-2,0 0-1,0 0-9,0 0-5,0 0 8,9 0-9,3 0 10,6 0 5,0 0 0,1 0 12,-2 0-4,2 0-8,-1-8 4,3-1-3,0-2 17,1-4-16,-4-1 11,-2-4 25,-2-4-27,-3-4 21,-3-1-16,0-5-14,-4-1 17,1 0-17,-3-3 12,-1 3 16,2 0-28,4-1 0,-1 1-2,0 5 0,2 0 0,-4 4 0,0 10 0,-4 2 4,0 8 3,0 4-8,0 2 1,0 0-20,0 0 14,0 23-23,0 16-12,0 14 35,-1 5 12,-2 1-2,3-5-4,0-2 4,0-7-7,0-5 5,4-5-2,6-8 0,0-4 3,2-7-6,0-2 3,-1-5 0,2-3-1,-4-3 2,4-3-1,-2 0 14,2 0-7,3-5 1,0-8-8,3-6 10,0-1-11,-1-6 1,1-4-2,0 2-5,-3 0-18,-6 4 12,-1 7-7,-9 4 4,0 4 5,0 3-4,-7 3 15,-1 3-21,-2 0 21,0 5-11,-3 13-15,6 7-2,2 4 25,5-2-8,0 0 11,0-6-16,0-3 26,8-4-14,-1-2 4,4-4-3,2-1-3,2-3 7,5-2-1,0-2 0,0 0-11,1 0 11,1 0-6,-2-11 6,0-4 3,1-4-2,-1-1 13,1 1 23,-2 1-31,-4 4 10,0 2-10,-2 6 1,-4 4 1,3 2-8,-3 0 0,-3 11-2,2 8 2,0 6-4,-3-3 4,-2 1 0,0-2-1,-3-5 2,0 0-1,0-5 0,0-1-2,0-3 2,0-4 0,0 0 1,0-3 0,0 0 1,0 0 0,0 0 17,0 0-18,0-2 23,0-9-24,0-5 0,0-2 0,4 1 0,7-2 2,-1 3-6,5-1 7,2 4-4,-5 5 1,1 2-5,-1 6-8,-1 0 13,3 0 0,-3 4-4,2 10 6,-5 3-2,-2-2 0,-3 0-6,-3-3-5,0-1 11,0-3 0,0-3 1,0 0 2,0-4-3,0 1 0,0-2 5,0 0-1,1 0-3,1 0 9,1 0 31,2-8-19,4-12-15,8-4-7,5 0-11,2 3 3,0 6 5,-4 4 3,-4 8-6,-6 3-9,0 0 15,1 3 0,-3 11-13,-1 3 7,2 1 6,-2-2 0,-1 1 5,2-4 2,2 1-7,-2-3 0,-1-3-5,2-2-12,3-1-4,0-3-67,0-2-62</inkml:trace>
  <inkml:trace contextRef="#ctx0" brushRef="#br0" timeOffset="36328.609">30134 950 170,'0'0'138,"0"0"-78,0 0-56,0 0 26,0 0-28,0 0-2,22-3 36,1 0-35,3 2 31,10-2-23,13-1 2,8 2-1,9-1-10,-6 0 3,-4 1 0,-7 1 4,-11-1-12,-10 1 5,-14-1-32,-7 2 26,-6-2-45,-1 2-22,0-2-24</inkml:trace>
  <inkml:trace contextRef="#ctx0" brushRef="#br0" timeOffset="45022.461">32060 1024 142,'0'0'121,"0"0"-115,0 0 13,0 0-15,0 0 12,0 0 0,0 0 3,-2 7-16,2-4 8,0 2-11,0 0 0,0 1-4,0-2 7,0 1-3,0-2 1,0-2 14,0-1 15,0 0-23,3 2 23,2-2-14,3 0-12,2 0 28,0 0-32,5 0 1,-1 0 14,-1-6-4,3-2-11,-2-2 0,-1 0-6,-2 2-4,-5 0 10,-1 1 0,-2 2-2,-1 2 7,-2 1-5,2 1 0,-2 1 7,0 0-16,3 0 9,-3 0 0,0 0-9,0 0-15,0 0 2,0 0-5,0 3 6,1 5 15,1 4 6,-1-1 0,4 3 7,1 1 1,5-3-10,1 0 2,2-1-24,-2-5 24,-2-2-28,2-1 28,0-3 0,-1 0-4,-1 0 0,2 0-7,-3 0-27,3 0 21,-3 0 10,0-6 7,3-6 19,-2 0-14,3 0 4,1-3 12,-3 3-9,0 4 19,-5 3-23,0 0 5,-3 4 23,2-3-30,0 3 6,-3 1-12,1 0 15,0 0-24,-1 0 9,4 1 0,-2 12-3,1 2 7,0 1-4,-3-1 0,-2 0-7,0 0-2,0-1 9,-6-1 0,3-2-1,0-1 5,-1-2-4,1-2 1,0 0 8,1-4-13,2-2 4,0 0 0,0 0 23,0 0-19,0 0 18,0-7-14,2-6 2,7-5-10,2-3 0,4-2 1,2-1 5,-1 2-1,2 4-5,-4 4 0,-1 5-5,-4 3-1,-2 3 8,1 0-2,1 1 13,1 2-13,2 0 0,5 0-4,-2 16 11,-1 2-11,-1 1 4,-3 1 0,-1-1 4,0-2 3,-3-4-7,2 1 0,2-3 6,-3-3-12,6 2 6,-1-4-23,2-1 23,2-2-87,-4-3-72</inkml:trace>
  <inkml:trace contextRef="#ctx0" brushRef="#br0" timeOffset="45304.8556">32282 798 593,'0'0'0,"0"0"-45,0 0-178,0 0 129,0 0-70</inkml:trace>
  <inkml:trace contextRef="#ctx0" brushRef="#br0" timeOffset="46894.6354">14109 3176 164,'0'0'147,"0"0"-83,0 0-45,0 0 37,0 0-6,0 0-14,0-21 25,0 21-56,0 0 10,0 2-15,0 19-32,0 13 32,0 15 0,0 10 3,-3 2 3,0 5 10,0 2-10,0-3-1,3-5 9,0-4-14,0-8 0,0-4 0,0-5 3,0-4 2,0-9-7,0-2 2,0-6-59,0-5 3,0-4-55,0-9-3,0 0-95</inkml:trace>
  <inkml:trace contextRef="#ctx0" brushRef="#br0" timeOffset="47480.5995">14341 3586 132,'0'0'137,"0"0"-131,0 0 7,0 0-12,0 0 2,0 0 31,41 3-32,-13-3 52,5 0-32,7 0-17,6 0 15,4 0-20,5-3 0,2-2 0,-4 1 0,-6 1-9,-11 3-28,-11 0-35,-9 0-11,-8 0-100</inkml:trace>
  <inkml:trace contextRef="#ctx0" brushRef="#br0" timeOffset="47878.5432">14561 3374 304,'0'0'56,"0"0"-56,0 0-71,0 0 69,0 0 2,9 91 20,-3-53-1,-3 0 34,1-2-34,-1-1-3,0-4 5,0-2-20,0-5 0,0-2 5,0-2-1,-3-1-10,0-2 2,0-3-68,0-2-21,0-5-67</inkml:trace>
  <inkml:trace contextRef="#ctx0" brushRef="#br0" timeOffset="48493.5011">14934 3410 324,'0'0'53,"0"0"-53,0 0-2,0 0 2,0 0 0,0 0-17,6 9-15,9-3 32,6 1 38,9 2-23,4 2-4,7 1 8,3 2-15,-4-2 3,-1 2 1,-8 2-6,-8-3 1,-2 2-3,-7-3 0,-6-1 0,-2-2 0,-3-2 0,-3 1-6,0 2-1,0 2 7,0 4 2,-11 2 13,-3 6 8,-6 3-14,-4 0 7,-1 1 4,-2 1-14,2-4-2,2 1-4,1-3-8,3-3 4,3-4-49,5-3-35,3-3-45,4-6-96</inkml:trace>
  <inkml:trace contextRef="#ctx0" brushRef="#br0" timeOffset="89869.9753">17194 3166 79,'0'0'55,"0"0"24,0 0-22,0 0 42,0 0-59,0 0 19,0 0 19,-4-30-55,4 28 14,0 1-21,0 1-9,0 0 0,0 0-7,0 7-14,0 19 13,1 12-20,5 5 16,1 2 5,0 1 0,-3-4 5,2-3-4,2-1-1,2-5 3,-1-5 1,2-1-4,-1-4 0,0-5 1,-2-5-10,-4-3 9,2-7 0,-5-2 0,1-1 3,4 0-3,3-4 0,6-16 11,1-4-9,4-6-1,-4 1-1,2-1 3,-4 1 8,-3 2-11,-2 0 0,-1 3 6,-1 4-13,-1 7 7,-3 5 0,-1 5 5,-1 3-5,5 2-8,0 19-10,6 6-2,-1 3 16,3 2 5,0-1-1,0-2 1,2-4 7,-4-2-8,-2-3 0,-1-5 2,-4-4-6,-1-6 4,-1 0 0,-1-5 1,2 0 16,0 0-17,4-15 32,3-10-32,0-3 23,0-5-23,-2-2 0,-2-3 18,-3 1-6,-4-1-11,0 1-1,0-1 13,0 2-15,0 2 2,0 2-9,2 6 9,6 8-69,1 8-34,-1 6-99</inkml:trace>
  <inkml:trace contextRef="#ctx0" brushRef="#br0" timeOffset="90246.3163">17853 3104 298,'0'0'54,"0"0"-27,0 0-18,0 0 18,0 0 24,0 0-44,-1-23-8,9 19 1,11-2 0,5-2 2,13 1-2,-1 0 2,0-1 8,0 2-3,-7 0-14,3 3-13,-7 0-72,-8 1-28,-9 1-118</inkml:trace>
  <inkml:trace contextRef="#ctx0" brushRef="#br0" timeOffset="90515.8933">17966 3070 56,'0'0'78,"0"0"-78,0 0-2,0 0 2,-14 106 7,9-70 35,4 3 21,-1-1-55,-1-2 21,2-2-16,-3-5-13,-1 2 23,1-3-22,-4 0 6,4 0-4,-3-1 0,2-3-6,2-1-10,0-4-46,1-5-4,2-5-25,0-5-17</inkml:trace>
  <inkml:trace contextRef="#ctx0" brushRef="#br0" timeOffset="90716.4434">17880 3634 119,'0'0'227,"0"0"-199,0 0 1,0 0-15,0 0-8,0 0 10,18 0-15,5-3 6,3 0-7,4 0-7,0 1-3,0-1-82,-2 2-30,4-2-6</inkml:trace>
  <inkml:trace contextRef="#ctx0" brushRef="#br0" timeOffset="91101.9013">18373 3076 366,'0'0'88,"0"0"-88,0 0 2,0 0-2,94-50 0,-55 41 2,1 2-4,1 2 2,-5-1 0,-4 3-1,-1 1-1,-6 1-41,-2 1-65,-5-1-95</inkml:trace>
  <inkml:trace contextRef="#ctx0" brushRef="#br0" timeOffset="91365.4431">18642 2970 136,'0'0'126,"0"0"-113,0 0-13,0 0 6,0 0-6,-23 80 8,17-41 5,2 6-7,1 0 35,1-2-13,2-6 1,0-2-16,0-5-9,0-2 9,0 1-6,0-4-7,0 0 0,0-2-19,0-4-1,2-2-48,1-7-65,3-6-19</inkml:trace>
  <inkml:trace contextRef="#ctx0" brushRef="#br0" timeOffset="91734.8416">18866 3002 398,'0'0'111,"0"0"-81,0 0-30,0 0-24,0 0 21,0 0 0,10 119 6,-7-72-1,0-3-2,1-5 0,-2-4 11,-1-5-8,1-2-3,-2-6 0,0-1-2,0-6-3,0-1-56,0-5-62,0-8-60</inkml:trace>
  <inkml:trace contextRef="#ctx0" brushRef="#br0" timeOffset="92166.7195">18902 3258 170,'0'0'14,"0"0"-13,0 0-2,0 0 1,0 0-4,91-26 4,-79 23 5,-1-1 10,-2-2 10,0-2-19,1-4 18,2-4-17,0-6 4,1-2-21,-2-1 10,-4-1 0,-2 5 12,-2 1-5,-1 7 35,0 2 40,-2 5-34,0 4 32,0 0-11,0 2-26,0 0-15,0 0-28,0 12-9,5 14-6,-2 10 2,0 7 12,-2 4 1,1-5 0,-2-5-2,0-5 14,0-3-12,0-3 0,0 0 4,0-1-11,0-1 7,0-2-21,0-1-39,0-2-104,0-6-1,0-3-27</inkml:trace>
  <inkml:trace contextRef="#ctx0" brushRef="#br0" timeOffset="92953.2509">20696 2952 337,'0'0'82,"0"0"-38,0 0-35,0 0 10,0 0-19,0 0-22,-2 36 22,2-6 18,0 7-11,0-1 15,0 3-19,0-1 3,0-5 4,0-2 0,0-4-10,0 2 0,0-4-11,0 0 9,0-4-64,0-6-69,8-8-77</inkml:trace>
  <inkml:trace contextRef="#ctx0" brushRef="#br0" timeOffset="93369.9892">20733 2948 274,'0'0'27,"0"0"44,0 0-28,0 0 42,-9-82-22,9 70-37,0 2 15,0-1-33,0 2-4,0 0-3,0 0 7,9 2-8,1-1 0,1 5 0,3 0-8,3 3 8,2 0 0,1 0-5,1 0-4,0 12 7,-5 8-5,-1 2-13,-9 5 8,-4-1-4,-2-2-15,0-1 28,-12-2-9,-3-2 12,-3 1 0,-2-2 0,0 0-17,-4 0-32,3-1-56,-3-1-42</inkml:trace>
  <inkml:trace contextRef="#ctx0" brushRef="#br0" timeOffset="93771.0608">21145 2887 252,'0'0'46,"0"0"-33,0 0-22,0 0 20,0 0-11,0 106 5,-2-71 5,2-3-1,-2 2-8,0 0 3,-1-2-3,0-3 9,-2-4-11,4-4 1,-1-3-38,2-1-10,0-6-71</inkml:trace>
  <inkml:trace contextRef="#ctx0" brushRef="#br0" timeOffset="94310.1869">21113 2930 232,'0'0'6,"0"0"-2,22-83-4,-5 59 0,-2 6 19,3 2 13,-3 6 47,3 1-35,3 5-41,0 1 13,1 3-16,3 0 0,-1 13 1,-6 11-1,-3 3-8,-9 4 0,-6-3-41,0 1 23,-24-3-11,-7 0 37,-5-5 4,2-4 9,5-5-13,7-5 0,9-2 1,4-5-4,6 0 3,3 0-12,0 0-1,0-8-36,10 1 33,1 4 7,-1 2 2,2 1 7,0 0 0,4 1 0,2 12 14,3 7-13,1-1 10,0 3-10,-3 0 7,0 1-8,-2-1 0,-3 1 0,-3-4 3,-3 1-3,-5-3 0,0-4-1,1-1-29,-4-1 17,4-1-25,-2-2-66</inkml:trace>
  <inkml:trace contextRef="#ctx0" brushRef="#br0" timeOffset="94858.4209">21670 2821 345,'0'0'46,"0"0"-46,0 0-4,0 0-2,0 0 0,0 0 6,-64 71-4,44-33 3,4 4-1,4 0 2,3-1 0,8-1-2,1-2 1,0-5-11,13-5-10,6-3 17,0-11-1,-2-1 6,0-9 29,-1-3-20,-2-1 43,-1 0 3,-1-2-17,0-14 55,0-7-44,0-6-5,1-9-26,-2-2-10,-2-3-6,-1 1-2,-3 3-3,-2 1-4,-3 5 6,0 4-20,0 6-2,-3 6-70,-5 6-27,0 10-59,-1 1-79</inkml:trace>
  <inkml:trace contextRef="#ctx0" brushRef="#br0" timeOffset="95290.7418">21947 2833 340,'0'0'51,"0"0"-44,0 0 1,0 0-8,0 0 0,0 0-35,11 17 32,-6 9 4,-4 5-1,1 2 33,-2 2-20,0 0 8,0-1-21,1 0 4,-1 0 2,0-3-6,0-4 0,0-1 7,0-3-7,0-4-8,0 1-53,-3-8-74,-2-5-15</inkml:trace>
  <inkml:trace contextRef="#ctx0" brushRef="#br0" timeOffset="95922.4529">21988 2752 231,'0'0'137,"0"0"-113,0 0 5,0 0-29,0 0 9,0 0-2,95-39-7,-74 39 0,-3 0 8,0 0-8,-9 11-2,0 4 0,-5 3-36,-4 3 38,0 1-12,-10 1 12,-10 1 23,-2-5-11,0-2-11,7-3-1,3-7 15,8-3-17,2 0 2,2-4-25,0 0 17,0 0-33,0 0 34,9 0-1,7 0 16,3 0 2,0 0-9,-3 0 0,-1 4 0,0 5 3,-5 5-4,4 4 0,-2 3 2,-2 3-2,-2-2 10,-4 1-10,-4-2 9,0-3 2,0 0 5,-3 0 1,-6 0-16,-6 2 46,-4 1-37,-6-1 2,-1-2 17,2-5-20,0-2-9,7-4 0,0-3-4,1-4-5,4 0-29,-3 0-34,6-7-45,3-8-189</inkml:trace>
  <inkml:trace contextRef="#ctx0" brushRef="#br0" timeOffset="96454.6248">22433 2817 266,'0'0'54,"0"0"-12,0 0-35,0 0 6,0 0-13,0 0-5,4 25 5,-1 4 1,-3 4 10,0 3 29,0 0-26,-6 1 8,-3-1 5,0-4-18,-3 0-9,5-5 5,-1-1-3,2-5 6,2-6-8,0-5-31,4-5 9,0-5-51,0 0 15,2 0 12,12-16-52,3-12-35</inkml:trace>
  <inkml:trace contextRef="#ctx0" brushRef="#br0" timeOffset="96747.5748">22521 2844 120,'0'0'118,"0"0"-7,14-91-53,-6 70 30,-2 6-31,1 5-29,1 6-12,1 4-16,3 0 0,7 13-2,2 18-6,-2 11 8,-4 6 1,-4 1 4,-7-4 17,-1-3-18,-1-2 7,-1-4-6,2-4 5,-2 0-9,2-3-1,-1-6 3,-1-2-1,-1-6-2,0-4-1,0-3-6,0-5-46,0-3-33,0 0-15,-3-1 44,-8-14-220</inkml:trace>
  <inkml:trace contextRef="#ctx0" brushRef="#br0" timeOffset="96964.2408">22413 2993 279,'0'0'25,"0"0"-15,0 0-16,0 0 9,0 0-3,109-18 0,-71 16 3,1 2 2,-1 0-4,-2 0-2,-6 0-76,-7-1-165</inkml:trace>
  <inkml:trace contextRef="#ctx0" brushRef="#br0" timeOffset="97280.6747">22847 2796 222,'0'0'22,"0"0"-18,0 0-8,0 0 2,0 0 2,0 0 3,22 108 52,-22-73-17,0 1-1,0-1-33,0-4 5,0-1-9,0-6 8,0-4-4,0-4-3,0-4 0,-1-1-1,1-5-23,0-3-6,0-3-59,0 0-70</inkml:trace>
  <inkml:trace contextRef="#ctx0" brushRef="#br0" timeOffset="97835.198">22891 2800 218,'0'0'46,"0"0"20,0 0-28,3-95-14,8 77 7,0 2-30,2 5 27,1 1-13,3 4-13,3 3 24,1 1-26,-2 2 0,1 0 0,-4 11 0,-4 8 0,-3 4 0,-3 1-16,-5 2 9,-1-1 3,0 0 1,-16 1 0,-8-2-1,3-3-2,0-4 6,4-3 0,6-7-3,5-1 3,3-5 0,3-1 7,0 0-7,0 0-7,0 0 0,7 0 7,10 0 6,4 0-6,1 5 0,0 3 8,-2 5-4,-1 2-4,-4 5 0,-1-1-7,-4 1-1,-4 0 8,-1-3 0,-3 0 1,-2-3 9,0-2-10,0-2 17,-8 2 6,-7 2 27,-6-1-27,-3 1-18,1-2 20,-2-2-23,3 0-4,1-4-17,4-2-76,-2-1-7,4-3-153</inkml:trace>
  <inkml:trace contextRef="#ctx0" brushRef="#br0" timeOffset="98120.3815">23186 3178 219,'0'0'30,"0"0"-30,0 0-16,0 0 8,0 0-6,0 0 3,4 9 5,-4-5 12,-9 2 0,-2-2-6,-2-3-196</inkml:trace>
  <inkml:trace contextRef="#ctx0" brushRef="#br0" timeOffset="99724.556">24581 2684 214,'0'0'109,"0"0"-48,0 0 2,0 0 1,0 0-37,0 0 8,0-11-35,0 11-3,0 8-4,0 16-15,0 10 22,0 5 0,0 1 3,-2 1 1,-1-3-4,2-5 0,1-5-2,0-3 10,0 2-8,0-3 0,0-2-22,0-1-2,0-2-63,0-2-35,-5-6-48</inkml:trace>
  <inkml:trace contextRef="#ctx0" brushRef="#br0" timeOffset="100009.7347">24299 3208 230,'0'0'0,"0"0"-12,0 0 1,0 0 12,0 0-1,89 23 34,-54-21-7,5 1 34,9-1-45,-1-2-2,6 0 0,1 0-14,-6 0-6,-4 0-68,-9 0-92</inkml:trace>
  <inkml:trace contextRef="#ctx0" brushRef="#br0" timeOffset="100689.2233">24488 3500 150,'0'0'143,"0"0"-74,0 0-44,0 0 71,0 0-31,0 0-34,49-71 13,-32 61-39,-1 2-5,1 3 3,5 4 1,2 1-8,0 0 4,0 3 0,-2 12-7,-3 3 8,-3 3-1,-10 5 0,-6 1-32,0 3 25,-14 2 0,-11-2 7,-5 0 8,-1-3 2,-1-3 1,2-3-10,5-1 17,7-5-23,5-5 5,8-2-9,4-3 5,1-1-13,0-1 17,22 0 12,14-3-6,13 0 1,14 0-7,1 0 8,0-3-3,3-2-5,2 3 0,-3 2 0,-1 0-5,-13 0-59,-13 0-61,-13 1-38</inkml:trace>
  <inkml:trace contextRef="#ctx0" brushRef="#br0" timeOffset="103449.6672">15334 5377 55,'0'0'174,"0"0"-142,0 0-17,0 0-3,0 0 33,0 0-16,0 0-1,0 1 8,0-1-21,0 0 20,0 0 7,0 0-13,0 0 25,0 0-19,0 0 7,-9 0 5,-8-4-39,-6-8-5,-6-4-3,-2-4 0,-5-3-12,-3-4 12,-1-1-10,-2-7 2,2-3-21,2-4 26,4-2-29,6-2 32,1-1 14,9-1-14,6 0 0,5 0 15,5-2-9,2 3-3,0 2-3,6 11 0,3 8-8,0 10 13,-2 8-5,-2 3 0,1 5 0,3 0-3,7 2-2,4 19-4,2 13 0,-3 13 4,-8 6-9,-8 5 11,-3 0-38,-6-4 40,-13-4-21,-5-4-3,0-5 25,0-8 5,3-4 2,8-8-6,5-8 6,7-2-14,1-4-7,0-2-10,10-4 21,17-1 3,13 0 13,12-10 10,7-8-22,-1-2 10,-1-1-11,-2 2 6,-8-1-19,-5 4 5,-7 2-85,-11 4-64,-8 2-101</inkml:trace>
  <inkml:trace contextRef="#ctx0" brushRef="#br0" timeOffset="104313.9244">14445 5726 239,'0'0'132,"0"0"-108,0 0 9,0 0-9,0 0-20,0 0-2,-5-4-2,5 24 0,0 14 8,0 9-6,0 12 44,0 5-6,0 1-36,0 0 44,0-7-37,9-3 0,3-7 2,-3-4-1,0-2-12,-3-3 0,-3-3 4,1-4-4,-2-2 0,-1-4 1,-1-2-8,2-4-16,2-5-44,2-8-40,5-3-136</inkml:trace>
  <inkml:trace contextRef="#ctx0" brushRef="#br0" timeOffset="104630.3579">14753 6168 394,'0'0'81,"0"0"-57,0 0-16,0 0-8,0 0 0,117-21 11,-74 14-11,3-2 0,-2 3 1,-4 2 12,-6 2-7,-10 2-6,-5 0 0,-8 0-65,2 0-10,-8 5-31,-2-3-63</inkml:trace>
  <inkml:trace contextRef="#ctx0" brushRef="#br0" timeOffset="105216.3744">15255 5832 247,'0'0'125,"0"0"-90,0 0-6,0 0-3,0 0-25,0 0 12,8-17-13,9 17 0,5 1 0,7 10 6,0 4-10,4 1 4,-1 1 0,1-2-2,-7 2 7,0-2-4,-8 0-1,-4-2 4,-1 0-5,-6-5 1,0 2 0,-2-1-12,-4-2 12,1 2 0,-2 0-5,0 2 5,-3 4 1,-10 3 36,-4 3 8,-2 2 12,-7 2-43,-2 2-9,4 0 6,-1 0 1,2-1-16,3-2 4,4-2-19,2-1-6,3-2-14,4-1-22,2-3 5,2-3-69,3-5-47</inkml:trace>
  <inkml:trace contextRef="#ctx0" brushRef="#br0" timeOffset="106936.912">17670 5666 168,'0'0'102,"0"0"-64,0 0 44,0 0-23,0 0-14,0 0-45,0 9 2,2 18-2,4 8 0,1 4 7,5 1-9,1 1 2,2-2 0,2-1 4,2-2 3,-1-4-7,3-7 0,-3-2 2,-5-4-9,-2-4 7,0-4 0,0-3-8,0-7 12,2-1-4,-1 0 0,1-7 9,-2-8-10,1-5 2,-2-2 2,-1-1 6,-3 0 3,0 2-12,-2 6 0,-2 6 15,-2 5 7,0 2 2,0 2-15,0 0-9,6 0-11,1 15-19,7 8 19,1 2 13,0 2-6,1-1 4,-1-3 0,0-2 6,0-5-6,-3-4 0,-2-1-3,-2-6 11,2-3-11,-2-2 3,-1 0 0,5-2 22,-6-14-21,3-5 22,-6-3 2,-3-6-20,0-2 34,0-4-39,0-2 11,0-1-9,-2 3 0,2 0-2,0 3 0,0 4-34,0 8-5,7 7-37,3 6-50,-1 5-79</inkml:trace>
  <inkml:trace contextRef="#ctx0" brushRef="#br0" timeOffset="107306.6377">18488 5648 250,'0'0'109,"0"0"-61,0 0-36,0 0-2,0 0-10,0 0-8,11-24 3,11 18 5,3 1 16,-1 1-14,-1 1 0,-1 3 7,0 0-9,0-2-3,2 1-42,-3-2-90,-3 0-42</inkml:trace>
  <inkml:trace contextRef="#ctx0" brushRef="#br0" timeOffset="107554.0549">18634 5705 62,'0'0'52,"0"0"-24,11 109 54,-11-75-20,0 1-28,0-4 2,0 3-23,0-5-8,0 2 9,0-4-6,0-3-14,0 0 6,-7-4-33,-6-5-41,-3-5-90</inkml:trace>
  <inkml:trace contextRef="#ctx0" brushRef="#br0" timeOffset="107754.5976">18532 6124 282,'0'0'174,"0"0"-152,0 0-18,0 0-4,0 0 1,0 0 3,83-2-4,-52-2 0,-1 1-9,-3 1-1,-2 2-79,-4 0-30,-8 0-44</inkml:trace>
  <inkml:trace contextRef="#ctx0" brushRef="#br0" timeOffset="108155.6984">18964 5659 385,'0'0'75,"0"0"-59,0 0-7,0 0-9,0 0 0,0 0 4,74-32 13,-47 29-16,-3 0 1,-2 3 10,-2-2-6,2 2-12,0 0-8,-3 0-147,-5 0-104</inkml:trace>
  <inkml:trace contextRef="#ctx0" brushRef="#br0" timeOffset="108378.9053">19138 5613 94,'0'0'79,"0"0"-79,0 0 1,0 0 3,-4 92 31,2-60-15,-1 1 20,2 0 10,-2 1-24,1 0 31,-1-1-35,3-2-20,0 1 9,0-2-6,0-3-10,0-1-23,0-5-66,-1-8-55</inkml:trace>
  <inkml:trace contextRef="#ctx0" brushRef="#br0" timeOffset="108716.9959">19288 5640 178,'0'0'54,"0"0"-37,0 0-17,0 0 3,0 0-3,0 0 19,31 106 4,-21-70 27,-2 0-31,-2-4 7,-2-5 18,1-2-43,-4-2 11,3 0-12,-2-4 10,-2-1-16,0-1 6,0-6-41,0 0-10,-4-6-125</inkml:trace>
  <inkml:trace contextRef="#ctx0" brushRef="#br0" timeOffset="109181.1005">19350 5893 237,'0'0'2,"0"0"7,0 0-9,0 0 1,90-40-2,-73 35 1,-3 2 0,1 0 21,-6 1-19,-2-2 7,2 1 3,-3-3-9,0 0 6,2-3-9,-2-3 0,2-2 8,-2-3-7,-1-1 10,-2-5 18,-2-2-13,-1 3 21,0 0-19,0 6 17,0 8 58,0 3-29,0 3-14,0 2-41,0 0-9,0 15-10,4 11-18,0 7 28,2 2 1,0-2 2,0-2 2,1-2-5,-2-3 11,0-2-13,-3 0 2,-2-3 0,0 0-10,0-3 2,0-1-14,0-3-16,0 0-67,-2 0 72,-6-2-99,-1-2-40</inkml:trace>
  <inkml:trace contextRef="#ctx0" brushRef="#br0" timeOffset="109983.2493">21224 5414 142,'0'0'93,"0"0"-40,0 0 10,0 0-23,0 0-10,0 0-25,0-7-5,0 28-7,0 11 1,0 9 12,0 6 12,0 2-18,0 0 8,2-3 1,2-6-8,-1-3-1,1-8 0,-2-1-1,-1-6-7,2-4-29,-1-6-58,2-7-69</inkml:trace>
  <inkml:trace contextRef="#ctx0" brushRef="#br0" timeOffset="110337.4566">21323 5439 135,'0'0'96,"0"0"-44,0 0 31,-5-89-15,5 72-4,0 4 17,0 1-60,5 1 3,8 1-24,2 0 7,6 5-16,1 3 9,1 2 0,0 0-1,1 10-7,-2 7 8,-3 1-3,-5 3 2,-5 3-11,-6-1 12,-3 3-22,0-1 1,-15 3-46,-12 0 66,-5 1-7,-3-2-53,0-4-1,5 0-44,6-6-13</inkml:trace>
  <inkml:trace contextRef="#ctx0" brushRef="#br0" timeOffset="110769.6658">21742 5362 327,'0'0'64,"0"0"-63,0 0-1,0 0-3,0 0-14,0 0 17,34 96 0,-28-56 7,-1 0-4,-5 1-1,0-2 2,0-3 12,1-5-1,2-3-15,-2-7 0,-1-2-34,2-7 8,-1-4-51,2-5-67,2-3 6</inkml:trace>
  <inkml:trace contextRef="#ctx0" brushRef="#br0" timeOffset="111248.9036">21771 5434 63,'0'0'271,"0"0"-227,0-81-13,3 54 34,5 3-40,5 2 30,1 3-28,5 4-18,5 3 9,2 5-11,-3 5-7,0 2 0,-5 0-4,-4 12 1,-3 9 3,-2 1-19,-6 5 12,-3-2-21,0-1 19,-13-3-4,-4-2 12,-5-1 1,1-4 11,6-5-11,3-4 20,9-4-19,3-1-1,0 0 0,0 2-21,0-2 21,0 1-17,0 4 8,9 1 2,0 4 12,0 4-5,6 1 6,0 6-2,4 2-6,1 4 2,2 3 0,2-3 5,-2 2 3,-1-4-8,-2-4 0,-4-1 4,0-5-12,-4-5-24,0-3-60,-2-7-16,-2 0-88</inkml:trace>
  <inkml:trace contextRef="#ctx0" brushRef="#br0" timeOffset="111718.9849">22391 5297 353,'0'0'41,"0"0"-41,0 0-3,0 0-3,0 0-15,0 0 21,-44 27 5,28 5 2,-1 4-7,4 0 26,1 3-19,6-2-1,3-4-6,3-3 0,0-6-2,3-6-1,6-6 2,2-5 1,0-2 0,4-5 19,2 0 2,1 0 17,1-8 13,-2-8-36,-3-6 20,-4 0-14,-6-5-19,-2-2 24,-2 0-26,0-2 2,0 1-2,0 2-17,-3 4-17,-7 3-23,1 7-74,-7 5-25</inkml:trace>
  <inkml:trace contextRef="#ctx0" brushRef="#br0" timeOffset="112151.0259">22622 5297 225,'0'0'133,"0"0"-15,0 0-25,0 0-70,0 0-23,0 0-12,-12 31 12,11 3-1,1 4 5,0 1-4,0 2 0,0-6 5,0 1-11,0-4 9,0-3-3,0-3 2,0-4-2,0-4 0,0-3-53,0-3-77,0-11-60</inkml:trace>
  <inkml:trace contextRef="#ctx0" brushRef="#br0" timeOffset="112674.4205">22573 5362 430,'0'0'18,"0"0"-17,-6-95-1,9 69 0,9 7 0,2 6 0,2 3 4,1 6 5,7 1-8,6 2 2,4 1 22,2 0-20,0 3 0,-6 13-5,-6 5 2,-12 3-6,-6 3 4,-6 2-11,-6-1 5,-17 0 12,-8-3 5,1-3-11,2-4-4,7-5-3,8-6 7,3-4 0,6 0-6,2-3-11,2 0 7,0 0 9,0 0-66,10 0 30,10 0 2,4 0 35,2 11-8,-1 4 14,0 6-6,-2 4 0,-7 3 8,-3-1-6,-7-3-2,-3-3 0,-3-2 10,0-2 0,0-2 6,-13-1 27,-9 1-25,-8-2 25,-2-4-43,1-1 2,0-7-11,4-1-28,3 0-12,6-6-34,5-12-115</inkml:trace>
  <inkml:trace contextRef="#ctx0" brushRef="#br0" timeOffset="113091.1392">23093 5258 59,'0'0'215,"0"0"-120,0 0-80,0 0-15,0 0 0,0 89 17,0-51 24,0 1-31,-7 0 14,-8 0 2,1 0-9,0 0 17,-1-4-26,3-5-6,1-6 8,4-6 3,2-4-19,-5-2 6,6-5-34,-1-3 13,2 0-75,3-4-85,-2 0-67</inkml:trace>
  <inkml:trace contextRef="#ctx0" brushRef="#br0" timeOffset="113391.9534">23062 5329 300,'0'0'71,"0"0"8,0 0 9,28-83-25,-25 74-19,-3 6-23,2 3-18,4 0-2,4 3-1,8 18 0,4 6-6,-2 6 7,-2 2-1,-5 3 0,-2-2 1,-5 1-1,1 0 5,-1-5 2,0 2-7,-6-3-3,0-2 3,0-5 0,0-3-5,0-6-5,-4-3-29,-4-3-87,-2-6-38,-2-3-166</inkml:trace>
  <inkml:trace contextRef="#ctx0" brushRef="#br0" timeOffset="113592.3953">23041 5556 45,'0'0'497,"0"0"-497,0 0-37,0 0 24,0 0 13,0 0-6,106-10 6,-80 7-1,-1 1-11,-1-2-79,-5-1-22</inkml:trace>
  <inkml:trace contextRef="#ctx0" brushRef="#br0" timeOffset="113940.0773">23498 5276 238,'0'0'168,"0"0"-167,0 0-1,0 0-6,0 0 2,0 0 4,-5 88 20,4-52-3,-1-2 28,-1 1-33,2-3-1,-4-1-4,4-2 0,1-4-7,-2-1 0,2-7-3,-1-5 1,1-5-36,0-5-11,0-2-38,0 0-55,0-5 40</inkml:trace>
  <inkml:trace contextRef="#ctx0" brushRef="#br0" timeOffset="114457.0575">23507 5225 237,'0'0'110,"0"0"-8,0 0-53,16-78-31,-7 66 31,4 1-38,2 4-6,3 1 0,2 2-2,2 4-3,3 0 0,-1 5-12,-3 15 4,-5 2 6,-3 7 2,-9-2 0,-2-1-4,-2-1 2,0-4-8,-11 2-20,-8-4 20,-4-4 11,1-1-1,3-7 9,8-2 4,5-3-8,6-2-5,0 0-18,0 0 6,7 0-17,11 0 18,5-2-17,1 2-6,-2 0 27,-2 12-1,-4 7-3,-6 4-2,-1 1 16,-6 0-3,-3 0 38,0 0-32,0-2 32,0-3-10,-10-2-10,1-4 58,-3-2-38,-4-1-13,-1-4-5,-2 0-5,-2-1-15,0-2 0,-2-2-36,4 2-12,1-3-87,2 0-103</inkml:trace>
  <inkml:trace contextRef="#ctx0" brushRef="#br0" timeOffset="114811.2493">23981 5744 407,'0'0'185,"0"0"-153,0 0-18,0 0 57,0 0-47,0 0-10,0 0 0,0 0-14,0 0-4,0 0-15,0 0-90,-7 0-71,-1-2-162</inkml:trace>
  <inkml:trace contextRef="#ctx0" brushRef="#br0" timeOffset="115682.3112">25133 5068 332,'0'0'50,"0"0"-18,0 0-6,0 0-20,0 0-3,0 0-3,0 25-12,0 7 11,0 11 2,0 2 2,0 0 23,0-3-20,0-6-6,0-4 2,0-4 9,3 0-16,0-1 5,3-3-20,1-3-18,-2-6-89,-4-4-137</inkml:trace>
  <inkml:trace contextRef="#ctx0" brushRef="#br0" timeOffset="116014.3877">24896 5589 207,'0'0'207,"0"0"-207,0 0-69,0 0 17,0 0 52,0 0 38,99 3 10,-58 0 27,4 0-53,5 0 23,7-3-17,4 2-26,2 1 14,-7-2-16,-6 1-15,-12-1-45,-10 2-77,-11 1-17</inkml:trace>
  <inkml:trace contextRef="#ctx0" brushRef="#br0" timeOffset="116847.808">24973 5816 340,'0'0'18,"0"0"12,0 0-30,85-25 0,-62 20 31,-2 2-27,-5 3 26,-4 0 6,-3 0-36,1 0 19,1 11-19,2 9 0,0 5-2,-3 5 3,-4 3-2,-3 0-4,-3-1-10,0-2 7,-5-1 4,-12-2 4,-8-1 4,-3-1 9,-5-3-25,2-3 12,2-3-20,9-4 16,6-4 1,8-2 3,3-3-2,0-2 8,3-1-6,0 0 10,0 0 4,0 0 40,15 0-47,13 0 0,16 2 35,9-2-39,5 0 11,2 2-14,-2-2 7,-5 0-13,-7 1 6,-10-1-9,-13 1-29,-10 2-139,-12-3-68</inkml:trace>
  <inkml:trace contextRef="#ctx0" brushRef="#br0" timeOffset="117164.238">25904 6100 486,'0'0'0,"0"0"-59,0 0-140,0 0 139</inkml:trace>
  <inkml:trace contextRef="#ctx0" brushRef="#br0" timeOffset="123602.98">5869 8436 282,'0'0'70,"0"0"-18,0 0-2,0 0-24,0 0 6,0 0-32,0 0 0,9-3 1,9 3 8,13 0-9,9 0 0,11 0 2,12 0-4,13 0 2,6-8 0,0-2 4,-6-3 1,-15 3-10,-19 4 5,-14 3-63,-17 3-5,-11 0-101</inkml:trace>
  <inkml:trace contextRef="#ctx0" brushRef="#br0" timeOffset="124035.3109">6200 8446 154,'0'0'134,"0"0"-63,0 0-1,0 0-45,0 0-25,0 0-1,0 0 1,0 96 48,0-55-13,0-2-13,0-1-7,0-2-3,0-4-4,3-2-8,3-5 6,-2-1-5,-2-3 0,1-1-1,-3-2 0,0-3-13,3-3-62,-3-4-56,0-4-85</inkml:trace>
  <inkml:trace contextRef="#ctx0" brushRef="#br0" timeOffset="134108.7195">6257 8446 5,'0'0'34,"0"0"-22,0 0 19,0 0-7,0 0-2,0 0 30,0 0-22,16-20 10,-11 19-11,-1-2-27,2 0 9,3 0-11,1-1 0,1-3 9,5 3-6,-2-2 8,2 0 0,1 0-9,-1 0 10,1-2-10,-1 2-1,-4 2 21,1-2-21,-2 1 11,-2 1-1,1 1-3,-1-2-7,0 2 3,4 0-4,-4 1 18,2 1-17,-5 1 4,1 0-5,-1 0 3,-1 0-8,4 0 5,-5 1 0,5 6 3,-3 2-3,0 0 0,0 1 0,1 3 3,-2-3-5,-1 2 2,1 0 0,-4 0 1,-1 5 4,0-2 0,0 1-5,0 2 9,0 0-7,-4-1-2,-11 1 0,-3 1 22,-3 1-11,-7 1 5,-2 0-6,-1-1-3,-2-1-10,3-2 3,3-5 0,6-3 1,3-3 3,3-3-4,2-2 0,7-1 8,3 0-8,1 0 0,1 0 1,1 0 12,0 0-13,0 0 0,0 0 6,0 0 3,0-4-3,0-2-6,9-2 0,2 1-6,2 1 6,0 1 0,-1 2-2,5 3 5,-1 0-3,1 0 0,3 0-3,-3 5 1,5 6 2,-4 2 0,0 3-11,0 1 12,-3-2-1,-2-1 0,-2-1 0,-4-1-10,0 0 10,-5 2 0,-2-5-7,0 1 1,0 0 4,-9-2 4,-3 3 7,-7-2 19,2-3-14,-2-1 2,1-4 17,-1-1-16,-2 0 4,1 0-21,-2 0 4,1 0-2,0 0-2,3 0 0,2 0-5,-5 0-41,6 0-16,0 2-78,-1-1-119</inkml:trace>
  <inkml:trace contextRef="#ctx0" brushRef="#br0" timeOffset="136167.5099">6870 8684 28,'0'0'58,"0"0"11,0 0 15,0 0 9,0 0-35,0 0 13,-3-29-3,3 26-30,0 3 15,0 0-39,0 0-6,0 0-8,0 0-6,0 0 4,0 2-30,0 13 24,0 3 8,0 3 6,0 1-3,0 1 7,0-4-1,3-2-17,2 0 8,1-3 0,4-3-6,0 0 0,1-5 1,2-2-12,2 0 14,3-4 1,1 0 0,2 0 2,2-8 1,-3-6-1,-1 3 0,-5-6 1,0 0 7,-1-1-8,-4 0 0,0 1 2,-4 3-5,-2 3 4,-2 4-1,-1 2 16,0 3-9,0 2-4,0 0-3,0 0-22,3 11 7,0 7 13,3 2 4,0-2-11,9-1 11,0-4-4,4 0-7,7-4-3,2-2 11,2-6 1,1-1 0,1 0-1,-4-1 1,-1-13 0,-5-1 0,0-5 4,-8-4-8,-5 0 8,1-6 0,-7 0 22,-1-5-18,-2-5 21,0-1-3,0-3-22,0-1 34,0 4-20,0 1 6,-2 2 9,2 6-23,0 10-11,0 7 1,0 7 0,0 8 20,0 0-20,0 0-7,0 26 3,0 16-26,6 12 30,2 6 0,-1-4 5,3-6 3,1-8-8,4-9 0,-2-3 0,5-5 3,0-4-3,3-5 0,0-3-8,0-3 0,6-6-5,-5-2-28,3-2 28,-7 0-66,0 0 4,-7-3-70,-5-10-214</inkml:trace>
  <inkml:trace contextRef="#ctx0" brushRef="#br0" timeOffset="136437.0696">7355 8515 148,'0'0'140,"0"0"-89,0 0-43,0 0 58,0 0-29,103-25-1,-66 18 0,5 2-27,0 0-5,0-3-4,1 4-16,0-3 5,-7 0-114,-5 4-171</inkml:trace>
  <inkml:trace contextRef="#ctx0" brushRef="#br0" timeOffset="141280.7677">8971 8500 210,'0'0'66,"0"0"-65,0 0-1,0 0 2,0 0 5,0 0 7,30 21 17,-24-18-12,2-1 19,1-2-30,-1 1 0,2-1 2,-1 0-1,-1 0-9,-1-1 0,2-8 0,-3-5 17,5-4-16,-5-6-1,1-6 15,-1-2-6,-2-4-5,1-1-4,-2-3 1,-3 0 10,1-1-9,-1 2-2,0 4 12,0 4-1,0 8 4,0 5 16,0 11-10,0 3 27,-1 2-28,1 2-8,0 0-12,0 9-29,0 16 26,0 11 3,0 8 0,3 6-3,4 1 9,2 0-6,2 2 0,0-3 6,3-5-6,0-6 0,2-3 1,-1-6-9,4-4 9,0-2-1,0-8 1,-2 0 5,-3-6-6,1-2 0,-8-4-4,1-3-6,-1-1 8,0 0 2,1-7 0,4-11 0,0-2-7,-3 1-15,-5-2-3,-4-2 22,0 2-17,0-3 20,-7 4 2,-5 2 0,2 1-3,-1 6 1,6 0-2,2 4 1,3 2 1,0-3 0,0 4 0,11 0-40,8 0 25,4 3 8,2-1 0,2 2 1,3-1 5,3 1 1,6 0 0,4-5 10,3 1-15,5-4 5,-5 1 0,-1 1-9,-11-2 9,-4 7 0,-15-4-3,-3 4 3,-8 0 0,-4-3 7,0 1 4,0-3 43,0 2-53,-1-2 2,-7-1-3,-2 2-12,-2 0 6,-3 1-14,0 2 18,-6 2-1,2 0 4,-7 0-1,1 8 5,3 10 4,2 7-9,5 2 0,8 6-17,4 2 9,3-1 4,0-6 4,13-3-11,8-5 26,1-5-15,4-3 0,1-5 3,4-5-3,2-2 0,3 0 4,-2-5-1,-3-8 7,-1-5-10,-7-5 0,-2-5 7,-4-5 6,-2-5-13,-1-3 18,-5-2 1,0-2-4,-3-2-12,-2-1 23,-4-2-25,0-1 17,0 0-18,0 7 0,0 3 16,-7 12-9,2 8 14,2 7-21,2 6 10,-1 7 22,2 1-32,0 0 0,0 14-3,0 26-31,9 18 34,4 13 0,0 5 10,-3-2-9,-1-1 9,-3-2 1,-5-3 24,-1-4-22,0-5-3,0-6-10,0-7 11,0-2-15,0-6 7,0-5-3,0-4 1,0-4 8,0-6-9,0 0 0,0-6 4,0-4-7,0-5 3,0-4 0,0 0 13,0 0-7,0 0-6,0 0 0,0-5 16,0-7-24,0-3 8,0-2 0,0-4-4,-3-3-11,-4 0 14,-3-2-4,-1 1-25,3 0 26,-2 3-3,4 2 7,2 1-10,4 1 4,0 1-1,0 4 0,0-1-18,0 3 20,9 0 5,10-2 0,8 1-15,6-1 23,1-2-8,5 0 0,-3-2-2,-1 1 1,-9 1 1,1 0 0,-8 2-6,-7 3 12,-2 2-6,-4 4 0,-4-1-6,-2 3 6,0-1 0,0-1 2,0 3-1,0-1-1,0 2 0,0 0-2,0 0 7,0 0-10,0 0 3,0 0-15,0 0 16,0 0-99,-3 14 14,-5 4 70,0 3 23,0 3-7,8 0 0,0-1 0,0-2 1,3-4 2,5-3-3,3-4 0,-2-5 10,-1 0-14,4-5 4,-3 0 0,1 0 32,0-13-25,1-4-6,-2-3-1,-3-2-19,-2-2 11,-4-3-5,0 3 12,0 3-4,-11 3 6,-2 4-1,3 5 20,4 4-11,2 2-18,2 3-2,1 0-18,1 0 29,0 8-11,0 1 10,0 3-1,9 0 4,4-3-2,2-2 0,1 0 2,-1-4 1,0-2 0,-1-1-3,2 0 17,-1 0-17,1-4 14,-5-7-1,-2-1-4,-6-5 20,3-1-14,-6 0 4,0-3-4,0 0-8,-6 0-5,-5 3-2,-1 0 2,1 6-4,2 3 2,1 3 0,3 3 6,4 1 0,-1 2-6,2 0 0,0 0-19,0 0 1,11 0-20,10 0 38,6 0 0,5 0 7,1 0-9,-7-4 2,2 4 0,-5 0 3,-3 0-3,-3 2 0,4 8 9,-6 5-1,1 2-8,-5 5 0,-1 2 0,-3 0 31,-2 2-24,1-2 3,0-2 10,1-1-13,-1-3 6,0-2-11,2-4 12,0-2-13,0-4-1,0 0 2,1-3 0,1-3 13,2 0-15,4-3 16,1-15-14,0-4 14,-1-6-12,-3 0-4,-6-3 0,-1 0-45,-3 4 32,-1 2-2,-2 4 2,0 8 12,0 6 2,0 6 13,0 1-6,-5 11-8,1 17 0,1 8-7,3 6 11,0-2-4,7 0 5,11-6-1,3-7-1,6-4 1,3-5-8,3-6-42,-2-5-58,-6-5-128</inkml:trace>
  <inkml:trace contextRef="#ctx0" brushRef="#br0" timeOffset="143972.6591">12275 8175 18,'0'0'127,"0"0"-84,0 0-32,0 0 3,0 0 17,0 0-1,0 0 22,36-54-47,-24 49 16,1 1 19,1 2-37,-2 2 34,6 0-36,-1 2-1,2 12 9,-2 7-1,1 3-8,0 1 0,-3 2 3,0-3-6,-4 0 3,-5-1 0,1-3 0,-6-4 5,-1-1-10,0-2 0,0-4 0,0 0 5,0-4 2,0 0 6,0-4 16,0-1-18,0 0 14,0 0 46,0-6-46,0-10 15,5-4-35,5-4 6,5-1-2,2-3 4,2 3-10,-1 3 2,1 5-16,-1 6 8,-3 8-3,0 3 11,-1 0-2,2 13-2,-4 6 4,0 2 0,1 0-6,-2-1 4,-7-4 2,-1-2 0,-3-1-12,0-4 8,0 0-3,0-4 5,0-2 1,0-2 1,-1-1 0,1 0 3,0 0 13,0-9-16,0-9 0,0-4 13,0-2-7,0 1-6,7 2 0,5 3 0,7 2-5,-1 0 5,5 4 0,-1 6-7,-4 3 12,1 3-12,-2 0 7,1 9-5,1 6-2,1 2 9,0-1-2,0 3 4,2-5 2,-1 0-9,3-5 3,-6-2-1,0-2-2,-3-2 5,-1-3-2,3 0 0,2 0 15,1-5-18,-2-5 3,-1-4 0,-1-1 11,-3-4-9,-3-4-1,-2-4 1,-5 1 7,-3 2-9,0-1 0,0 8 0,-2 7 14,-7 4 2,-3 6-7,-1 0-7,-1 9-1,4 14-1,4 8 0,6 1-15,0-2 9,10-3-2,13-3 8,5-3 6,4-6 0,2-4-12,-1-5-1,0-3-64,-3-3-21,-4 0-86</inkml:trace>
  <inkml:trace contextRef="#ctx0" brushRef="#br0" timeOffset="146394.6974">13812 8031 38,'0'0'85,"0"0"-10,0 0-6,0 0-8,0 0-2,0 0-52,0 0 19,-67-23 24,50 23-46,0 12-5,0 7 1,-1 4 0,6 0-5,-1 5 5,4 0 0,1-1-5,1-2 12,6-2-7,-1-4 0,2-2-7,0-2 3,0-1 4,10-4 0,1-2 6,4-2-4,0-4-2,4-2 0,2 0 11,0 0-8,1 0-3,-7-10 0,-2-3 8,-2-3 2,-3-2-10,-1-3 0,0-3 14,-2 0-21,1 2 7,-3 2 0,0 4 9,-2 3 2,-1 6-11,0 2 9,0 4 11,0 1-7,2 0-13,4 8-3,1 10-15,5 3 26,1 1-8,3-4 0,0 1 0,-1-6-10,3-1 12,-2-5-2,2-2 8,0-3-1,1-2-7,2 0 0,-3-3-18,-2-13 8,0-4 7,-5-7 3,0-4 3,-5-5 5,3 0-8,-6 0 0,0 6-2,0 5 2,-3 12 9,3 7-6,3 6 0,4 0-3,7 16 0,3 10 0,3 4 5,-1 0-3,-4 0-1,-1-2 3,-4-4 23,-6-5-21,-1 1-6,-6-3 0,0-4-10,-1-3 9,-14-2 1,-6-2 0,0-2 14,2-4-3,2 0-11,4 0 6,3 0 5,4 0-11,4 0 0,2 0-9,0 0 1,0 0-40,9 0 48,12 0-1,6 0 11,4 0-12,5 0 2,0-1 0,-3-10 4,-4 0 2,-2-5-4,0 0-2,-5-2 4,-5-1-12,-4 1 8,-5-1 0,-2-4 7,-3-2-2,0-1-4,-2 1-1,5 5 8,-3 6-9,0 7 1,-2 3 0,-1 4-5,2 0 5,1 1-1,2 17-5,-1 8-6,2 2 9,1-1 2,1 2 1,2-6 4,4-2 0,-1-3-4,2-5 4,-1-4 7,-1-3-13,2-2 2,0 0 0,3-4-6,-1 0 15,-3 0-9,-2-2 0,0-7 7,-3-5-7,0 3 0,1-9 6,-2-6-1,-2-1-4,1-3 1,2 6-2,-1 3 4,-1 7-4,-2 6 0,-4 1 1,2 6-6,-3 1 5,3 0-7,0 8-2,3 11 4,4 4 4,5-2 1,0 0-3,0-2 3,0-5 0,-2-2 1,-2-4-2,-2-3 9,1 0-9,-1-2 1,2-1 0,2-2-4,2 0 9,-3 0-5,3-10 7,-5-1-5,-1-4-2,-4-4 0,-2-3 3,-3-4 5,0 1-8,0 1 0,-8 0 0,-2 6 4,1 1-9,1 6 1,1 4 4,3 2-3,1 4 3,3 1 0,0 0-3,0 0 1,0 0-3,0 0-3,14 0 3,6 0 5,7 0 3,3 0 0,-2 0-3,-3 0 5,-3 0-7,-3 0 2,-6 0 0,-3 0 0,-1 4 1,-1 6-1,-2 4 0,-5 4-7,-1 2 3,0-3 3,0 4 1,2-3 12,2-1-9,1-8 2,1 4-5,4-3 12,-1-2-12,0 2 0,3-5 4,-2-2-8,-1-3 5,2 3-1,-4-3 6,1 0 10,-1 0-14,2-4 2,-2-7 2,1-4 10,1-3-16,0-6 3,-2-2-11,1-1-15,-4 0 12,0 3-20,-4 6 11,0 5 5,0 6 15,-8 6-7,-1 1-3,0 0-5,0 10 12,3 13 3,3 4-12,3 4-5,0 1 21,0-3-4,9-2 2,6-6 10,0-6-12,6-3 0,2-6-6,7-6 0,5 0-139</inkml:trace>
  <inkml:trace contextRef="#ctx0" brushRef="#br0" timeOffset="148716.9902">15716 7921 212,'0'0'75,"0"0"-24,0 0-14,0 0 2,0 0 6,0 0-39,59-21 12,-39 26-18,0 12 2,-3 6 18,1 4-19,-2 3 8,-2-1 4,-2-3-2,-2-3-11,-3-3 0,-2-5-7,-4-3 3,-1-3 4,0-1 0,0-5 3,0 0 4,0-3 1,0 0-3,0 0-2,0 0 31,0-2 6,4-10-3,0-8-28,7-4 1,6-6-8,7-1-2,9 0 0,1 5-9,1 7 9,-2 9 0,-8 5-8,-3 5 10,-5 0-2,-3 14 0,0 7-9,-2 1 4,-2 4 5,-4-1 0,-3-3-6,-3-3 15,0-2-16,0-4 7,0-1-9,-3-2 7,-1-4 2,-1-2 0,5-3 11,0-1-1,0 0-4,0 0 4,0-2-8,0-12 23,0-6-23,6-5-1,8-4-1,5 1-9,0 1 4,1 10-9,-4 3 5,-1 4 0,3 4 10,-1 3-1,5 3 0,2 0-2,-2 6-1,-2 7 3,-1 7-2,-4 0-11,1-1 22,-2-1-9,-1-3 0,1-3-2,-1-3 2,1 0 0,0-6 4,0-3-2,4 0 8,0 0-10,4-7 0,0-11 13,-1-3-13,-1-5 0,-5 0-10,-4 1-1,-6 1 7,-5 2 4,0 3-7,0 6-14,-8 4 19,0 4 1,0 5-21,1 0 16,-1 6-13,1 14 19,2 7-5,2 3 1,3 1 4,0-2 0,0-5-1,2-3-4,7-7 5,-3-2 0,1-6-1,2-3 7,6-3-6,2 0 0,5-1 9,5-15-4,-1-5-5,1 0 0,-4-1 2,-4-1 9,-4 8-11,-1 1 13,-2 6-10,-1 1 19,3 6-22,-2 1 0,3 0-5,-2 4 6,-3 11-1,1 5 0,-2-1-14,-3 2 14,-2 1 2,-4-4 2,0 0 13,0-3-6,0-3-11,0-2 0,0-5 3,0-3-8,0-2 10,0 0-5,0 0 27,2-11-19,5-11-4,6-9-4,3-7-11,4-1-1,3 3 11,-2 5 1,1 8-17,-2 4 30,-1 8-13,-4 5 0,-2 6-28,-2 0 21,1 5 5,-3 11 2,1 2-4,2 3 13,-1 0-9,2 0 0,2 0 18,0-1-16,0-2 3,0-3-5,0-4 20,-3-4-18,2-4-2,0-1 2,7-2 11,4 0 3,2-5-13,-1-8 2,-4-3 19,-5-3-16,-3-4 11,-6 0-15,-1-8 9,-4 0-14,-2-2 1,-1-5 0,0 0 6,0-2 3,-3 1-9,-5 0 6,-1 1 0,-1 4 21,4 6-27,1 7 0,3 8 15,1 3-10,1 7-5,0 3 0,0 0-22,0 14 21,0 16-31,0 14 32,0 7-6,0 3 14,10-3-8,4-3 0,2-7 6,-1-5-11,1-6 5,-1-4 0,1-2 5,-2-4 1,4-7-6,-6-1 0,2-6-18,2-3-11,-1-3-19,4 0-81,-3-13-159</inkml:trace>
  <inkml:trace contextRef="#ctx0" brushRef="#br0" timeOffset="149017.7965">17297 7773 674,'0'0'0,"0"0"-30,0 0 20,125-13 5,-71 8 3,8 0 2,0 1 0,2 0 15,-7-2-13,-3 2-2,-7 1 0,-5 1-6,-6-1-32,-5-2-64,-7 2-70,-8-2-45</inkml:trace>
  <inkml:trace contextRef="#ctx0" brushRef="#br0" timeOffset="150553.1273">19152 7433 198,'0'0'139,"0"0"-92,0 0-47,0 0-9,0 0 9,0 0 8,0 112 11,0-75-14,3 1 33,0-1-24,-2 4 2,4-2-5,-2-1 3,0-2 2,4-3-10,-4 0 0,3 0 6,-3 2-10,-2-2 1,4 0-3,-3-5 4,1-3-9,4-6-30,-3-5-65,2-6 19,0-5-85</inkml:trace>
  <inkml:trace contextRef="#ctx0" brushRef="#br0" timeOffset="151192.4224">19511 7439 268,'0'0'116,"0"0"-42,0 0-41,0 0-32,0 0-1,0 0 0,-12 84 4,12-41 52,0-1-50,6-2 4,11-2-10,1-3 14,6-6-15,2-4 7,9-6-4,5-5 33,0-8-28,5-6 34,0 0-32,-4 0-5,0-12 19,-6-5-20,-3-4 2,-8-3 10,-3-3 0,-2-3-15,-4-3 0,1-5 9,-1 0-18,0 1 9,-4 2 0,-7 2-5,-2 6-36,-2 6 13,0 6-52,-11 6-75,-5 2-157</inkml:trace>
  <inkml:trace contextRef="#ctx0" brushRef="#br0" timeOffset="151633.5732">19798 7469 187,'0'0'111,"0"0"7,0 0-84,0 0-21,0 0-13,0 0-16,-3 30 16,3 5 5,0 7 13,1 3 38,4 3-54,-1-3 10,-2-2-3,-1-4 9,2-3-3,0-5-15,0 0 4,0-4-2,0-5 4,-3-1-12,3-3 5,0-5-64,0-3 8,8-7-82,0-3-38</inkml:trace>
  <inkml:trace contextRef="#ctx0" brushRef="#br0" timeOffset="152241.0643">20291 7519 327,'0'0'134,"0"0"-129,0 0-4,0 0-1,0 0-38,0 0 38,36 13 8,-3-2-4,3 2 36,1 1-28,-1 0 3,-5-4-7,-3 2 1,-5 2-16,-2-4 7,0 3 0,-3-3 3,-2-2 1,1-1-4,-7-1 2,-4 0 3,-2-1-10,-4-1-3,0 4 7,0 3-9,-6 5 13,-13 3-3,-8 2 57,-4 3-52,1 0 11,0 2-16,5 1 1,-1 2 4,4-1 2,4 1-7,0-1 0,4-2-22,0-3 5,3-3-20,4-4-34,4-6-51,2-4-154</inkml:trace>
  <inkml:trace contextRef="#ctx0" brushRef="#br0" timeOffset="161320.7301">21534 7629 70,'0'0'71,"0"0"11,0 0-31,0 0 8,0 0 5,0 0-40,0 0 10,0-8-34,0 8 13,0 13-20,3 6 13,2 0-6,1 1 5,0-1 1,1-1-6,1 0 0,3 1 2,0-6-6,0-1 4,3 2 0,-3-7 4,2 0-1,-2-3-3,1-3 0,1 1 5,-1-1-8,1-1 7,-2 0-4,-1 0 4,2-3 3,-1-5-7,1-5 0,1-3 7,-2-1-12,0-1 5,-3 0 0,-4 0 5,1 0 0,-4 3-5,1 3 0,-1 5 7,1 2-11,-2 3 8,0 1 2,0 1 45,0 0-51,0 0-8,0 10-16,1 9 12,8 2 5,0 1 11,3-3-4,4 1 3,1-3 11,2-5-15,2-2 1,0-2 0,-3-5-5,0 0 6,-3-3-1,-3 0 6,1 0 6,1 0-12,-1-9 0,1-3 0,-3-3-7,-3-2 7,-5-1 0,0-3-6,0-1 4,0-1-3,1 2-21,-1 2 1,-3 2 20,0 3 5,0 2 0,0 3 3,0 3 0,0 2-3,0 0 0,0 3 11,0 1-10,3 0-1,9 0-3,7 0-15,9 0 19,5 0-1,8 0 0,2 0 6,0 0-18,-4 0 12,-3-2 0,-4 1 3,-7 0 11,-3-2-15,-7 0 1,-2 0-5,-5 1 2,-4 0 3,1 1 0,-3-1 15,1 1-4,-2-1 0,-1 1 22,0 1-20,0 0 30,0 0-39,0 0-3,0 0-1,-6 0-55,-8 4 55,-6 12 0,-4 4 15,-1 1-19,5 2 4,2-2 0,5-1 0,4-2-2,4-3-1,5-1 0,0-2-43,0-2 45,14-2 2,-2-4-1,2-4 15,2 0-2,0 0-13,-1 0 0,-2-3-9,-2-6 2,-2-1 7,1-2 0,-3-2 7,2 1 0,1-1-7,-3 2 0,-4 3-1,-2 0-1,-1 3 2,0 3 0,0 2 3,0 1 7,0 0-10,2 0 0,2 2-27,4 10 27,1 2 0,3-2 0,0-2-1,1 1 2,-1-2-1,3-3 1,-2-1 4,2-2-5,2-3 0,-1 0 1,-1 0-2,-3-3 4,1-8-3,-5-2 7,-1-4 5,-2-5-16,-1-3 4,1 0 0,-2-2 5,1 6-1,2 6-4,-3 4 3,-1 6 11,1 5-15,-2 0 1,9 0-9,6 11 3,4 4 8,1 1-2,-3 1 1,0-3 7,-3-1-8,-2-2 0,-1-1 7,-4-1 2,-3 2-8,-1-4 0,-4 4-1,0-1-21,0 3 17,-14 3-21,-5 0 25,-8 2-4,2-1-58,-1-3-87,4-7-112</inkml:trace>
  <inkml:trace contextRef="#ctx0" brushRef="#br0" timeOffset="163511.0771">24233 7570 350,'0'0'123,"0"0"-123,0 0-24,0 0 23,0 0-14,0 0 15,38 47 0,-31-44-12,5-2 12,-2 1 0,2-2 14,5 0-9,0 0 15,3 0-18,7-6 2,1-8 3,2-1 1,0-6-8,-3-1 0,-6-4 1,-2 0-9,-3 1 8,-5 0 0,-4 4 6,-2 7 5,-4 3-11,-1 4 30,0 3-11,0 1 37,0 3-23,0 0-25,0 0-8,0 13-22,2 15 17,4 9 1,-2 9 8,5 3-1,-1 4-2,0 0 3,-2-2 33,-1-4-26,-2-4-4,-1-1-7,-2-4 7,0 0-9,0-2 2,-14-3 0,-2-2-6,-5-4 14,4-7-8,-2-6 0,2-5 2,4-9-13,4 0 14,6 0-3,2-15 0,1-11-33,0-7 23,0-2 7,9-1-4,8 3-4,3 3 5,2 3 6,4 1 10,0 1-3,1 1-7,3-2 0,4 2 6,7-1-13,2-1 7,5 2 0,-2 0-2,-7 5 6,-8 3-4,-10 1 0,-6 5 6,-7-1-14,-5 1 11,-2 0-3,-1 3 21,0 1-3,0 1-3,0 1-6,0 1 2,0 1-9,0 1 5,-1 1-7,-1 0 0,2 0-13,-1 3 13,-1 13-18,1 5 12,1 0-1,0-1 7,0-3 0,0-1 3,7 0 7,5-3-12,1-3 2,7-1-13,2-4-1,1-2 14,3-3-18,0 0 18,-3 0-65,-3 0 14,-5-12 32,-3-5-25,-2-3 36,-2-3 8,-2-3 0,0 0-2,-2 5 10,-1 5-8,-3 5 34,0 4-32,0 4 41,0 1 6,0 2-35,0 0-14,0 8-26,0 10 26,0 3-14,9-1 13,3-1-1,3-1 1,-2-4 1,4-2-1,-2-5 1,-1-2 0,0-3 9,0-2-6,0 0-6,-2 0-10,3-13 8,-1-8-4,0-1 7,0-6 2,-1 3 2,-4 2 12,0 7-14,-4 5 6,-2 5 9,4 6 28,-2 0-43,5 0 2,5 14-12,0 5 15,3 4-5,-5-1 0,2-1 3,-4-1 2,-5-4-1,-2-2-4,-4-2 0,0-1-16,0-4 13,-6-2-37,-4-3 40,-2-2 20,1 0-12,2 0 10,2 0-17,4 0 13,2 0-18,1 0 4,0 0-14,0 0 0,3 0-45,11 0 43,9-3 14,6-4 4,3 0 10,2-2-12,-4-5 11,0 1-1,-3-4-9,-5-1 8,-1-3-8,-3-2 9,-5 0-3,-2-5 0,-1-3-7,-4-1 38,-3-4-36,0 0 16,-3 0 28,0 0-31,0 1 35,-1 8 3,-4 4-18,2 10 2,2 5-37,1 5 4,0 3-4,0 0-11,0 25 0,0 15-21,0 12 32,0 4-2,1-1 6,4-9-4,2-7 0,6-6 7,4-4-11,4-5 4,3-7 0,0-4 0,6-5 0,4-5-7,7-3-10,4 0-68,6-13-62,-6-6-151</inkml:trace>
  <inkml:trace contextRef="#ctx0" brushRef="#br0" timeOffset="163843.1645">25704 7391 377,'0'0'105,"0"0"-105,0 0 6,100-11-6,-58 6 0,9-3 7,5 2 4,7-1 8,-3 2-5,-8 0-1,-7 2-3,-11 0-17,-9 0 7,-7 0-82,-4 2-6,-10-4-141</inkml:trace>
  <inkml:trace contextRef="#ctx0" brushRef="#br0" timeOffset="164491.6675">24582 7171 328,'0'0'226,"0"0"-171,0 0-55,0 0 0,0 0-6,0 0-39,0 3-80,8 3-95,2-1 102</inkml:trace>
  <inkml:trace contextRef="#ctx0" brushRef="#br0" timeOffset="165648.0525">27392 6991 181,'0'0'126,"0"0"-46,0 0-46,0 0 27,0 0-50,0 0-6,4-13-5,-3 36 3,1 13-3,1 11 44,-2 7-44,2 5 36,2 0-27,3-2 1,0-3-10,0-4 14,-2-6-14,0-1 0,-2-9 3,0-2-10,-4-5 7,0-1-3,-2-4-5,-10-5-90,0-7-69,2-10-74</inkml:trace>
  <inkml:trace contextRef="#ctx0" brushRef="#br0" timeOffset="166218.4219">27923 7224 163,'0'0'95,"0"0"-87,0 0 19,0 0-12,0 0-8,0 0 3,-66 56 7,51-19-1,0 7 8,3-1-21,5 1 9,4-3-12,3-7 0,0-4-8,3-4 19,9-6-11,1-7 0,2-5 1,1-5 33,4-3 6,2 0 20,2-2-5,1-13-53,4-6 22,-6-3-24,2-7 19,-3-4-15,-3-3-4,-5-1 0,-10-2 11,-4 4-2,0 0-12,-18 4 3,-3 6-60,1 5 9,-1 7-48,0 4-51,0 2-146</inkml:trace>
  <inkml:trace contextRef="#ctx0" brushRef="#br0" timeOffset="166820.0963">28251 7084 104,'0'0'172,"0"0"-171,0 0 11,0 0-16,0 0 4,0 0 0,61 28 15,-34-14-7,6 0-4,1-1 9,5 2-10,-3-3 14,-4 0-15,-2 0 0,-1-1 2,-7-1-1,-1-2-3,-3-2 0,-6-2 0,-3-2 3,0 1 0,-2 0-2,-2 0-1,-1 2 9,-1-1-16,-1 3 7,-2 1-10,0 1 5,0 2 0,0 1 5,-15 2 10,-6 3-1,-7 0 24,-5 1-1,-5 2-29,1 1 30,4-1-29,5 0-4,9-2 0,5-3-15,4-1-38,5-1-9,1-2-25,4-5-10,0-2-58</inkml:trace>
  <inkml:trace contextRef="#ctx0" brushRef="#br0" timeOffset="167167.6975">28978 7566 113,'0'0'395,"0"0"-395,0 0-94,0 0 70,0 0 11,0 0-65,0 0-15,0 0 30,-7 0-44</inkml:trace>
  <inkml:trace contextRef="#ctx0" brushRef="#br0" timeOffset="172697.9995">29904 6939 72,'0'0'115,"0"0"-25,0 0 7,0 0-51,0 0 13,0 0-10,0 0-26,0-22 34,0 22-26,0 0-3,0 0-5,0 0-23,0 14-15,0 15 4,0 15 11,-1 7 5,1 2-4,0 0-1,0-5 1,0-6 9,0-5-10,0-3 0,4-1 3,-1-5-9,2 1 6,-4-4-15,-1-1-27,0-1-107,0-6 0,-7-7-133</inkml:trace>
  <inkml:trace contextRef="#ctx0" brushRef="#br0" timeOffset="173237.5371">29892 7277 81,'0'0'87,"0"0"-63,0 0-19,0 0 39,0 0-3,97 8-35,-70-3 29,-3 0-27,1-2 5,-2-2-7,-3-1-5,-2 0-1,-1 0 6,-5 0 7,1-6-13,-1-7 13,2-5-2,0-2 21,-2-2-29,0-4 13,-4 0 38,-2-2-52,-3-1 38,1 2-34,-2 0 12,-1 3-7,2 3-6,-3 2 4,0 9 31,0 4-36,0 6 28,0 0-32,0 0 4,0 6-15,0 20-25,0 13 36,-7 10 6,2 7 7,1-2-13,4-1 0,0-7 6,0-3-15,0-6 9,0-1 0,4-4-3,-1-2-1,2-4-61,2-6-40,1-10-164</inkml:trace>
  <inkml:trace contextRef="#ctx0" brushRef="#br0" timeOffset="174784.3601">30480 7341 63,'0'0'49,"0"0"18,0 0-18,0 0 3,0 0-11,0 0 3,84 14 24,-70-14-52,-1 0 27,4 0-30,-3-5 2,0-4-15,3-3 0,-5-1 0,-2-2 16,-4-2-3,-6 0-13,0 2 0,0 2-5,0 1-3,-6 3-3,-7 1 11,-3 7-1,-5 1 1,-5 0 0,4 21-9,0 5 5,5 3 0,4 3 3,4-2-4,6-1-9,3-5 14,0-3 0,0-3-6,3-3 10,7-3-6,5-3 2,-1-3 0,6-4 12,4-2-12,-1 0-14,4 0 3,-1-6-29,1-8 37,2-2 0,-6-1 3,-1-1-4,-3 0 8,-3 0-2,-1 3 8,-3 1-6,0 4 5,0 1-9,-3 3 1,1 0 5,-2 4-3,-1 2-3,5 0 0,-3 3 1,-1 14-6,-1 1 0,-1 3 5,-3-1-8,-2-2 12,-1-2-4,0-3 0,0-2 3,0-2 4,0-3-7,0-1 2,-1-4-2,1-1 2,0 0 1,0 0 26,0 0-23,0-3 41,0-12-47,3-7 3,7-6 11,5 0-11,2-1-3,4 5 4,-5 6 2,3 3-7,-5 5 1,1 4 0,-3 4-2,2 2 2,-1 0 0,1 13-9,1 5 5,-1 5 1,-4 0 3,-1-4 0,-1 1 7,0-4-5,2-2-2,-4 0 3,4-3 8,-1 0-14,1-2 3,4-3 0,-2-1 11,5-5-11,2 0 13,3 0 25,0 0-37,1-3 17,-2-7-18,-1 2 3,0-2 9,2-3-9,-1-2 1,0-3 6,1 0 1,-1 1-12,-4 2 1,-4 3 0,-4 3 2,-4 2-2,-2 1 0,-3-1-2,0 2-1,0 0-5,0 1-15,0 2-11,0 2 28,-5 0-13,-2 6-53,-4 14 53,-1 2 2,2 2 14,2 2 3,3-2-3,5-1-6,0-5 9,0-3 0,0-4-3,10-2 14,3-2-11,7-1 18,6-3-2,6-1 25,2-2-13,0 0-20,-2 0 1,-2-10 4,-2-7-13,0-4 0,-3 0 13,-5 1-2,-7-3-8,-7 5 5,-6 1 22,0 2-18,0 5-9,0 2-3,-6 4 12,-1 4-12,-3 0 0,-4 2 0,-1 15-10,3 6 5,2-1 4,9 3-12,1-3-3,0-1 8,0-1 10,5-2-2,12-4 6,7-3 10,10-3-23,3-3 7,5-5-110,-6 0-31,-8 0-115</inkml:trace>
  <inkml:trace contextRef="#ctx0" brushRef="#br0" timeOffset="175089.1577">32348 7507 223,'0'0'0,"0"0"12,0 0 4,0 0 32,0 0-13,0 0 6,-42 77-31,26-62 0,-4 1-10,-5 1-16,-2 2 12,-1-2-90,-5-2-125</inkml:trace>
  <inkml:trace contextRef="#ctx0" brushRef="#br0" timeOffset="178351.4206">2521 10174 110,'0'0'116,"0"0"-42,0 0-10,0 0-27,0 0 14,0 0-48,0-1-3,0 12-5,0 11 5,-5 6 23,-3 6-2,2 5-17,0 4 4,1 7-8,2 2 0,3 3-1,0-7 5,0-6-4,11-4 0,5-7-2,2-2 0,6-4 2,-2-4 0,8-4-2,-2-3 12,2-6-10,3-4 0,-3-4 8,-2 0-11,3-9 3,-8-7 0,4-3 6,0-5-1,-2-5-5,5-5 2,-2-5 5,-3-4-10,0-6 3,-8-3 0,-3-2 5,-1 3-3,-7 3-2,-4 9 13,-2 4-5,0 5 23,0 5 18,-8 0-48,2 6 18,2 1-12,-2 5-5,4 3-2,1 6 9,-2 2-9,0 2 0,1 0 6,1 0-13,-2 7 0,1 21-16,-1 11 15,0 9 15,3 3-7,0 2 0,0-1 4,0 3-2,0-7 0,8-3 1,-2-7 8,0-8-7,-3-4-4,0-4 0,4-4 3,-7-4-8,3-5 5,0-6-14,-3-3 13,0 0-25,0 0 26,5 0 9,-2-10-6,0-10-2,1-4-1,8-2 0,-3-1-4,6 1 5,1 2-9,-2 5 8,2 2-3,2 2-10,0 5 13,1 5 0,5 5-1,-1 0-40,-1 6 20,2 6 8,-6 5-18,0-1 31,-5-1-11,0 0 11,-5-1-5,4-2 9,1 0-8,-2-2 3,2 0 1,2-2-2,0-1 2,0-6 0,1-1-1,-1 0 11,0 0-16,-1 0 6,-4-6 0,0-4 16,-2-6-5,1-3-7,4-1-2,-2-2 6,-2-1-8,-2 4 0,-1-1 5,-3 4-5,-1 6 3,-2 4 15,0 6 3,0 0-21,0 0-14,0 13-44,0 11 36,0 2 18,3 2 4,3-6 0,1-2 0,3-5 4,-2-2-4,3-3 0,-1-3 5,-3-4-5,1-1 4,1-2-4,1 0 7,4-7 2,2-14-3,-1-10-6,6-3-9,-6-4 1,1 2 4,-5 2 4,-3 10 4,-3 9 9,-2 8 7,-3 7 19,3 0-39,6 0 0,4 13-1,2 3 1,3 7 7,-4 2-1,2-3-6,-1 2 0,0-4 9,-2-4 6,-5-1-15,-8-3 0,0 0 0,0 2-29,-14-1 2,-5-1 3,-5-4-135,-3-5-106</inkml:trace>
  <inkml:trace contextRef="#ctx0" brushRef="#br0" timeOffset="178592.3971">3595 10222 615,'0'0'84,"0"0"-84,0 0 0,0 0-33,0 0-24,0 0-69,0 0-46</inkml:trace>
  <inkml:trace contextRef="#ctx0" brushRef="#br0" timeOffset="179116.8584">2324 10498 304,'0'0'143,"0"0"-72,0 0-3,0 0-18,0 0-45,0 0 18,12-20-23,15 11 0,7-3 2,5 0 5,10-3-7,12 0 0,5 0 0,1-3-9,-1 1 9,-8 2-94,-6 5-33,-10 5-85,-6 1 44</inkml:trace>
  <inkml:trace contextRef="#ctx0" brushRef="#br0" timeOffset="180589.5334">5937 10042 148,'0'0'95,"0"0"-87,0 0 18,0 0-16,-89-35 29,73 35 19,4 0-58,-2 0 36,2 14-36,0 14 7,-1 11-17,-2 9 13,7 4-3,3-2 6,5 2 9,0-6-15,4 0 0,14-7-7,12-5 7,3-6 2,7-7 1,3-11 8,1-5-1,-3-5-1,1-5 17,-5-13-15,-2-6 35,-7-4-6,-3-4-5,-7-5 26,-1 0-55,-4-1 17,-9-1-22,-4 0 20,0 1-23,-6-1 2,-11 5 0,-4 2-4,3 7-17,-3 4-40,2 7-43,4 8-58,0 3-29</inkml:trace>
  <inkml:trace contextRef="#ctx0" brushRef="#br0" timeOffset="181191.1924">6361 9976 245,'0'0'36,"0"0"4,0 0-8,0 0-14,0 0-18,0 0-2,0 0 2,15 88 9,-6-49 53,0 0-52,0 0 1,0-2 2,-1-6-9,2 1-4,-3-3 0,-2-3 2,-4 2-3,-1-4 1,0-5-37,0-2-14,0-7-97,0-6-41</inkml:trace>
  <inkml:trace contextRef="#ctx0" brushRef="#br0" timeOffset="181755.0499">6370 10087 305,'0'0'70,"0"0"-43,0 0-5,15-98 0,3 78-3,-1 4 17,0 2-3,1 5-19,-1 3 21,2 6-23,-1 0-5,4 2-7,1 17 4,-5 7-11,-2 5 2,-10 4 5,-6 0-11,0-3 9,-11 0-5,-6-1 7,-3-6 0,2-5 0,5-4-28,-2-7 28,9-4-11,3-2 3,3-3 8,0 0-8,0 0 23,0-8-23,9-1 8,6 1-5,0 7 0,4 1 4,1 0 1,2 12-3,5 6 2,-2 2-3,-4 1 4,-3 1 0,-4-1 25,-7-1-18,-4 2 10,-3 0-17,0 1 9,-15-1-9,-9 2 4,0-9 14,0-6-5,4-6-9,-2-3 1,3 0 0,-2-2-5,5-6-55,-2-6-57,6 0-161</inkml:trace>
  <inkml:trace contextRef="#ctx0" brushRef="#br0" timeOffset="182563.7375">7112 9989 231,'0'0'99,"0"0"-39,0 0 3,0 0-33,0 0 33,0 0-63,-38-59 22,19 56-23,-6 0 9,-5 3-8,2 0 0,3 0 13,2 6-13,3 9 0,5 6-7,4 5-9,3 4 16,8 2 0,0 1-6,11 0-5,17 0 11,9-3 0,2-1-6,-2-4-4,1-2 10,-7-4 0,-4-1 6,-8-1-3,-7-2-3,-9 0 0,-3 2-17,0-4 14,-17 2 6,-6-2 12,-6-2 50,-2-1-51,1-3 23,-1-3-37,-2 1 23,3-3-46,2-1 10,-2-1-55,5 0 12,1 0-173</inkml:trace>
  <inkml:trace contextRef="#ctx0" brushRef="#br0" timeOffset="183127.6392">7297 10005 321,'0'0'160,"0"0"-105,0 0-49,0 0 15,0 0-21,0 0 3,20-10-6,-9 37 6,1 8 11,-2 4 27,-4 4-40,-1-2 21,-4-2-17,4-1-5,-2-6 9,-3-1 2,3-1-22,-3-3 9,0-1-37,0-8-37,0-6-61,0-11-23,0-1-84</inkml:trace>
  <inkml:trace contextRef="#ctx0" brushRef="#br0" timeOffset="183397.2156">7279 10018 313,'0'0'40,"0"0"1,0 0-40,0 0 0,33-91 23,-11 76-15,3 3 7,5 0 14,3 2-9,0 0-2,0 5-15,-2 2 3,-3 1-8,-2 2 1,-6 0-1,-3 0-16,-2 3-71,-9 9-24,-5 2-28,-1 1 28</inkml:trace>
  <inkml:trace contextRef="#ctx0" brushRef="#br0" timeOffset="183629.0006">7416 10067 42,'0'0'65,"0"0"-42,0 0-17,0 0 37,0 0-5,0 0-5,14 12 49,3-10-20,3 2-29,2 1-26,2 1-2,1 2 6,-1 1-9,-4-1-4,-4 5-46,-7 0-118,-9 3-20</inkml:trace>
  <inkml:trace contextRef="#ctx0" brushRef="#br0" timeOffset="183829.5446">7410 10410 5,'0'0'15,"0"0"34,0 0 41,0 0 8,0 0 17,87-8-61,-53-1-19,0 1-15,-1 0-15,-2 2-10,-4 5-6,0-2-128,-4 0-41</inkml:trace>
  <inkml:trace contextRef="#ctx0" brushRef="#br0" timeOffset="184330.898">7864 9915 207,'0'0'155,"0"0"9,0 0-164,0 0-2,0 0 0,0 0 2,16 100 0,-7-63 4,-6-1-2,-1-1 25,-1-1-15,-1-3-11,3-3-1,0-1 8,-3-4-30,1 0 19,-1-5-69,2-7-32,1-6-116</inkml:trace>
  <inkml:trace contextRef="#ctx0" brushRef="#br0" timeOffset="184801.0027">7858 9976 302,'0'0'99,"0"0"-85,14-89 8,5 63-19,4 8 3,3 4 39,2 5-28,-1 6 21,0 3-26,1 0-5,-7 17-11,-3 4 4,-14 6-16,-4 8 12,-19 1-49,-15 1 38,-8-4-8,0-4-27,8-8 14,9-7 11,11-8 25,5-5 7,6-1-4,3 0 29,0 0 29,0 0-42,1 0-1,16 0-18,8 0 0,4 0 6,2 10-3,2 1-3,-2 5 30,2-3-30,3 2 18,0 2-18,-6 1 11,-2 0-12,-1 0 3,-5 0 2,2-2-4,-6-1-46,0-3-7,-3 1-37,-1-5-18,-3-2-3</inkml:trace>
  <inkml:trace contextRef="#ctx0" brushRef="#br0" timeOffset="185286.7078">8389 9896 225,'0'0'51,"0"0"45,0 0-31,0 0-11,0 0-3,0 0-51,15-2 0,8 34 25,2 5-17,0 2 6,-1 2-14,-1-2 0,0-1 7,-4-3-6,1-9 2,-4-3 7,-1-7-3,-1-5-7,-3-5 0,-3-3 3,-2-3 4,-2 0 1,4 0 38,4-12 33,1-12-64,3-6 3,0-5-18,-3-1 0,-3 2 1,-2-2-1,-5 4 0,1 2-1,-4 4-14,0 7-1,0 2-19,0 8-32,0 3-27,0 1-114</inkml:trace>
  <inkml:trace contextRef="#ctx0" brushRef="#br0" timeOffset="186151.3817">9075 9801 353,'0'0'62,"0"0"16,0 0-78,0 0-1,0 0 0,0 0 2,-12 119 59,11-77-2,-2-2-50,-2 0 32,-2 0-39,-2-2-1,1-3 12,1-4-4,-1-4-8,4-6 0,-2-4-21,5-7 18,-1-5-50,2-5-40,0 0 62,0-9 7,0-11-3,10-4-38,-1-5 46,2-3 13,-1-2 6,-2-1 0,-4-1 10,1 0-2,-4-1-4,1-2 13,2 0 15,2-1 19,0 4-24,3 5 2,0 8 43,1 5-60,-1 9 23,2 6-35,4 3 15,3 3-22,4 18 8,2 12-1,1 5 45,-1 4-41,-1 0 14,-4-3-5,-4-1 1,0-5-11,-5-3-2,-1-2-1,-2-2 14,-2-4-4,-2-3-10,0-2 0,0-4-17,-3-4 15,0-3-60,0-3-45,-3-3-55,-9 0-106</inkml:trace>
  <inkml:trace contextRef="#ctx0" brushRef="#br0" timeOffset="186336.3068">9105 10073 223,'0'0'109,"0"0"-105,0 0-8,82-27 0,-49 20-3,1 1 7,2-2-28,-8 4-61</inkml:trace>
  <inkml:trace contextRef="#ctx0" brushRef="#br0" timeOffset="186769.1566">9397 9790 446,'0'0'155,"0"0"-132,0 0-4,0 0-19,0 0 0,91-36 1,-45 27 3,1 0-4,-1 2 2,-4 0 3,-5 1-9,-4 5 4,-5-1-41,-4 2-35,-3 0-93,-12 0-85</inkml:trace>
  <inkml:trace contextRef="#ctx0" brushRef="#br0" timeOffset="187054.3511">9651 9737 142,'0'0'141,"0"0"-131,0 0-9,0 0 29,0 0 44,-1 83-3,1-58-44,0 3 8,0-1 13,8 0-42,0 2 6,-1-1-12,-2 1 0,-2-2 4,-3-2-4,0-3 0,0-1 8,0-5-8,0-1-22,0-4-40,0-4-50,7-4-51,-1-3-61</inkml:trace>
  <inkml:trace contextRef="#ctx0" brushRef="#br0" timeOffset="187508.738">9951 9778 268,'0'0'133,"0"0"-81,0 0-40,0 0-2,88-33-7,-58 27-3,4 0 11,0 3-2,-2 0-9,-1 2 0,-1 1 4,-3-2-19,-4 2 0,-4 0-30,-6 0-44,-10 0-107</inkml:trace>
  <inkml:trace contextRef="#ctx0" brushRef="#br0" timeOffset="187755.9074">10160 9727 34,'0'0'154,"0"0"-117,0 0-18,0 0 10,0 0 61,-18 84-10,16-52-48,2-2 7,0-1 3,0-3-30,0 4-12,0-4 0,0 3 12,0-3-12,0-1 0,-4 1 5,-5-3-13,0-4-34,0-4-28,0-5-58,0-5-97</inkml:trace>
  <inkml:trace contextRef="#ctx0" brushRef="#br0" timeOffset="187956.4465">10020 10173 112,'0'0'294,"0"0"-214,0 0-63,0 0-17,0 0-9,0 0 9,49 0 52,-13 0-40,4 0 18,3-5-30,-3-1 0,-4 1 8,-4 3-8,-9 0-4,-2 2-40,-7 0-36,-1 0-7,-7 0-127</inkml:trace>
  <inkml:trace contextRef="#ctx0" brushRef="#br0" timeOffset="188711.755">10874 9673 147,'0'0'113,"0"0"-13,0 0-32,0 0 5,0 0-48,0 0 8,-83-32-30,60 60 2,-2 8 3,-5 7-1,3 5 0,1 3-3,5-2 0,9-1 6,6-6-7,6-3-3,0-4 0,12-5-4,10-6 4,14-4 2,4-7 3,2-7 10,4-6-5,3 0 11,2-9 9,-2-14-26,0-2 17,-7-4-9,-10-4-11,-10-1 36,-5-4-21,-12-3-12,-5-1-3,0 1-1,-14 1-10,-10 5-16,-3 4-19,1 5-4,-2 8-74,0 9-73,1 6-85</inkml:trace>
  <inkml:trace contextRef="#ctx0" brushRef="#br0" timeOffset="189244.2743">11292 9638 166,'0'0'26,"0"0"-25,0 0 3,0 0 55,0 0-33,0 0-23,0 0 19,15 65 17,-12-28 12,-1 4-26,-1-2-4,2 1 24,1-3-38,1-3 33,-2-2-20,1-3-13,-2-5 6,-2-4-12,0-4 0,0-4 4,0-4 1,0-5-12,0-3-10,0 0-72,1 0 46,1-3 30,-1-12-50,-1-8-49,0-4 22,0-4 34,0-4 42,0-4 5,0-2 1,0 0-4,2 2-56</inkml:trace>
  <inkml:trace contextRef="#ctx0" brushRef="#br0" timeOffset="189614.1014">11292 9638 29,'54'31'116,"-54"-36"39,0 5-39,4 0-76,4 1-40,7 17 6,4 11-6,8 4 0,1 6 1,0 1 11,-2-1-1,1 0 1,-5-3-3,-3-6-1,-2-1-8,-2-5 0,-2-6 7,-2-2 6,1-4 4,-3-1-6,-3-6 9,1 0-10,-4-3-6,-2-2 8,1 0 17,-2 0 55,1 0-23,1-8-8,6-10-24,-2-6-17,4-5-12,-4-5 0,1-2 0,-1 0-15,-4 2 15,-2 3-6,0 2-7,0 2-29,0 5 18,0 4-28,0 4-34,0 5 6,-3 3-27,3 0-106</inkml:trace>
  <inkml:trace contextRef="#ctx0" brushRef="#br0" timeOffset="191318.664">13388 9811 195,'0'0'90,"0"0"-71,0 0-19,0 0 33,0 0-2,0 0 15,0 0-45,30 35 23,-12-32-8,4-3-8,5 0 10,1 0-13,1-3 3,-1-9-6,-2 0 9,-2-2-11,-5-2 0,-6 2 4,1-1-8,-4 0 4,2 1 0,-2 2 0,0 6 6,-6 2-6,-2 3 0,-2 1 3,0 0-11,0 0 8,0 11-21,0 12 19,-5 5 4,4 3 16,-1-4-18,2-3 15,0-5-14,0-1-1,0-2 0,8-4-7,0-2 13,3-2-6,1-5 0,6 0 7,0-3 1,1 0-8,2 0 0,-3 0 3,4-13 6,0-1-9,1-6 0,-5-3 6,0-1-11,-6-1 9,-2-2-4,-1 2 10,0 5-3,-3 3-8,0 7 1,-2 3 0,-2 6 6,-1 1 19,4 0-21,4 1-4,3 12 5,3 2-5,0 1 0,-2 1 12,-1 1 2,0-3-13,-3 0 2,-5-1 25,1-1-22,-2-1-6,-3 0 0,0 1-35,-9 1 11,-12-2-63,-2-6-88,-3-6-170</inkml:trace>
  <inkml:trace contextRef="#ctx0" brushRef="#br0" timeOffset="191534.8425">13788 9501 420,'0'0'4,"0"0"-4,0 0-3,0 0-3,0 0-1,0 0-76,27-12-36,-23 12-25</inkml:trace>
  <inkml:trace contextRef="#ctx0" brushRef="#br0" timeOffset="192954.2916">15325 9711 319,'0'0'62,"0"0"-62,0 0 10,0 0-10,0 0 1,0 0-1,-2 7 18,5-7-2,9 0 8,4 0-2,1 0-20,1-6-1,0-5-1,0-2 5,-2-4 3,1-1-8,-5-1 0,-1-4 0,-3 4 1,-2 4-3,-3 1 2,-2 7 0,-1 4 0,0 1 1,0 2-1,-1 0 0,-5 3 6,-3 17-4,0 6-2,3 8 12,3-1-15,3-2 7,0-2-4,0-3 0,0-3-6,12-1 6,0-6 0,3-2 0,3-5-7,2-3 12,7-6-5,2 0 5,5 0 2,-1-9-11,-5-6 4,-5-3-20,-4-2 13,-4-1 11,-3 0-4,-3 0 1,2-2 8,0 2-9,3 0 0,2 5 2,1 2-6,2 5 4,-1 8 0,-3 1-1,-3 0-3,1 5 4,-4 11 0,0 2 3,-3 1-3,-3 1 0,-3-2 2,0 0 17,0-3-12,0-3 4,0-4-6,0-1 3,0-3-1,0-4-7,0 0 1,0 0 33,0 0-31,0 0 32,0-11-25,0-9 9,4-4-22,10-3 3,2 3 0,1 3-11,-3 7 18,0 5-7,1 3 0,1 2 9,5 4-13,3 0 4,-3 0 0,0 10-8,0 5 14,-6 2-6,-1 1 0,-3-1-1,-3-1-6,-4 0 7,0-1 0,-1-1 0,0-3 5,0-2-7,2-4 2,-1-1-51,3-3 12,4-1-48,0 0-49,-1-3-101</inkml:trace>
  <inkml:trace contextRef="#ctx0" brushRef="#br0" timeOffset="193286.3497">15493 9390 560,'0'0'0,"0"0"-20,0 0-8,0 0 11,0 0 4,0 0-3,3 0-54,14 4 31,-1 3-133</inkml:trace>
  <inkml:trace contextRef="#ctx0" brushRef="#br0" timeOffset="194311.2235">17784 9117 197,'0'0'45,"0"0"-14,0 0-22,0 0 27,-96 11-27,72 17 22,-1 14 27,-1 10-57,1 6 40,3 1-23,2-4-8,7-6 11,10-5-21,3-3 1,15-8-11,14-5 0,7-4 10,6-9 0,1-4 7,-1-7 9,-1-4-13,-1 0-3,-3 0-3,-6-13-164,-5-1-177</inkml:trace>
  <inkml:trace contextRef="#ctx0" brushRef="#br0" timeOffset="194859.4474">18412 9163 274,'0'0'90,"0"0"-45,0 0-1,-81-30-36,54 30-7,2 0 46,-1 22-37,1 11 0,3 12 2,4 5-5,0 4 27,6-1-29,3-3 2,5-6 12,4-3-17,0-6-2,17-5 0,9-7 6,1-7-9,10-7 8,-1-9 0,-2 0 53,-1 0-48,-3-15 13,-2-3-16,0-6 12,-1-4 0,0-3-6,-6-5-10,-2-2 10,-10-2-6,-7-5-7,-2-2 0,0-2-7,-11 0-7,-2 7-21,-2 7-34,-3 13-40,-1 8-110,-5 8-68</inkml:trace>
  <inkml:trace contextRef="#ctx0" brushRef="#br0" timeOffset="195398.5815">18814 9083 353,'0'0'105,"0"0"-88,0 0-13,0 0-4,-1 91 6,-2-44 5,3 0 1,0-1 1,0-3-12,0-2 21,0-2-20,0-7-2,0-3 1,0-5 7,0-4-16,0-5-23,0-5-26,0-5-20,0-5-86,0 0-24</inkml:trace>
  <inkml:trace contextRef="#ctx0" brushRef="#br0" timeOffset="195831.4334">18825 9227 141,'0'0'101,"0"0"-37,0 0-5,2-93-1,2 81-25,0 4 9,-2 7-1,4 1-14,3 7-18,8 24 2,2 9-9,4 8 28,3 2-23,1-5 0,5-3-7,1-7 4,-1-6-2,-1-7-2,-7-4 0,-5-6 3,-4-6 7,-3-3-10,-2-3 8,-1 0 4,0 0 40,-1-4-26,1-10 14,-2-1 6,-4-5-38,-3-4 23,0-1-23,0-7 1,0-3 2,-3-2-10,-6-1-1,-1-3 0,4 5 2,0 5-10,3 10-24,0 10-19,1 6 30,2 5-49,0 0-59,0 0-153,0 7 43</inkml:trace>
  <inkml:trace contextRef="#ctx0" brushRef="#br0" timeOffset="196918.6687">19514 9071 70,'0'0'261,"0"0"-168,0 0-47,0 0-43,0 0 9,0 0-12,87-33 3,-44 27 10,6 1 24,3-1-33,-1 0-1,-3 3 1,-5 0 0,-7 1-8,-6 2-5,-10 0-59,-7 0-57,-9 0-108</inkml:trace>
  <inkml:trace contextRef="#ctx0" brushRef="#br0" timeOffset="197219.161">19835 9019 99,'0'0'199,"0"0"-105,0 0-58,0 0-31,0 0 4,0 0 30,-9 97 6,6-57 26,1 1-53,2-3 3,-1-4-21,1 1 5,0-5-3,0-1 0,0-2-2,0-5 1,0-2 3,0-4-4,0-2 0,0-2-39,0-2 3,0-3-66,0-4-43,3-3-64</inkml:trace>
  <inkml:trace contextRef="#ctx0" brushRef="#br0" timeOffset="197905.4195">20288 9035 340,'0'0'83,"0"0"-70,0 0-13,0 0 1,0 0-1,0 0 21,19 99-16,-19-61 43,0 1-27,0-3-5,0-1-1,0-4-8,0-2-7,0-2 0,0-3 0,0-5-9,0-4-14,0-4-22,0-4-19,5-2-64,3-5-19</inkml:trace>
  <inkml:trace contextRef="#ctx0" brushRef="#br0" timeOffset="198453.5741">20369 9098 170,'0'0'88,"0"0"-60,0-87 49,0 59-21,2 3 11,8 1 13,4 3-71,5 3 30,0 3-36,7 4-2,1 5 13,-4 6-5,-1 0-9,-3 6 0,-5 13 4,-5 6-17,-4 2 13,-5 3 0,-3-2-8,-21 4 18,-4-3-10,-3-1 0,-2-2 8,4-6-6,7-7-2,5-4 0,10-3-10,5-4 10,2-2 0,0 0-17,0 3-1,5 1 16,10 5 4,4 5 0,2 4 5,0 1 8,2 4-15,0-2 0,4 3 7,1-1-12,2-1 5,0 2 0,-2-1 10,-5-2 1,-4-2-11,-4-2 0,-4-5-4,-5-2-8,-2-2 12,-1-3-23,0-3 6,-1 0-99,-1-2-11,5 0-90</inkml:trace>
  <inkml:trace contextRef="#ctx0" brushRef="#br0" timeOffset="199086.4465">21108 9014 509,'0'0'13,"0"0"-11,0 0-2,0 0 0,0 0-6,0 0 9,0 40-3,0-2 55,-8 4-38,-5 1 17,-4 0-32,2-6 7,1-4 6,1-7-13,3-5-2,3-3 4,4-7-4,1-6-3,1-3-11,1-2-25,0 0 24,0 0-10,1-3 15,10-13-11,3-7-68,2-4 29,-2-5-16,0-5 46,-2-4 30,-2-4 6,1 0 11,0 1 36,2 1-14,3 4 8,-3 2-14,2 10 8,-3 9 40,-6 6-43,-1 8 9,-2 4-7,4 0-36,6 8-8,8 20-4,4 10 8,-2 4 22,-4 2-18,-1 0-3,-4 0 17,-4-3-11,0-4 1,-2-7-8,-2-2 5,0-6-1,-1-4 2,-1-1-6,-1-6 0,-3-1-28,0-3-14,0 1-57,0-4-75,-13-2-76</inkml:trace>
  <inkml:trace contextRef="#ctx0" brushRef="#br0" timeOffset="199271.3625">21067 9293 257,'0'0'6,"0"0"8,0 0-27,97-42 23,-64 30-10,0 3 22,-2 2 10,-1 2-9,-1-1-23,-3 3-17,-2-4-116</inkml:trace>
  <inkml:trace contextRef="#ctx0" brushRef="#br0" timeOffset="199757.1112">21668 8975 357,'0'0'93,"0"0"-31,0 0-12,0 0-50,0 0 0,0 0-8,0 40 17,6-7 29,0 8-1,-1 0-34,-2 2 42,0-1-43,-1-1-1,-1-4 5,-1-3-6,0-4-7,0-5-17,0-5-67,0-6-32,0-8-66</inkml:trace>
  <inkml:trace contextRef="#ctx0" brushRef="#br0" timeOffset="200142.482">21609 8978 371,'0'0'33,"0"0"-27,0 0 4,58-88-10,-35 73 6,0 6 15,4 6 18,-2 3 22,4 1-12,0 20-43,6 11 5,1 6-11,1 4 15,-5 3-15,-6 0 0,-5 2 0,-9-2 17,-6-3 1,-6-3-12,0-4-6,-7-3 18,-14-5 19,-7 0-30,-7-5 2,-1-2 7,-1-3 3,6-7-19,4-4 0,2-1-35,1-5 31,0 0-51,1 0-16,3-8-12,3-2-119,5-3-50</inkml:trace>
  <inkml:trace contextRef="#ctx0" brushRef="#br0" timeOffset="200675.0943">22167 8916 323,'0'0'107,"0"0"-82,0 0-19,0 0 13,0 0-14,100-35 30,-67 32-13,3 0-17,5 2 17,-4 1-22,-2 0 5,-7 0-5,-4 0-9,-9 0-9,-4 0-24,-6 0-71,-5 1-55</inkml:trace>
  <inkml:trace contextRef="#ctx0" brushRef="#br0" timeOffset="200913.3971">22380 8908 270,'0'0'104,"0"0"-104,0 0 0,0 0 0,0 0 48,-1 85 24,1-49-26,0 4-6,3 3-30,3 3-7,1-2 10,1-2-11,-3-6-2,-2-3 3,-1-3-3,-2-3-17,0-3-46,-9-9-80,-6-7-71</inkml:trace>
  <inkml:trace contextRef="#ctx0" brushRef="#br0" timeOffset="201113.9323">22270 9419 216,'0'0'247,"0"0"-140,0 0-91,0 0-16,0 0-19,0 0 17,47 0 2,-6 0 11,8-2 1,5 1 6,3-3-16,-1 1 3,-5 2-5,-8-1-30,-10 1-33,-11 1-35,-10 0-29,-7 0-112</inkml:trace>
  <inkml:trace contextRef="#ctx0" brushRef="#br0" timeOffset="201793.5871">23235 8917 254,'0'0'77,"0"0"9,0 0-74,0 0 31,0 0-35,0 0-3,-64-57 39,38 63-39,-8 18-4,-3 11 26,1 5-17,3 6 7,7-1-3,5 0-6,4 2 11,5-4-19,8-2 0,4-5-1,1-8 9,20-3-8,6-6 0,6-5 7,7-7-3,9-7-1,6 0 2,4 0-5,-7-4-5,-1-4-40,-14 1-98,-6-4-116</inkml:trace>
  <inkml:trace contextRef="#ctx0" brushRef="#br0" timeOffset="202210.2929">23580 8908 233,'0'0'97,"0"0"-91,0 0 7,0 0-11,103-31 13,-67 29 35,-1 1-34,0 1-8,0-2-5,-5 2 6,-4 0-12,2 0 3,-4 0-10,0 0-10,-6 0-86,-5-5-103</inkml:trace>
  <inkml:trace contextRef="#ctx0" brushRef="#br0" timeOffset="202479.8549">23813 8881 23,'0'0'22,"0"0"26,0 0 18,0 0 32,0 0-3,-13 99-24,13-72-33,0 4 9,0 0-34,0 2 11,0 2-10,0 0-8,0-2 11,0-3-14,0-1 0,-1-7 10,-2-1-11,1-4-2,1-7 0,1-1-75,0-4-57,0-5-91</inkml:trace>
  <inkml:trace contextRef="#ctx0" brushRef="#br0" timeOffset="203034.22">24176 8888 237,'0'0'187,"0"0"-148,0 0-32,0 0 22,0 0-22,0 0 23,104-36 17,-72 35-37,2-1 26,4 1-35,-4 1-1,-1 0 0,0 0-1,-2 0-38,-3 0-57,-5 1-81,-10-1-95</inkml:trace>
  <inkml:trace contextRef="#ctx0" brushRef="#br0" timeOffset="203281.5311">24411 8842 105,'0'0'7,"0"0"6,0 0 38,0 0 40,0 0 25,-18 87-52,10-54-12,4 3-7,-2 1-44,2 0 34,2 1-35,1 1 2,1-1 9,-3 0-1,1-4-10,-4-5 0,0-4-27,-4-6-15,-2-5-117,0-6-123</inkml:trace>
  <inkml:trace contextRef="#ctx0" brushRef="#br0" timeOffset="203497.7036">24189 9348 258,'0'0'191,"0"0"-191,0 0-20,0 0 10,0 0 10,0 0 47,58 0 25,-24 0-21,5 0-50,-1 0 18,4 0-19,0 0-3,-3 0-8,1-5-136,-2-1-39</inkml:trace>
  <inkml:trace contextRef="#ctx0" brushRef="#br0" timeOffset="203967.8105">25067 8818 365,'0'0'124,"0"0"-99,0 0-10,0 0-3,0 0-8,-92 45-4,63-9 16,0 6-10,0 3-4,5 1-2,6-3 5,7-1-7,11-3 2,0-5-3,16-6-5,15-7 12,7-7-4,5-8 24,2-5-23,-1-1 33,-4 0-31,-5-13 25,-5-7 21,-7-1-31,-1-5 17,-3-1-23,-6-3-9,-4-1 23,-4-4-26,-5 2 0,0 0 0,-2 0-14,-14 2-18,-2 3-39,-5 6-6,-2 7 17,1 4-21,0 8-63,3 1-34</inkml:trace>
  <inkml:trace contextRef="#ctx0" brushRef="#br0" timeOffset="204453.5462">25461 8830 267,'0'0'61,"0"0"-15,0 0-42,0 0 22,0 0-26,0 0 0,1 51 25,-1-12 8,0 3 19,0-1-13,0 1-32,0-1 40,-3 0-41,0-4 11,-2-3-13,-1-5 7,1-5-10,2-3-1,2-8-12,-1-6-8,2-4-94,0-3-47,0 0-77</inkml:trace>
  <inkml:trace contextRef="#ctx0" brushRef="#br0" timeOffset="204939.1774">25461 8841 398,'0'0'37,"0"0"72,0 0-91,0 0-13,0 0-5,0 0-12,86 39 12,-51-3 0,1 2 1,-5 1-3,-3-2 2,-2-4 0,-7-1 0,0-5 6,-3-3-6,-5-4 0,-2-4 5,-3-5-7,-3-6 5,0-3 14,-1 0 35,1-2-48,-2 0 24,1 0-8,2 0-18,5 0 49,9-15-16,2-8-23,0-6-4,1-1 5,-6-3-13,0-3 0,-3 1 6,-1-1-15,-4 2 9,-3 1 0,-2-1-12,-2 4 4,0 2 6,0 4-20,0 4-42,0 7 55,0 5-93,0 3-22,-3 5-65</inkml:trace>
  <inkml:trace contextRef="#ctx0" brushRef="#br0" timeOffset="205687.9543">26407 8704 103,'0'0'96,"0"0"-20,0 0 1,0 0-72,0 0-5,-85-17 0,59 17 2,1 7-3,-2 6 1,5 3 0,-1 4-1,3 2 1,2 7 0,4 2-5,8 1 5,6 1-6,5-3-6,23 2 5,11-4 3,9 4 8,3-2 1,-2 0 1,-7 0-5,-10-2-1,-9-5 5,-7-3-2,-10-5 35,-1-3-17,-5-3 14,0 2 5,-10-1-3,-16 1 42,-12-4-49,-5-2-29,-3-5 10,-2 0-11,3 0-21,1 0-43,2-3-58,3-3-48</inkml:trace>
  <inkml:trace contextRef="#ctx0" brushRef="#br0" timeOffset="209352.198">27952 8957 120,'0'0'105,"0"0"-57,0 0 42,0 0-14,0 0-34,0 0 4,0-8-46,0 8-6,0 13 3,-1 4 6,-3 4 2,2-2-5,2 1 0,0 0-4,0-2 4,0 1 0,0-2-4,6-2 0,3-2 4,0-3 0,0-2 4,1-1 0,2-3-2,3-2 1,3-2 2,3 0 4,1 0-6,1 0-3,-1 0 0,-1-8-3,-1-3 4,-1-4-1,-4-1 0,-2-1 6,-1-1-7,-2 0 1,-2 2 0,-2-1 2,-4 2 2,-1 1-4,-1 4 14,0 2-5,0 2 2,0 5 8,0-1-5,0 1 21,0 1-35,0 0-5,0 0 1,0 6-43,-1 10 43,1 5 4,0 0 0,0-1-8,0-3 8,10 1 0,-3-4-1,4-3 5,0 1-4,5-2 0,3-2 0,1-3 4,3-2-1,0-3-3,-4 0 3,-1 0 8,-4-6-11,-1-1 0,-3-4 4,0-1-2,-2-3-1,0-3-1,-4-2 7,1-2 0,-2-1-7,0 2 0,-1 1 0,-2 7-4,0 1 6,0 3-2,0 1 0,0 2-5,-5 2 0,0 1-4,2 1-1,0 0 1,2 2 9,1 0 0,0 0 7,0 0 2,0 0-9,0 0 0,0-1-20,0 1 15,0 0-16,1 0 21,10-1 0,7-2 12,1-2-12,-1 2 0,0 0 6,-3 0-10,1 0 4,-2 2 0,-3-1 0,0 2 6,-1 0-6,1 0 0,-1 0-3,-1 3-4,-1 5 7,-1 1 0,-3 1-3,0 2 8,-1 2-5,-2 0 0,1 2-2,-1 2 2,1 0 0,2 1 0,5-1-2,0 1 2,3-3 0,3-2 0,-2-2 7,3-4-5,-2-4-1,1-3 11,-2-1 33,2 0-41,0-2 24,3-11-28,-3 2 13,0-5-1,-2 0-11,1-4 6,-1-2 9,-1-6-5,1 0-11,0-5 0,-3-4 4,0 3-13,-4 0 9,-3 3 0,-1 7 14,-2 6-2,1 6-12,-1 6 3,0 6 17,0 0-17,0 0-3,0 8-26,-4 17 16,-8 10 9,-3 4 1,6 0 0,3-4 5,4-2-17,2-3 12,0-5 0,5-1 2,6-2 5,2-7-7,3-3 0,2-5 8,0-2-12,6-2 4,-5-3 0,1 0 10,-1 0 6,-3-8-16,3-7 0,-2-1 5,0-5-14,4-1 9,-5-2 0,1-2 4,0-3-4,1-4 0,-1 1-2,-5 2-21,-5 4 14,-7 5 9,2 5 0,-2 4 8,0 3 2,0 6-10,0 0 0,0 3 10,0 0-18,0 0 8,0 0-20,0 10 15,0 16-20,-6 8 25,3 4 0,0 2 8,0-3-16,3-3 8,-2-2 0,1-6 1,-1-3 7,1-3-8,1-5 0,0-4 3,0-5-14,0-3 11,0-2 0,0-1 7,0 0-1,0 0-6,0 0 20,0-7-14,6-12 12,7-7-18,3-1-3,7 1-18,-4 5 21,4 2-2,-1 5-10,-2 3-5,-4 2 17,-1 7-7,-2 2-7,-1 0 6,4 1 5,1 12 3,1 5 1,-3-3 7,-2 0-8,-4-1 0,-3-5 0,0 2-5,1-4 5,-2-1 0,1-1 0,0-4-2,2 2 1,2-1-64,-1-2-56,0 0-106</inkml:trace>
  <inkml:trace contextRef="#ctx0" brushRef="#br0" timeOffset="209883.8188">28834 8892 300,'0'0'135,"0"0"-129,0 0-11,0 0 10,0 0 19,120 0 16,-68 0-39,1 0 18,-5 0-19,-5 0 15,-5 0-11,-2 0-4,-3 0-10,-1 0-22,-5-4-88,-8-1-29</inkml:trace>
  <inkml:trace contextRef="#ctx0" brushRef="#br0" timeOffset="210153.3769">28672 8708 508,'0'0'88,"0"0"-40,0 0-35,0 0-10,0 0-3,0 0-24,13-22-33,4 22-223,2 0 31</inkml:trace>
  <inkml:trace contextRef="#ctx0" brushRef="#br0" timeOffset="211920.328">30583 8643 24,'0'0'287,"0"0"-200,0 0 10,0 0-71,0 0 21,0 0-25,4-18-13,-4 18 3,0 0-12,0 15 0,0 11-5,0 9 15,0 5-2,0 4-8,0-2 12,0-2 3,2-5-10,11-5 1,-2-3-6,-1-6 5,5-1-7,-1-3 2,3-2 0,6-5 4,2-4 2,7-3-1,-1-3-4,3 0 8,-4 0-9,-4-12 0,-1-3 2,-3-3 5,0-5 0,-4-3-6,2-5-1,-4-3 4,1-1-9,-7-1 5,-1 1 0,-3 3 6,-5 1-3,-1 4-3,0 4 0,0 5 8,0 8-8,0 3 1,0 6 1,0 1 11,0 0-13,0 0 0,0 3-3,-3 23-39,-5 10 37,-1 9 1,0 5 4,2-4 9,2-1-9,2-2 0,1-9-1,1-2 8,1-5-7,0-4 0,0-2 0,0-5-3,0-4 3,0-4 0,0-5-2,0-3 9,0 0-7,1 0 2,2 0 1,4-6 26,3-14-23,0-4-6,6-4 3,4-1-3,5-3 0,7 4-19,1 2-26,-1 7 10,-2 7-5,-6 4 34,-6 5-6,-8 3 9,1 0 1,0 11-13,2 10 6,1 4-1,-2 1 10,1 1 0,0-2 2,0 0 7,4-3-3,-2-7-6,-1-3 6,-2-2 10,2-6-10,-4 0 8,2-4 23,3 0-33,0 0 26,1-12-30,3-4 10,0-2-5,-2-5-3,0-1-2,-4 1 1,-2-1 9,-5 3-10,-3 3 0,-3 4 2,0 7 0,0 4-2,0 3 3,-3 0-6,-6 12-27,0 11 30,-3 4 0,5 0-3,4-3-5,3-3 8,0-1 0,7-5-3,11-3 6,5-3-3,5-6 0,3 0-17,2-3 5,0 0-97,-6 0-48,-5-1-98</inkml:trace>
  <inkml:trace contextRef="#ctx0" brushRef="#br0" timeOffset="212590.875">30334 8836 187,'0'0'133,"0"0"-82,0 0 1,0 0-29,0 0 7,0 0-30,46-16-8,-16 14 0,7 0 16,2 1-7,4-1 19,5 1-9,-2-1-4,3-1-7,-5 2-34,-3-2-13,-6 2-79,-10-1-14,-5 0 24</inkml:trace>
  <inkml:trace contextRef="#ctx0" brushRef="#br0" timeOffset="223621.0984">2663 12019 78,'0'0'35,"0"0"5,0 0-4,0 0-1,0 0 5,0 0-21,0 0 13,0-3-23,0 3-7,0 0 17,0 0-19,0 0 0,0 0 4,0 0-4,0 0 0,0 0 0,0 0-2,0 0-2,0 0 7,0 0-3,0 0 1,0 0 7,0 0-12,0 0 4,0 0 0,0 0 8,0 0-2,0 0 3,0 0 11,0 0-10,0 0-10,0 0 0,0 0-12,0 0 7,0 0 1,0 0 4,0 0 4,0 0 6,0 0-10,0 0 0,0 0 4,0 0 21,0 0-16,0 0-3,0 0 23,0 0-29,0 0 22,0 0 4,0 0-19,0 0 23,0 0-26,0 0-4,0 0 2,0 0-2,0 0-2,0 0-5,4 11-6,2 7 1,2 3 14,1 6-2,1 0 0,-4-1 9,6-1-9,-2 0 0,2-3 1,-1-4-8,5-1 7,-2-4-1,0-2-11,0-5-7,1-2 12,0-2 2,1-2-7,1 0-1,-1 0 9,-4 0 4,4-3-6,-7-5 12,-1-1-6,2 0 0,-4-1 1,0-2-7,-3-2 6,-3-3 0,0 1-2,0-4 2,0-1-13,0 3-16,0 2-18,-3 1 33,0 1-9,0 4 23,0 1-6,3 3 11,0 1-5,0 2 0,0 3-1,0 0-11,0 0 12,6 0 0,9 0-13,3 0 18,9 0-5,1 0 0,5 0-8,6 0-3,4-3 11,6-3 0,5-3 2,1 0 0,-4 1-2,0 1 0,-14 1-3,-7 3-3,-8 0 6,-7 1 0,-2-1 1,-5 0 6,1 0-7,-3 0 0,0 1 7,-3 0 19,0 0-10,-3 1 0,0 1 34,0 0-18,0 0 28,-3 0-60,-12 0-8,0 0-4,-7 0 15,1 1-3,0 10 18,-3 4-11,0 6-7,-1 6 0,5 5-3,1-1-10,10 1 9,6-5-1,3-3 1,0-4-61,6-4 58,9-4-4,0-3 18,-2-2-13,-1-2 6,2-3 0,0-2 8,0 0-6,7-2 5,-5-10-7,2-2 7,-1-1-10,-4 1 3,-4-3 0,-3-1 14,0-1-9,1-2-2,-2-1 1,-2 4-4,-3 0 0,0 5-2,0 0 7,0 5-5,0 3 4,0 4-4,0 1 2,0 0-2,0 0 0,0 3-22,3 10 12,4 3 0,5 2 20,2-1-10,-2 1 0,4-1 1,0-3-1,1-3 0,-1-1 2,2-5-1,0 0 0,-6-1 1,6-2-2,-6 0 6,1-2-12,1 0 4,-1 0 2,2-4 16,0-5-10,0 1 6,-3-6 20,6 0-26,-5-4 33,2-2-22,-3-3-7,1-4 20,-4-5 3,-3 0-10,-3-1 12,-3 0-29,0-2 14,0-1-20,0-4 2,-7 0 1,-1 0-3,-2 1 0,1 7 0,3 8-5,1 9 3,-2 8 0,4 7-21,-3 0 18,0 5-13,0 26 15,0 9 3,-1 11-17,4 3 13,1 1 1,2-1 3,0-3 2,0-1-2,0-5 0,8-3-2,7-6-11,1-7 12,5-7 1,0-4 0,-3-5-6,1-6 7,0-3-1,-2-4 3,4 0 7,-3-5-8,1-12 3,-1-4-1,-3-2 4,3-2-8,-5-3 0,2 0 4,-4-1 5,-1 3-9,3 1 0,-5 9 1,-2 5-12,-1 7 11,-5 4 0,0 0-2,0 0-11,0 15-66,3 7 60,1 4 13,0 1 0,-1-1 10,3-3-4,5-2 0,4-2-2,1-6 1,5-4 1,0-2 0,0-4-5,3-3 10,1 0-5,0 0 13,-1-5-5,-3-7-4,-3-3 8,-3-4-10,-3 0 47,-5-4-43,-1-2 2,-1-4-1,-2 2-2,-3 4-5,0 1 0,0 7 6,0 1-9,0 7 6,0 1-3,0 4 2,0 2 11,0 0-23,0 0 10,0 11-51,4 7 44,4 6 7,1-1 0,4 2 0,-1 0 5,3-6-5,3-1 0,4-1-3,6-7 3,8-2 6,6-2 18,0-6-12,-5 0-2,-1 0-10,0 0 0,-3-10 4,-5-3 9,0-5-10,-7-1-1,-6-6 20,-4 3-15,-6-4 12,-3 1-19,-2 0 7,0 3-1,0 4-5,-7 5-1,-1 5 26,1 3-22,-1 4-4,5 1 0,0 0-23,-4 9 14,4 15 9,-2 3 0,2 3-5,2-1 8,1-2-3,0-3 0,0-1-7,9-5-5,4-3 12,1-4 0,2-3 4,-1-3 1,6-5-5,0 0 0,6-2 10,4-14-14,2-4 4,2-4 0,-7-2-8,-5 1 12,-8 1-4,-4-4 0,-4 0-4,-2 3-2,-1 2 6,-3 8 0,-1 6 4,2 6 3,-1 3-7,4 0 0,1 0-35,6 14 33,4 4-6,-2 1 8,4 1 5,-5-2 4,-1 0-9,0-4 0,-6 2 9,0-2-16,-6-1 7,0 5 0,0 0-1,-15 5-3,-2-1 4,-11-1-23,0 0-109,-7-4-28</inkml:trace>
  <inkml:trace contextRef="#ctx0" brushRef="#br0" timeOffset="225780.143">7218 11759 64,'0'0'110,"0"0"-42,0 0-21,0 0-8,0 0 15,0 0-46,0 0 25,-36-89 23,24 74-41,-3 4 53,0 1-67,3 7 4,0 1-10,2 2-6,-4 0 11,1 2 0,-3 13 0,-1 6 3,5 3-3,0 5 0,0-1-13,5 2 19,2 2-6,2-2 0,3-1-7,0-4-2,0-1 9,0-3 0,8-3-8,4-4 12,-2-3-5,3-4 1,1-5-8,5-2-4,1 0 11,5 0 1,-1-6 0,-2-4 9,-2-1-9,-1-3 0,-2-3 5,-1-1-12,1-4 7,-3 0 0,-3-3 5,-1-1 4,-2 3-9,-4 0 0,-1 2 2,-1 6 0,-2 4 3,0 4 20,0 4 24,0 2-31,0-1 17,0 2-35,0 0-5,0 0 0,0 13-52,0 10 57,0 3-10,0-1 19,4-2-9,5-4 0,-2-1 0,1-3-7,4-1 7,0 0 0,3-4 2,1-3 12,4-3-14,-1-4 0,2 0 5,-3 0-6,1-5 1,-4-5 0,0-4 6,0-4 1,-2-3-7,-2-3 0,-1-5 8,-4-1-17,-1 0 9,-2 0 0,-3 4 10,0 5-5,0 6-5,0 6 0,0 3 1,0 3-8,6 3 2,5 0 3,3 9-11,8 11 13,-2-1 0,5 4 1,-1-5 4,-2-2-9,-5 0 4,-4-3 0,-5-3 3,-4 0-3,-1 0 0,-3 1-5,0 2-22,-13 2 27,-10 0 3,-2 2 0,1-4-6,6-1-67,-1-1-54,4-6-97</inkml:trace>
  <inkml:trace contextRef="#ctx0" brushRef="#br0" timeOffset="226998.9392">7679 11854 149,'0'0'75,"0"0"-45,0 0-2,0 0-8,0 0 11,0 0 36,33-6-41,-20 3-6,-1-3-4,4 0-10,-2 0 5,0-2-7,0-1 4,2 0 2,-2-1-10,2-3 0,-2 0 6,2 0 0,-4-2-6,0-2 0,-3 2 5,-2-4-2,-2 3-3,-2 0 0,0-2 10,-3 0 8,0 1-18,0 0 20,-5 4-17,-2 3 34,4 2-24,0 5-7,1-2 0,2 4-4,0-1-2,0 2 0,0 0-2,0 0-15,0 0 17,0 14 0,15 7-18,6 5 23,4 0-5,3 5 0,3-6 2,1-1-9,-4-4 8,-5-7-1,-3 0 0,-10-2 4,-2-1-4,-4-3 0,-3-1-10,-1 2-2,0-1-7,-4 2 19,-11 0 17,-4-3-9,-2 0 11,0-1-19,0-2 13,3 1-30,2 0 10,4-2-51,2 1-19,7-1-128,3-2-15</inkml:trace>
  <inkml:trace contextRef="#ctx0" brushRef="#br0" timeOffset="228803.7464">8356 11561 20,'0'0'153,"0"0"-65,0 0 13,0 0-37,0 0 30,0 0-40,0 0-54,-12-11-2,12 32-2,0 9 4,0 3 52,0 3-43,6-3-3,6-4-6,1-2 2,5-5-3,2-4 3,2-4-2,0-5 0,1-3 8,4-4-8,-2-2 2,-1 0 6,-2-3 7,1-12-9,-1-3 1,-1-5 1,-5-3 0,-4-2-11,-1-3 3,-7 2 0,-4 1 11,0 6-9,0 4-1,0 8 2,0 3 9,0 7 6,-1 0-18,-1 0-4,1 15-19,1 9 5,0 9 18,0-4 2,0 0 0,6-4-4,4-5 2,5-4 0,0-2-1,-2-5 8,-2-4-6,-1-4-1,-1-1-7,0 0 7,2 0 0,2-6 0,4-7 11,-1-2-11,-1-5 2,3-4-1,-2-6 8,-1 0-9,4-1 0,-2 6 0,-1 7-3,-2 6 3,-1 5 0,-1 7-3,4 0 1,-1 0 0,-1 18-3,2 1 5,-4 4-5,1-1 5,-5 2 0,0-5-1,-5 1 5,-2-2-4,-1-3 0,0 1-3,0-5-6,0 1 9,0-4 0,-1-2 5,-2-1 5,3-5-10,0 0 1,0 0 2,0 0 21,0-6-24,0-5 8,0-7-7,0-5 10,11-3-12,3-6 1,2 1-2,4 2-11,-1 6 13,3 5-1,-2 7-9,-4 7 3,1 4 2,-1 0 5,-2 0-5,0 14-5,-2-1 10,0 3 0,-6 1-3,0 1-3,-1 0 6,-2 0 0,-2-2 2,-1-6-12,0-4 10,0-6 0,0 0 1,0 0 14,2 0-15,2 0 5,2-9 1,0-12 22,5-2-26,-2 1-2,1 1 0,-1 4 6,0 2-6,1 6 0,-4 1 4,-1 7-14,-4 1 10,2 0 0,5 0-2,2 7-6,7 8 8,0 2 0,0 1 0,1-1-5,-2-2 5,-1-2 0,-1-1-4,-1-3 10,-3-1-6,-1-2 0,3-3 5,-1-3-11,2 0 6,4 0 0,3-5 11,3-11 1,-2-4-11,-2-4-1,-4-3 8,-2 3-5,-4-2-3,-1 2 0,-1 2 0,-2 2 15,-2 5-15,-2 4 0,-1 6 4,0 3 9,0 2-12,0 0 4,0 0-10,-6 7-30,0 13 35,-1 4 0,4 2 1,3-2-11,0 0 10,0-3 0,10 0 0,5-3 4,3-6-5,3-1 1,6-5-33,1-3 23,5-2-84,3-1-45,-2 0-76</inkml:trace>
  <inkml:trace contextRef="#ctx0" brushRef="#br0" timeOffset="229637.1661">10388 11550 166,'0'0'83,"0"0"-81,0 0 27,0 0-11,0 0 33,0 0 7,-33-44-33,20 40 22,-5 1-13,-2 3 0,-2 0 9,3 4-43,-1 13 7,2 4-7,3 3-10,4-2 8,6 1 0,5-4-12,0 1 10,0-2 8,16-1-3,-1-2-1,3-5 4,-1-1-8,2-4 4,-2-4 0,3-1-8,1 0 11,2-3-3,-1-12 1,-1-3 9,-6-5-10,0-3 4,-3-6 16,-2-3 9,-1-4-28,-6 0 13,5-3-12,-4-2 8,-1-2-13,0-4 3,0 5 0,-3 4 4,0 7 1,0 8-3,0 9 44,-6 7-30,2 7 21,4 3-37,0 0-1,0 21 1,0 15-21,0 11 21,10 7-2,5 0 5,4-5-3,4 0 0,4-8 0,2-5-1,1-5 1,2-5-8,0-3-2,0-7-69,-2-6-74,-4-5-137</inkml:trace>
  <inkml:trace contextRef="#ctx0" brushRef="#br0" timeOffset="231087.7062">11596 11450 420,'0'0'8,"0"0"-3,0 0-4,0 0 2,0 0 19,0 0-22,64 35 27,-50-35-19,2 0-4,1 0 22,2-4-23,1-7-1,2-3 22,3-5-12,-1-4-10,-1-4-2,-1-5 7,-4-2-4,-3-2-3,-2-5 3,-2-1-1,-2 0 6,-2 1-8,-4 2 0,-3 7 4,0 6-9,0 6 8,0 9-3,-2 5 14,-5 5-14,4 1-3,-3 12-3,2 18 12,1 13-12,3 7 6,0 0 0,0 1-3,6-3 6,10-3-3,2-3 0,3-4 11,-3-4-6,3-6-5,-1-2 0,-3-8 5,2-7-5,-2-4 0,4-7 0,-1 0 11,4 0-9,-1-12-2,-1-6 10,-3-3 7,-3-2-13,-7-3-4,-2 1 0,-6-2-11,-1 1 1,0 2-1,-16 4 11,1 5-14,-3 3-2,0 6-12,0 3 0,1 3-11,0 0 36,4 8 1,4 5 2,3 2-4,6-1 1,0-1 3,9-1-8,10-2 16,3-4-18,1-3 10,7-3 0,1 0 2,2 0-1,0-8-1,2-4 0,-3-3-8,-5 0 0,-5 3 8,-6 3 0,-5 3 32,-4 3-12,-2 2 2,1 1-22,-2 0-8,2 0-4,3 5 12,1 9 0,3 3-3,-3 1 17,3 1-14,-2 1 0,-2-2 9,4-4-17,1-1 8,0-4 0,2-1 10,1-6-1,-2-2-9,5 0 0,-4 0-36,1-12 35,-1-3-10,-7-3 11,-2-1 13,1 1-7,-5 0 12,6 2-15,-3 6 10,-2 5-15,1 5 2,-5 0-2,1 20 0,-1 12-3,0 7 5,0 4 31,-6 6-1,-9 3 15,-3 4-27,-2 1-12,-3-3 26,-2-2-27,-2-7 1,-3-8-6,9-7-3,5-12 3,4-8 0,10-10 2,2 0 32,0-17-4,0-10-21,5-8-9,14-4 1,3-6-7,7-3 2,2 1-23,5 2 21,1 4-43,-1 6-19,0 6-26,-3 3-46,2 0-123</inkml:trace>
  <inkml:trace contextRef="#ctx0" brushRef="#br0" timeOffset="231943.152">14197 10957 311,'0'0'25,"0"0"-18,0 0-7,0 80 27,0-52-26,0 4 50,0 4-4,0 3 13,0-1 0,0 1-42,0-5-8,0 1 7,3-3-9,1-3-8,3-2 0,0-5 3,-3-2-14,2-5 11,-1-5-13,1-4-16,2-6-68,3 0 36,1 0-27,0-12-88</inkml:trace>
  <inkml:trace contextRef="#ctx0" brushRef="#br0" timeOffset="232328.4751">14194 11003 157,'0'0'114,"0"0"-46,0 0-6,0 0-7,0 0-25,0 0 38,58-86-36,-34 78-4,9-1-4,4-1-16,11 3-8,1-1 0,0 1-1,-2-1-3,-5 1 4,-4 1 0,-7 1 3,-5 2-3,-8 3-1,-1 0-7,-3 0-42,-1 0 23,-1 3-58,-6 5-63,-6 2-73</inkml:trace>
  <inkml:trace contextRef="#ctx0" brushRef="#br0" timeOffset="232598.5373">14327 11179 24,'0'0'27,"0"0"0,0 0 75,0 0-11,0 0 19,0 0-61,95-28 10,-77 23-26,0 2-29,4 2 5,2 1-9,1 0 0,1 0-7,-7 0-10,-4 9-72,-1 1-26,-8 3-63</inkml:trace>
  <inkml:trace contextRef="#ctx0" brushRef="#br0" timeOffset="232845.9652">14344 11425 7,'0'0'53,"0"0"-27,0 0-2,0 0 15,0 0 31,0 0 66,59 17-55,-33-17-2,3 0-12,8 0-56,5 0 20,2 0-28,3-4 11,1-2-13,-2 1-1,2-3-20,-8 3-54,-9 1-138,-10 0-88</inkml:trace>
  <inkml:trace contextRef="#ctx0" brushRef="#br0" timeOffset="233463.1216">15143 10931 298,'0'0'40,"0"0"-6,0 0-15,0 0 53,0 0-20,0 0-38,-2 4-14,2 27 0,0 8 24,2 4-4,-2 0-16,0-3 16,1-2-18,2-2-2,2 0 9,1-3-3,0-3-6,-1-2 0,1-6-11,1-4 9,-3-7-34,1-4-16,-2-4 18,0-3-51,-1 0 5,1 0-17,0-4-48</inkml:trace>
  <inkml:trace contextRef="#ctx0" brushRef="#br0" timeOffset="233817.3458">15155 10996 208,'0'0'46,"0"0"47,-5-96-65,5 65-13,0 4 28,0 5-15,5 0 36,2 6-22,6 4-32,1 1 3,5 4-13,5 3 0,2 2 3,1 2 3,-2 0-6,-4 5 0,-5 13-7,-4 6 0,-4 4 7,-7 2 0,-1 2-6,0-5 4,-5-2 2,-9 0 0,2-5 10,-6-3-25,-2 1 15,0-3-43,-4-1-17,3-2-50,-2 0-51,7-3-26</inkml:trace>
  <inkml:trace contextRef="#ctx0" brushRef="#br0" timeOffset="234280.926">15622 10951 88,'0'0'138,"0"0"-138,0 0 26,0 0-1,0 0 28,0 108-13,0-70 9,0 0-46,0-2 22,0-4-2,-3 0-12,0-2 0,0-4-11,1-2 2,2-5 7,0-3-3,0-4-12,0-3 4,0-6-59,0-2 15,0-1-53,0 0 3,0-1-31</inkml:trace>
  <inkml:trace contextRef="#ctx0" brushRef="#br0" timeOffset="234835.6717">15587 10991 32,'0'0'47,"0"0"-7,11-98 52,1 72 3,-3 1-30,0 3 47,6 4-60,1-2-14,5 5-28,3 2 1,-1 3-12,0 6 1,2 4 0,-1 0 14,-2 8-14,-3 16 0,-3 6 0,-6 4 0,-5 1-8,-5-2 8,0-3 0,-12 0-20,-15-1 28,-3-5-8,-3-3 0,4-6-10,5-4-16,4-7 9,7-4 5,5 0 3,-1 0 9,5 0 6,0 0 2,1 0 1,3-2 9,0 1-16,0 1 3,0 0-5,0 0-15,7 12 15,14 9 15,9 2-2,6 4 23,1-1-18,1-1-17,-2 0 28,-1-2-28,-5-3 2,-5-2 7,-4-2-2,-8-2-8,-4 0 0,-4-4-14,-5 1 1,0-4-82,0-2-69,0-5-125</inkml:trace>
  <inkml:trace contextRef="#ctx0" brushRef="#br0" timeOffset="235083.0845">16269 11366 326,'0'0'423,"0"0"-420,0 0-3,0 0 5,0 0-7,0 0 2,5 0-8,-5 0 1,0 0-62,0 0-106,-6 0-151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52:23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1811 3574,'0'0,"-24"0,24-23,-23 23,23 23,0 1,23 0,-23-1,0 24,0 0,0 0,24 0,-24 0,0 0,0 0,23 24,-23-24,0 0,0 0,0-24,0 25,0-1,0-24,0 1,0-1,24 1</inkml:trace>
  <inkml:trace contextRef="#ctx0" brushRef="#br0" timeOffset="416.7064">1976 3622,'0'0,"0"-24,-24 24,24 24,0-1,-23 24,23-23,0 23,23-24,-23 24,24 0,-1-23,1-1,-1 1,1-1,-1-23,24 0,-23 0,23 0,-24 0,1 0,23-23,-24-1,24 1,-47-1,24 24,-1-23,1-24,-24 23,0 1,0-24</inkml:trace>
  <inkml:trace contextRef="#ctx0" brushRef="#br0" timeOffset="786.5698">2164 3622,'0'23,"0"1,0-1,0 1,0-1,0 24,0-23,0 23,23 0,-23 0,0-24,0 24,0-23,0 23,0-24,0 1,0 23,0-24,0 1</inkml:trace>
  <inkml:trace contextRef="#ctx0" brushRef="#br0" timeOffset="1620.0323">2469 3692,'0'0,"24"24,-1-24,1 23,0 1,-1-1,1-23,-1 24,1-24,-1 0,1 0,-1 0,1 0,-1 0,-23-24,-23 24,-1 0,1 0,-1 0,1 24,23-1,23-23,1 0,-24 24,23-1,1-23,-1 0,-23 24,24-24,-1 23,-23 1,0-1,0 1,0-1,-23 1,-1-1,1 1,-24-1,23 1,1-1,-24 1,0-1,-1 25,25-25,-24 1,0-1</inkml:trace>
  <inkml:trace contextRef="#ctx0" brushRef="#br0" timeOffset="1982.9806">3269 3974,'24'24,"-1"-24,1 0,23-24,-24 24,1-23,-1 23,24 0</inkml:trace>
  <inkml:trace contextRef="#ctx0" brushRef="#br0" timeOffset="2152.1924">3269 4115,'0'0,"-23"24,46-24,24 0,-23 0,-1 0,1 0,-1 0,1-24,46 24,-46-23</inkml:trace>
  <inkml:trace contextRef="#ctx0" brushRef="#br0" timeOffset="4195.4747">4751 3410,'0'0,"0"-24,0 1,0 46,0 1,0-1,0 24,23 0,-23 0,0 1,0-1,0 0,0-24,0 24,24-23,-24 23,0-24,0 1,0-1,0 1,0-1,0 1,23-24</inkml:trace>
  <inkml:trace contextRef="#ctx0" brushRef="#br0" timeOffset="4474.1487">4939 3716,'23'0,"1"0,-1 0,1 0,-1 0,25 0,-1 0,-24 0,24 0,-23 0,-1 0,24 0,-23 0,-1 0,1-24</inkml:trace>
  <inkml:trace contextRef="#ctx0" brushRef="#br0" timeOffset="4728.084">5151 3574,'0'0,"0"24,0 0,0-1,0 1,0-1,0 1,0-1,0 1,0-1,0 1,23 23,-23-24,0 1</inkml:trace>
  <inkml:trace contextRef="#ctx0" brushRef="#br0" timeOffset="5198.2102">5386 3504,'23'0,"1"0,-24 23,23-23,-23 24,24-1,-1-23,-23 24,24-24,-1 24,24-1,-23-23,23 24,-24-24,1 0,23 0,-23 23,23-23,-24 0,1 0,-1 24,1-24,-24 23,0 1,-24-24,1 23,-24 1,23-1,1 1,-48-1,47 1,1-1,-24 1,23-1,1-23,-1 24,24-1</inkml:trace>
  <inkml:trace contextRef="#ctx0" brushRef="#br0" timeOffset="5762.067">4045 3410,'0'0,"0"23,24 1,-24-1,0 24,0 0,23 1,-23-1,0 0,24 0,-24 0,0 0,0 0,23-24,-23 1,0-1,0 1</inkml:trace>
  <inkml:trace contextRef="#ctx0" brushRef="#br0" timeOffset="6100.6277">3786 4139,'0'23,"24"-23,0 0,-24 24,47-24,23 0,-46 0,46 0,-23-24,24 24,-24-23,23 23,1 0,-1 0,-22-24,-1 24,0 0,-24 0,1 0</inkml:trace>
  <inkml:trace contextRef="#ctx0" brushRef="#br0" timeOffset="6818.0772">3998 4421,'0'0,"0"-23,0 46,0 1,0-1,0 24,0 0,0-23,0 46,0-46,0 23,0 0,0 0,24-24,-24 25,0-25,0 1,0 23,0 0,0-24,0 1,-24-24,1 0,-1 0,24-24,-23 1,-24-1,23 1,1 23,-25-24,25 1,-24-1,0 1,23-1,-23 24,24-24,-1 1,1-1,-1 1</inkml:trace>
  <inkml:trace contextRef="#ctx0" brushRef="#br0" timeOffset="7081.1015">3834 4374,'23'0,"1"0,-1 0,24 0,0 0,0 0,0 0,0 0,24 0,-24 0,0 0,0 0,0 0,0-23</inkml:trace>
  <inkml:trace contextRef="#ctx0" brushRef="#br0" timeOffset="7519.9631">4116 4562,'0'0,"23"0,1 0,23 0,-24 0,24 0,-47 24,24-1,-1 1,-23-1,0 1,0 23,0-24,-23 1,-1 23,1-24,-1 1,1 0,-1-1,1 1,-24-1,47 1,-24-24,24 23,0 1,24-24,-1 0,1 0,23-24,0 24,0-23,-24 23,48 0,-24-24,-23 24,-1-23,1 23,-1 0</inkml:trace>
  <inkml:trace contextRef="#ctx0" brushRef="#br0" timeOffset="8206.0563">6421 3880,'23'0,"1"0,23 0,-24 0,24 0,0 0,0-23,0 23,24 0,-24 0,0-24,-24 24</inkml:trace>
  <inkml:trace contextRef="#ctx0" brushRef="#br0" timeOffset="8870.0341">8043 3386,'0'-23,"0"46,0-23,0 24,0-1,0 1,0 23,0-24,0 24,0-23,0 0,0 23,0-24,0 1,0-1,0 1,0-1,-23-23</inkml:trace>
  <inkml:trace contextRef="#ctx0" brushRef="#br0" timeOffset="9170.8492">7573 3951,'-24'0,"24"23,24-23,-24 24,47-24,0 0,0 0,24 0,-24 0,47-24,-24 24,24 0,-23-23,-1 23,1 0,0-24,-24 24,23 0,-46-23,23 23</inkml:trace>
  <inkml:trace contextRef="#ctx0" brushRef="#br0" timeOffset="10511.9925">7644 4327,'-24'0,"24"24,0-1,0 1,0-1,-24 24,24-23,0 46,0-46,0 23,0 0,0 0,0-24,0 1,0 23,0-24,0 1,-23-24,-1 0,1-24,-1 1,-23 23,24-24,-24 1,23-24,1 47,-24-47,23 23,1 24,-1-23,24-1,-23 24,23-23,0-1</inkml:trace>
  <inkml:trace contextRef="#ctx0" brushRef="#br0" timeOffset="10775.0454">7549 4351,'24'0,"-1"0,1 0,23 0,0 0,-23 0,23 0,23 0,-23 0,0 0,24-24,-24 24,0 0,23 0,-46-23</inkml:trace>
  <inkml:trace contextRef="#ctx0" brushRef="#br0" timeOffset="11245.1832">7691 4539,'23'-24,"1"24,23 0,-24 0,1 0,-1 0,1 0,-1 0,1 24,-1-1,-23 24,0-23,0-1,-23 1,-1-1,24 1,-23-1,-1 1,1-1,-1-23,1 24,-1-24,1 23,70-23,-24 0,1 0,46 0,-46 0,23-23,0 23,0 0,0-24,0 24,-24-23,24-1</inkml:trace>
  <inkml:trace contextRef="#ctx0" brushRef="#br0" timeOffset="11978.2224">8843 3269,'0'0,"0"23,23 24,-23-23,0-1,24 24,-24-23,0 23,0-24,0 24,0 1,0-25,0 24,0-23,0 23,0-24,0 1,0 23,0-24,24 1,-24-48</inkml:trace>
  <inkml:trace contextRef="#ctx0" brushRef="#br0" timeOffset="12216.5136">9031 3598,'24'0,"-24"-24,47 24,-24 0,1 0,-1 0,24 0,-23 0,23-23,0 23,-24 0,1-24</inkml:trace>
  <inkml:trace contextRef="#ctx0" brushRef="#br0" timeOffset="12717.8724">9454 3386,'24'0,"-1"0,-23 24,24-24,23 0,-23 0,-1 23,1-23,23 0,0 0,-24 0,1 24,-1-24,24 0,0 0,-23 0,-1 0,-23 23,0 1,0-1,-23 1,-1-1,1 1,-1 0,24-1,-47 1,24-1,-1 1,1-24,23 23,-47 1,47-1,-47-23</inkml:trace>
  <inkml:trace contextRef="#ctx0" brushRef="#br0" timeOffset="16675.3822">6515 3833,'0'-23,"0"-1,-24 24,48 24,-24-1,0 1,0-1,0 1,0-1,0 1,0-1,0 1,0-1,0 1,0-1,0 1,0-1</inkml:trace>
  <inkml:trace contextRef="#ctx0" brushRef="#br0" timeOffset="18997.1891">6138 3951,'0'-24,"24"24,-1 0,1 0,-1 0,1 0,-1 0,24 0,-23-23,23 23,-23 0,-1 0,-23-24</inkml:trace>
  <inkml:trace contextRef="#ctx0" brushRef="#br0" timeOffset="19413.9101">6397 3716,'0'-24,"0"1,0 46,0 1,0-1,0 1,24-1,-24 1,0 23,0 0,0-24</inkml:trace>
  <inkml:trace contextRef="#ctx0" brushRef="#br0" timeOffset="25846.8884">3199 6209,'-24'-24,"48"71,-24-23,23-1,-23 24,0-23,24 23,-1 0,-23 0,0 0,0 0,24-24,-24 24</inkml:trace>
  <inkml:trace contextRef="#ctx0" brushRef="#br0" timeOffset="26132.0768">2846 6891,'-24'0,"48"0,-48-24,71 24,-23 0,23 0,0 0,0-23,23 23,-23 0,48-24,-25 24,1 0,-24 0,23 0,-23 24,24-24</inkml:trace>
  <inkml:trace contextRef="#ctx0" brushRef="#br0" timeOffset="26749.3196">3104 7102,'0'24,"0"-1,0 1,0-1,0 24,0 0,0 0,0 0,0 1,0-1,0 0,0 0,0-24,24 24,-24-23,0-1,0 1,0-1,-24 1,1-24,-1 0,1-24,-24 24,23-23,1-1,-1 1,1-1,-24 1,23-1,1 1,-1-1,-23 1,24-1,23 1</inkml:trace>
  <inkml:trace contextRef="#ctx0" brushRef="#br0" timeOffset="27003.2568">3104 7173,'0'0,"24"-24,-1 1,25-1,-25 1,24 23,-23-24,23 24,0 0,-24-23,1 23,23 0</inkml:trace>
  <inkml:trace contextRef="#ctx0" brushRef="#br0" timeOffset="27488.8934">3293 7337,'23'-23,"1"23,-1 0,1 0,-1 0,1 0,-24 23,23 1,1-1,-24 25,0-25,0 1,0 23,-24-24,1 1,23 23,0-24,-24 1,24-1,24-23,-1 0,1 0,-1 0,1-23,-1-1,24 1,-23-1,-1 1,1-1,23 24,-47-23,23-1,1 1,-24-1</inkml:trace>
  <inkml:trace contextRef="#ctx0" brushRef="#br0" timeOffset="28059.2693">2540 6256,'0'-24,"0"48,0-71,-24 23,24 1,-23 23,-1 23,1 1,23 23,-47 23,23 1,1 23,-1 23,24 1,-23 23,23 0,0 0,23 24,-23-24,24 0,-1-23,48-1,-24 1,0 0,0-48,24 1,-24-1,47-23,0-47,-24 24,24-24,0-24,24-23,-24 0,0-47</inkml:trace>
  <inkml:trace contextRef="#ctx0" brushRef="#br0" timeOffset="28460.3701">3857 6138,'0'0,"0"24,24-1,-1 24,1 0,-1 0,24 24,-23-1,23 1,0 23,-24 0,1-23,-1 23,1 0,-24 0,0 0,0 0,0-24,-24 25,1-25,-1 1,1-1,-24 1,0-24,23 0,-23 0,-23-24,23-23</inkml:trace>
  <inkml:trace contextRef="#ctx0" brushRef="#br0" timeOffset="29024.2686">4257 6020,'-24'0,"24"-23,0-1,0 1,0-1,24 1,-1 23,1 0,-1 0,1 0,-1 0,1 23,-24 1,0 23,0-24,0 1,0 23,0-24,-24 1,1 23,-1-23,24-1,0 1,0-1,0 1,0-1,24-23,-1 0,1 0,-1 0,1 0,23-23,-23 23,23-24,-24 24,1 0</inkml:trace>
  <inkml:trace contextRef="#ctx0" brushRef="#br0" timeOffset="29478.6178">4986 6608,'-24'0,"1"0,46 0,1 24,-1-24,1 0,-1 0,1 0,0 0,-1 0,1 0,-1 0</inkml:trace>
  <inkml:trace contextRef="#ctx0" brushRef="#br0" timeOffset="29679.1525">5009 6773,'0'24,"0"-48,0 71,24-47,-1-23,1 23,0-24,-1 24,24 0,-23-24,-1 1,24 23,-23-24</inkml:trace>
  <inkml:trace contextRef="#ctx0" brushRef="#br0" timeOffset="29964.3212">5786 6185,'0'0,"0"-23,0 46,0 1,0 23,0-24,0 24,0 0,0 0,0 0,0 0,0-23</inkml:trace>
  <inkml:trace contextRef="#ctx0" brushRef="#br0" timeOffset="30211.7539">5574 6844,'-24'0,"48"0,-24 0,23 0,1 0,23 0,0 0,0 0,-23 0,23 0,0 0,-24 0,24 0,0 0,-23 0,23 0</inkml:trace>
  <inkml:trace contextRef="#ctx0" brushRef="#br0" timeOffset="30713.142">5786 7102,'0'-23,"0"-1,23 24,1 0,-1 0,1 0,-1 0,24 24,-47-1,0 1,0 23,0-24,0 1,0 23,-23-24,-1 24,1 0,23-23,-47 0,47-1,-24 24,1-23,23-1,-24-23,1 24,23-1,23-23,1 0,-24-23,47-1,-24 24,1-23,46-24,-46 23,23-23,0 0</inkml:trace>
  <inkml:trace contextRef="#ctx0" brushRef="#br0" timeOffset="31067.3376">6515 6608,'23'0,"1"0,-1 0,1 0,-1 0,1 0,-1 0,24 0,-47 24,24-24</inkml:trace>
  <inkml:trace contextRef="#ctx0" brushRef="#br0" timeOffset="31245.7392">6585 6797,'0'0,"24"0,-1-24,24 24,0 0,-23 0,-1 0</inkml:trace>
  <inkml:trace contextRef="#ctx0" brushRef="#br0" timeOffset="31885.1625">7455 6279,'0'-23,"-23"23,-1 23,1 1,-1-1,1 1,23 23,-24-24,24 24,-23-23,23-1,0 24,23-23,1-1,23 1,-47-1,47-23,-24 0,1 0,-1 0,1-23,23 23,-47-24,0 1,0-1,0-23,0 24,0-1,0 1,0-1,-47-23,23 24,1 23,-1-24,1 1,-1 23,1 0,23-24</inkml:trace>
  <inkml:trace contextRef="#ctx0" brushRef="#br0" timeOffset="32085.6965">7691 6538,'0'0,"0"-24,23 24,-23-23,24 23,-24-24</inkml:trace>
  <inkml:trace contextRef="#ctx0" brushRef="#br0" timeOffset="32502.3837">7949 6209,'0'0,"0"23,0 1,0-1,0 1,0-1,0 1,47-24,-23 0,-1 0,-23 23,24-23,-24 24,23-1,-23 1,24-24,-24 23,0 1,0-1,0 1,0-1,-24 1,1-24,23 23,-24 1,1-24,-1 23,1-23,-1 0,1 0</inkml:trace>
  <inkml:trace contextRef="#ctx0" brushRef="#br0" timeOffset="32671.6712">7902 6185,'24'-23,"-1"-1,1 0,-1 1,24 23,-23 0,23-24,0 24,0-23,0 23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6:50:04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5621 1822 68,'0'0'86,"0"0"-12,0 0 0,0 0 22,0 0-39,0 0 0,0 0-2,0 0-43,3-6 4,-3 6-16,0 0-9,0 9 9,3 15-12,2 6 12,-2 6-2,0 0 7,0 1-5,-2 0 0,1-3 0,-1 1-1,2-3 2,-1-2-1,0-6 0,1-3 0,-1-3-17,-2-5-38,1 3-61,-1-4-51,0-5 13</inkml:trace>
  <inkml:trace contextRef="#ctx0" brushRef="#br0" timeOffset="554.7361">5432 1764 36,'0'0'61,"0"0"14,0 0-21,0 0-35,82-49 11,-45 43-1,11 6 14,-2 0-24,2 11-10,-5 15-9,0 9 0,1 4 8,-2 3-1,-4 0-7,-2 1 0,-6 1 24,-5-3-18,-8 1 1,-6-1 6,-5-3-6,-6-2 22,0-7-16,0-1 3,-19-4 31,-8-1-46,-7-5 33,-6-3-22,-2-4-4,2-7 7,2-4-14,2 0 3,5 0 4,3-4-5,1-9-6,5 1-4,2 1-49,4 0 12,4 1-48,2 2-111</inkml:trace>
  <inkml:trace contextRef="#ctx0" brushRef="#br0" timeOffset="1287.8158">6315 1820 93,'0'0'133,"0"0"-61,0 0-8,0 0-43,0 0-21,0 0-4,3 42-4,-3-6 8,0 4 64,0 2-44,0-3 7,0 0-7,0 0-20,0-4 17,0-3-12,0-4-4,0-7-1,0 0 9,0-5-17,3-5 8,-3-2-70,0-7-33,0-2-116</inkml:trace>
  <inkml:trace contextRef="#ctx0" brushRef="#br0" timeOffset="1535.2489">6309 1805 208,'0'0'109,"0"0"-60,0 0-18,0 0-7,55-78-13,-35 69 9,2 1-19,0 2 6,1 3-6,1 2 1,1 1-2,-1 0 0,-6 0-9,1 0-10,-7 4-71,-2 4-16,-8 0-15</inkml:trace>
  <inkml:trace contextRef="#ctx0" brushRef="#br0" timeOffset="1782.3963">6381 1948 3,'0'0'39,"0"0"12,0 0 12,0 0-22,0 0 4,0 0-7,77 58-12,-57-50-19,-1 2-7,0 0 0,-5 5-44,-7 2-19,-5 1-30,-2 3-20</inkml:trace>
  <inkml:trace contextRef="#ctx0" brushRef="#br0" timeOffset="1989.4323">6343 2301 105,'0'0'87,"0"0"-78,0 0 83,0 0-40,0 0-35,82 10 16,-56-9-27,1 3-5,-2-3 5,0-1-6,-4 2-51,-1-2-103,-4 0-27</inkml:trace>
  <inkml:trace contextRef="#ctx0" brushRef="#br0" timeOffset="2437.3689">6837 1811 192,'0'0'9,"0"0"2,0 0 28,0 0-2,96-13 8,-68 11 4,3-1-21,1 0-4,-4 1-16,0 1-8,-2 1 0,-4 0-15,-1-2-9,-5 1-79,-8-3-94</inkml:trace>
  <inkml:trace contextRef="#ctx0" brushRef="#br0" timeOffset="2691.3572">7044 1764 157,'0'0'61,"0"0"-54,0 0 5,0 0 40,-1 98 17,1-66-17,0 0-47,0 1 29,0-1-18,0-1-12,0 0 2,0 0 0,3-3-6,0 1 0,0-5-11,0-2-29,-3-2-82,6-5 3,-1-1-47</inkml:trace>
  <inkml:trace contextRef="#ctx0" brushRef="#br0" timeOffset="3324.2716">7467 1793 236,'0'0'152,"0"0"-71,0 0-61,0 0-20,0 0-20,0 0 20,0 89 20,0-47 3,0 2 30,0-2-44,-11 0 2,2-3 8,-1-3-13,3-7-6,-1-5 0,5-7 5,3-6-10,0-1 5,0-6-15,0-1-6,0-3-55,0 0 30,3-18 10,9-10-72,1-7 29,-1-7 7,-4-4 16,4 3 53,-6-2 6,0-2 14,1 1 39,3-1-10,1 3 32,2 8 6,-2 9-26,-4 10 15,-2 8 4,-2 8-40,7 1-37,5 1-2,3 19 0,9 8 2,-6 10 0,-2 4-6,-5 7 11,-4-4-5,-4-2 7,-3-2 1,0-2-4,-3-2-4,2-3 1,-2-6 8,1-2-9,1-4 0,-2-2 0,0-6-10,0-8-62,0-6-135,-2-2-155</inkml:trace>
  <inkml:trace contextRef="#ctx0" brushRef="#br0" timeOffset="3509.184">7510 2027 407,'0'0'85,"0"0"-69,0 0-16,0 0 0,0 0 6,0 0-6,86-29 2,-57 27-10,-5 2-19,3 0-70,-8 0-105</inkml:trace>
  <inkml:trace contextRef="#ctx0" brushRef="#br0" timeOffset="3957.1364">7974 1775 130,'0'0'183,"0"0"-99,0 0-27,0 0-32,0 0-8,0 0-8,0 0-6,83-29 23,-61 28-24,1 1 1,1 0-3,-3 0 2,-3 0-4,-2 0-25,-5 0-52,-5 0-42,-6 0-75</inkml:trace>
  <inkml:trace contextRef="#ctx0" brushRef="#br0" timeOffset="4164.1856">8099 1746 74,'0'0'212,"0"0"-205,0 0 17,0 0-14,0 92 50,0-57-7,0-2 0,0-1-47,0 0 9,2-4-15,4 1 7,-3-3-1,0 0-4,1 0-4,-4-2-10,0 0-118,0-5-37,-7-5 44</inkml:trace>
  <inkml:trace contextRef="#ctx0" brushRef="#br0" timeOffset="4326.9837">8010 2204 238,'0'0'224,"0"0"-185,0 0-28,0 0 15,0 0-26,0 0 14,103 0-14,-68 0 11,0 0-13,-2-1 2,-2 1-50,-6 0-77,-7 0-179</inkml:trace>
  <inkml:trace contextRef="#ctx0" brushRef="#br0" timeOffset="4960.3744">8692 1731 207,'0'0'165,"0"0"-42,0 0-60,0 0-20,0 0-43,0 0-16,0 22 12,0 12 3,0 8 2,0 2 32,-6 1-29,1-4 16,2-4-20,2-3 13,1-5-13,0 0 0,0-5 0,0-1 7,1-7-2,10-2-5,3-5 0,5-3 0,6-4 0,5-2 0,4 0 1,2-11 16,5-6-17,-5 2-6,-4 3-42,-7 2-78,-8 1-88</inkml:trace>
  <inkml:trace contextRef="#ctx0" brushRef="#br0" timeOffset="5298.9492">9211 1739 420,'0'0'66,"0"0"-66,0 0-12,0 0 5,0 0 7,1 105 7,-1-66 47,0-1-23,0-5-16,0-3-10,0-3 3,3 0-10,-3-4 2,5-2-63,-2-1-6,1-8-60,2-9-66</inkml:trace>
  <inkml:trace contextRef="#ctx0" brushRef="#br0" timeOffset="5561.9787">9220 1731 372,'0'0'0,"0"0"2,0 0 1,73-76 8,-52 67 35,3 0-30,-2 2 30,0 6-16,-2 0-25,-1 1-5,2 0 0,-3 0-3,-2 4-9,-5 5-15,-7 3-84,-4-1-50,0-1-40</inkml:trace>
  <inkml:trace contextRef="#ctx0" brushRef="#br0" timeOffset="5762.5182">9242 1877 157,'0'0'23,"0"0"7,0 0 22,0 0 1,0 0 24,0 0-13,87 16-20,-59-16-30,2 0-3,-2 0-22,-5 0-20,-4 0-107,-11 4-143</inkml:trace>
  <inkml:trace contextRef="#ctx0" brushRef="#br0" timeOffset="5985.098">9253 2125 70,'0'0'147,"0"0"-145,0 0 62,0 0 19,0 0-33,0 0-12,101 8-22,-73-8-11,-2 0 25,-1 0-30,-4 0 1,4 0-6,-5 0-42,1 0-125,-4 0-43</inkml:trace>
  <inkml:trace contextRef="#ctx0" brushRef="#br0" timeOffset="6533.3511">9988 1662 201,'0'0'106,"0"0"10,0 0-53,0 0-21,0 0-28,0 0-14,3 32 0,1-1 9,-4 4-2,0-2 17,0-1-20,0-5 7,0-2-5,0-1-6,0-3 0,0 1 0,0-3-10,0-2-52,0-5-72,0-8-129</inkml:trace>
  <inkml:trace contextRef="#ctx0" brushRef="#br0" timeOffset="6918.8086">9835 1647 244,'0'0'26,"0"0"37,0 0-41,0 0 25,85-75-20,-59 73-24,9 2 17,4 3-20,2 20 0,-2 4 9,1 8 0,-5 2-9,-5 4 0,-5 0-1,-4-3 1,-9-3 0,-2-3 13,-7-3-3,-3-2 0,0-4 0,-3 0 20,-15-3-21,-4 1 26,-6-3-17,-2-2-12,-5-1 15,3-2-10,2-6-11,3-2 0,3-5 7,0 0-22,3 0-4,3-9-87,6-4-118</inkml:trace>
  <inkml:trace contextRef="#ctx0" brushRef="#br0" timeOffset="8090.7367">12105 1512 134,'0'0'84,"0"0"-44,0 0 1,0 0-31,-80 16-5,62 5 13,0 6-6,4 8 3,3 5 17,0 4 1,2 2-4,4-2-22,5-1-6,0-6 0,0-4-1,16-5 0,4-4-3,6-4 9,0-7 16,6-4-8,2-6 23,2-3 29,6 0-34,-3-15-5,1-6-2,-9-2-2,-4-2 7,-7-3-13,-7-1-10,-6-6 32,-7-4-34,0-2-2,0 1-3,-16-1-1,-2 5-16,-3 5-14,2 7-16,-4 9 6,0 9-49,-3 5-114,1 1-97</inkml:trace>
  <inkml:trace contextRef="#ctx0" brushRef="#br0" timeOffset="8523.0794">12665 1546 98,'0'0'184,"0"0"-39,0 0-56,0 0-54,0 0-35,0 0-17,0 66 17,0-27 0,0 2 27,0-3-13,0-4-7,0-2 3,0-5-2,0-1-8,0-5 0,0-1-4,0-6-5,0-1-23,1-8-43,5-3-59,1-2-132</inkml:trace>
  <inkml:trace contextRef="#ctx0" brushRef="#br0" timeOffset="9040.0981">12624 1628 300,'0'0'89,"0"0"13,3-91-77,8 66 42,2 7-30,-1 1-33,3 5 35,0 3-36,4 3-3,1 6 5,4 0-4,3 2-1,-2 16 0,-3 7-10,-8 6 4,-7 0 6,-7 0 0,0 0 0,-7-3 10,-14-2-10,3-4 0,-3-4 1,4-6-12,4-2 11,6-6 0,5-2-1,1-2 10,1 0-9,0 0 0,0 0-5,9-2 2,11-2-8,6 4 11,1 0-3,1 8 6,-4 11-5,-3 0 2,-8 2-7,-1 0 3,-6-1 4,-4-2 0,-2 0-9,0-4 15,0-3-6,-9 0 0,-2-2 3,1-1 20,-6-2-13,-1-2 3,-2-2 5,-5-2-11,1 0-7,-2 0 0,-2-6-38,2-3-45,5-2-175</inkml:trace>
  <inkml:trace contextRef="#ctx0" brushRef="#br0" timeOffset="9811.0149">13284 1537 148,'0'0'108,"0"0"5,0 0-16,0 0-51,0 0-10,0 0-21,0 0 5,-50-57-20,31 57 0,-3 0-6,5 3 6,6 8 0,0 1-11,5 4 10,3 6 1,0 4-2,3 5-7,1 3 6,15 1-1,7-5 4,3 0 4,-3-3-2,0-1-2,-2-4 0,-6-1 0,-5-1 0,-5-4 0,-4-2 1,-1-2-2,0-3 3,-7 2 2,-13-1 3,-5-1 1,-3 0-7,-5-5-1,7 0 4,-5-4 3,4 0-7,6 0-7,1-5-26,6-2-48,9-3-59,2 0-178</inkml:trace>
  <inkml:trace contextRef="#ctx0" brushRef="#br0" timeOffset="10312.3639">13481 1546 218,'0'0'141,"0"0"-38,0 0-36,0 0-2,0 0-63,0 0-2,3 16-10,0 9 3,1 10 7,-1 2 21,2-2-20,-1-2 13,0-3-14,-1-3 2,-1-1 1,-1-3-2,1-4-1,-2-3 1,3-1-1,-1-2-64,-1-5-48,1-4-30,-1-4-125</inkml:trace>
  <inkml:trace contextRef="#ctx0" brushRef="#br0" timeOffset="10563.7906">13557 1506 429,'0'0'63,"0"0"-42,0 0 15,70-92-27,-51 81 33,-1 4-24,0 2-9,3 4-2,-2 1-7,1 0 0,2 0 0,-1 0-3,-3 7-31,-2 2-48,-5 5-73,-8-1-23</inkml:trace>
  <inkml:trace contextRef="#ctx0" brushRef="#br0" timeOffset="10779.8648">13596 1623 88,'0'0'41,"0"0"-40,0 0 64,0 0 21,0 0-29,0 0 12,58 10-30,-31-10-19,-2 0 5,-1 0-25,-4 5-9,-3 4-23,-9 2-107,-8 1-98</inkml:trace>
  <inkml:trace contextRef="#ctx0" brushRef="#br0" timeOffset="10983.4736">13540 1894 81,'0'0'18,"0"0"18,0 0 36,0 0-11,0 0 14,99 15-23,-62-15-8,1 0-5,-4 0-36,-1 0 5,-3 0-8,-4 0-33,-2 0-48,-3 0-12,-7 0-130</inkml:trace>
  <inkml:trace contextRef="#ctx0" brushRef="#br0" timeOffset="11462.6839">13994 1503 366,'0'0'97,"0"0"-95,0 0-2,0 0-11,0 0 11,19 78-4,-16-39 12,-3 0 3,0-3 11,0-3-20,0-2 19,0-7-21,0-3 0,0-2 15,0-2-9,0-5-12,0-3-20,0-5-90,0-4-26,0 0-80</inkml:trace>
  <inkml:trace contextRef="#ctx0" brushRef="#br0" timeOffset="11917.1869">14031 1522 175,'0'0'142,"0"0"-80,33-96-14,-16 70-10,2 4-37,2 4 35,3 6-35,-2 4 4,-3 8 2,-1 0-7,-3 11 0,-3 13-4,-6 7-5,-6 2 9,0 2 0,-13-2 4,-10-4 8,-2-5-8,1-3-2,2-5 8,2-5-9,10-4-2,4-5-13,6-2 14,0 0 5,0 0-3,0 0 7,9 0-4,9 0-5,0 0 0,4 3-1,3 10 3,-2 4-5,-1 0 3,-1 1 0,-1 3 0,-3-2 1,3 1-2,-1-1 1,2 0-13,1-1 3,1 0-1,-2 0-53,-5-5-52,-1-2-43</inkml:trace>
  <inkml:trace contextRef="#ctx0" brushRef="#br0" timeOffset="12666.0026">14574 1436 150,'0'0'87,"0"0"-31,0 0 3,0 0-7,0 0-37,0 0-15,-1 18-4,14 14 4,1 9 34,0 2-20,2 1 4,-3-3-4,3-5-9,4-3 2,-4-1-7,2-5 2,0-2 17,-3-5 8,-2-5-10,-2-4-6,-4-7-2,-2-1 2,-1-3 8,-1 0-6,3 0 53,4-9-22,0-7-34,0-7 4,0-5-5,-1-1-9,-3-5 0,-3 1 7,-1-1-7,-2 2 0,0 0 0,0 1-2,2 4-43,2 1-8,-1 7-32,3 8-82,-3 5-62</inkml:trace>
  <inkml:trace contextRef="#ctx0" brushRef="#br0" timeOffset="13421.28">15134 1429 155,'0'0'111,"0"0"-18,0 0 16,0 0-49,0 0-53,0 0-14,2 15 1,-2 12 6,0 8 12,0 1-7,0 0 16,-8-2-15,0 0 4,-1-3 1,1-1-11,0-4 1,1-3 8,0-2-2,0-5-7,3-3 0,2-2-11,-1-5 6,2-3-37,1-3-25,0 0-42,0 0-35,9-15-77</inkml:trace>
  <inkml:trace contextRef="#ctx0" brushRef="#br0" timeOffset="13737.614">15158 1447 238,'0'0'117,"0"0"-36,0 0-63,39-92 1,-29 83 1,-3 4-8,-1 5 17,2 0-29,5 14 5,1 15-6,2 7 11,-5 6 8,-5 2 17,1-2-35,-4-2 30,0-3-17,0-6-11,-2-4 21,2-1-18,-1-4-2,-1 0-3,1-3 5,-2-1-6,0-4 1,0-1 0,1-2-7,-1-2-42,0-5-69,0-2-68,0-2-79</inkml:trace>
  <inkml:trace contextRef="#ctx0" brushRef="#br0" timeOffset="13937.9207">15088 1677 63,'0'0'29,"0"0"-4,0 0 1,92-18-20,-64 17-6,2-1 4,-5 1-4,-3-1-23</inkml:trace>
  <inkml:trace contextRef="#ctx0" brushRef="#br0" timeOffset="14323.3929">15481 1418 194,'0'0'132,"0"0"-22,0 0-51,0 0-25,0 0-34,0 0 0,45-4 22,-21 4-22,3 0 3,6 0 4,0 0-7,-1 0 0,0 0 0,-5-2-36,-5 2-26,-6-1-54,-2-2-37</inkml:trace>
  <inkml:trace contextRef="#ctx0" brushRef="#br0" timeOffset="14592.9509">15669 1418 82,'0'0'103,"0"0"-97,0 0 11,0 0 55,-14 104-5,11-74-7,1 1-40,2-5 15,0 0-9,0-3-20,0-2 13,0 0-19,0-3 2,0-1 3,0-1-5,0 0-9,0 1-43,0-2-88,0-4 12</inkml:trace>
  <inkml:trace contextRef="#ctx0" brushRef="#br0" timeOffset="15194.555">16013 1418 166,'0'0'114,"0"0"-109,0 0 4,0 0 22,0 0 15,103-19-4,-77 17-15,4 1 14,0-1-33,-2 1 11,-2-1-13,-8 2-6,-3 0-5,-8 0 4,-5 0-97,-2 0-94</inkml:trace>
  <inkml:trace contextRef="#ctx0" brushRef="#br0" timeOffset="15457.5055">16133 1373 252,'0'0'61,"0"0"-49,0 0-12,0 0 0,0 0 25,0 0-11,16 94 19,-8-66 15,-3 1-43,-2-1 17,-3-1-18,0 1-4,0-3 15,0 1-7,-2-1-16,-9-1-8,-2 4-121,1-6-67</inkml:trace>
  <inkml:trace contextRef="#ctx0" brushRef="#br0" timeOffset="15658.0401">16020 1831 92,'0'0'279,"0"0"-194,0 0-47,0 0-27,0 0 16,0 0-18,46 0 22,-13 0 26,1 0-49,1 0 3,-2-3-11,-1 1 7,4-2-18,-1 1-38,0-1-47,-6-1-172</inkml:trace>
  <inkml:trace contextRef="#ctx0" brushRef="#br0" timeOffset="16128.1406">16629 1367 176,'0'0'91,"0"0"-2,0 0-45,0 0-18,0 0-26,0 0 0,0 0 3,-87 118-3,67-73 25,4-5-5,6-2-11,7-8-1,3-3-8,0-3 0,12-6 5,5-3-2,0-4 17,5-3 10,0-6-11,3-2 21,3 0-10,4-2-15,0-14 6,1-2-16,-4 0 1,-7-1 17,-7-4-14,-8-1 31,-5-6-30,-2-1-9,-3-4 6,-14 2-3,-3-1-4,2 6 0,-3 6-25,3 3 5,0 9-55,0 5-55,3 5-142</inkml:trace>
  <inkml:trace contextRef="#ctx0" brushRef="#br0" timeOffset="16714.1406">17030 1354 218,'0'0'141,"0"0"-85,0 0-25,0 0-31,0 0-12,0 0 12,-6 96 12,3-51 7,0-1 4,-1-4-16,-1-5-3,2-3-4,2-7 3,1-4-3,0-3 0,0-4 0,0-3-40,0-5-85,0-5-48</inkml:trace>
  <inkml:trace contextRef="#ctx0" brushRef="#br0" timeOffset="17130.7426">17006 1384 228,'0'0'79,"0"0"-31,0 0 3,0 0-38,0 0 8,0 0-21,27-26-5,-8 56 5,1 8 14,1 3-11,1 1 8,-1-2-8,3-3-2,0-4 19,1-3-14,2-6-3,-4-3 9,0-5 27,-4-4-14,-3-4-22,-6-3-2,-6-4 29,-1-1-25,-1 0 43,-1 0 18,1 0-22,1-3 32,-2-9-62,4-5-9,0-2 14,0-4-14,1-6-5,-3 0 0,-1-6-18,-2 0 8,0 2-17,0 5-6,0 5 10,0 6-57,4 7-70,-1 2-153</inkml:trace>
  <inkml:trace contextRef="#ctx0" brushRef="#br0" timeOffset="17679.4794">17781 1387 199,'0'0'132,"0"0"-4,0 0-88,0 0-3,-42-93-22,24 75-7,0 2 3,-1 7-11,2 6 0,-2 3 0,0 0-2,3 7 2,2 11 0,6 4-13,5 3 6,3 4 6,0 3 1,6 1-9,12-3 16,3 1-7,3-2 0,0 0 0,-2-2-4,-4-1 4,-3-1 0,-5-3 1,0 1 6,-7 0-7,0-1 0,-3-2 6,0 0 9,0-5 0,-13-4-1,-2 0 23,-3-4-29,-1-4 18,-5 1-16,-3-4 0,-1 0-8,0 0-2,-1 0-8,1 0-12,4 0-69,1-2-14,6-5-121</inkml:trace>
  <inkml:trace contextRef="#ctx0" brushRef="#br0" timeOffset="22893.0585">19142 1262 29,'0'0'60,"0"0"1,0 0-51,0 0 18,0 0-10,0 0-17,0 0 14,-77 37 6,68-16-7,0 8 16,0 6-23,3 2 22,0 2-24,5-1-5,1-5 18,0-4-4,6-5-2,7-6 6,2-3-4,-1-4 5,-1-6-12,0-1 4,4-4 39,-1 0-10,4-2 22,0-8-13,-2-6-20,3-2-4,-3 0-2,-3-3-11,-3-3 10,-7-1-20,-5-4 0,0-3 13,0 1-10,-9-2-10,-5-1 1,-2 6-43,2 4 25,0 6-27,1 7-56,-1 4-83,3 2-116</inkml:trace>
  <inkml:trace contextRef="#ctx0" brushRef="#br0" timeOffset="23316.3163">19535 1209 328,'0'0'127,"0"0"-97,0 0-29,0 0-2,0 0 3,-3 103-2,3-58 21,0 0-17,0-3 54,0-6-51,0-3 4,0-6-3,0-4-4,3-2-4,-1-3 0,-1-3 10,-1-3-30,0-4 11,0-5-69,2-3-57,2 0-113</inkml:trace>
  <inkml:trace contextRef="#ctx0" brushRef="#br0" timeOffset="23579.3823">19556 1250 131,'0'0'213,"0"0"-79,0 0-74,0 0 4,6-79-30,9 68-14,1 0 6,7 1-21,2 3-5,2 4 0,1 2 3,-2 1-9,1 0 6,-2 0 0,-4 0-3,-5 9-13,-1 1-18,-8 4-46,-4 1-88,-3 2-45</inkml:trace>
  <inkml:trace contextRef="#ctx0" brushRef="#br0" timeOffset="23818.2052">19498 1452 48,'0'0'77,"0"0"-72,0 0 94,0 0 4,0 0-29,0 0-5,89 7 0,-57-7-55,-3 0 13,0 0-27,-2-2 0,-4 1-12,0 1-43,-4 0-36,-2 0-93,-5 0-37</inkml:trace>
  <inkml:trace contextRef="#ctx0" brushRef="#br0" timeOffset="24482.3455">20723 1143 293,'0'0'188,"0"0"-123,0 0-37,0 0-28,0 0-33,0 0 33,1 107-1,-1-62 1,2-1 26,-2-7-26,1-1 1,2-4 8,-1-5 1,1-4-9,1-5-1,2 0 6,0-4-17,-2-3 11,1-3-54,1-2-47,-1-6-94</inkml:trace>
  <inkml:trace contextRef="#ctx0" brushRef="#br0" timeOffset="24820.9473">20735 1152 277,'0'0'59,"0"0"3,0 0-14,0 0 21,50-77-35,-39 70-11,0 1-5,3-1-13,4 3-3,3 3-2,4 1 2,2 0 1,0 0-3,1 0 1,-3 0-5,-2 0 0,-5 2-28,-6 3-69,-3 3-17,-9 0-16,0 2-2</inkml:trace>
  <inkml:trace contextRef="#ctx0" brushRef="#br0" timeOffset="25052.7576">20687 1372 0,'0'0'75,"0"0"-9,0 0 38,0 0 1,81 10-51,-52-10 8,1 0-28,-1 0-18,-4 0-4,-4 0 0,-5 0-24,-1 0-29,-8 0-71,-4 5-28,-3 7-31</inkml:trace>
  <inkml:trace contextRef="#ctx0" brushRef="#br0" timeOffset="25284.5557">20775 1584 5,'0'0'34,"0"0"-4,0 0 20,0 0 20,0 0-23,0 0 29,76 20-16,-42-20-19,2 0-1,-1 0-31,-2 0-5,-1 0 8,-1 0-12,-1 0-2,-3 0-85,0 0 23,-5 0-72</inkml:trace>
  <inkml:trace contextRef="#ctx0" brushRef="#br0" timeOffset="25970.7984">21373 1095 277,'0'0'131,"0"0"-41,0 0-57,0 0-29,0 0-4,0 0-4,0 112 4,0-62 24,0 0-20,-1-3 24,-2-7-27,0-3 1,-1-8 15,1-3-13,-1-3-4,4-5 0,0-3-7,0-5-20,0-2-57,6-6-81,6-2-40</inkml:trace>
  <inkml:trace contextRef="#ctx0" brushRef="#br0" timeOffset="26304.2654">21362 1121 247,'0'0'74,"0"0"34,0 0-57,39-94-26,-26 77 56,1 4-70,1 3 8,5 3-19,0 6 8,5 1-17,0 0 9,0 16 0,-4 7-5,-6 4 6,-2-3-1,-10 2 0,-3-2-9,0 0 1,-14-2 8,-6-2 0,-4-3 17,-4-1-13,1-2 3,-1 0-7,-1 0-75,4-3-37,4-4-97</inkml:trace>
  <inkml:trace contextRef="#ctx0" brushRef="#br0" timeOffset="26720.9638">21816 1128 315,'0'0'125,"0"0"-124,0 0-1,0 0-11,0 0 11,-12 113 6,8-73 37,1-1-26,3-2 0,0-7-10,0-3-1,0-5-6,0-2 0,0-3 6,0-2-12,0-5-27,0-2-44,0-5-39,0-3-90</inkml:trace>
  <inkml:trace contextRef="#ctx0" brushRef="#br0" timeOffset="27228.8289">21774 1181 99,'0'0'42,"11"-83"48,5 45-9,1 4-6,-1 5 18,-1 8-51,3 1 25,-2 7-31,1 5-31,5 8-5,3 0 0,4 14 0,-1 13-2,-2 5-1,-7 1 0,-10-1 3,-7 0-6,-2 0 0,-11-5 6,-16-5 0,-4-3-8,-7-6-7,4-5 15,3-4-5,8-4 12,11 0-6,5 0 1,7 0 3,0 0 16,0 0-19,0 0-2,6 6-6,14 11-13,6 8 16,6 4 3,-1 1 0,0 2 3,1-5 3,1 1-6,2-3 0,0-1 3,-7-3-10,-3-3 14,-7-3-7,-6-5 0,-4-2 5,-3-2-10,-3-3 5,-2-2-60,0-1-42,-3 0-85</inkml:trace>
  <inkml:trace contextRef="#ctx0" brushRef="#br0" timeOffset="31302.5363">5341 2681 45,'0'0'79,"0"0"-27,0 0 10,0 0-1,0 0-29,0 0-1,0 0-16,0 0-10,0 0 3,0 0-7,0 0-2,0 0-10,4 0 10,5 0 0,2 3 1,2-1 0,2-2 4,1 0-4,1 0 0,-1 0 3,2 0-3,0 1 5,4 1-5,-2-1 0,2 1 0,2 0 11,1 0-22,1-2 10,4 0-3,1 0-8,-1 0 4,4 0 8,2 0-8,-5 0 16,2 0-8,0 0 0,-2 0 4,-3-2-3,-2 2 1,-4 0-2,2 0 0,0 0 5,1 0-9,1 0 4,2 0-4,1 0 4,0 0 0,0 0-9,-4 0-4,3-1-5,-4 1 9,0 0 3,-3 0 6,-2 0 0,5 0 0,6 0 0,4 0-1,7-1-5,2-4 6,3 1 2,2-1 1,4 0-3,3 0-2,2 0 2,1 1-1,-5-1 2,-4 3 5,-7 1-6,-8 0 5,-1 1-10,1 0 7,0 0-2,5-2 6,3-1-6,4-1 0,2-1 1,-4 0-1,-3 3 0,-4 0 4,-2 1-1,-4-1-3,6 1 0,-3-3 0,-1 1 1,0 2 11,1-1 6,-1 1-17,3 1 5,0-1-1,4 1 2,-1-2-14,1 2 3,3 0 4,4 0 5,2 0-2,2 0 2,4 0-5,0-1 1,6-2-1,2 1 0,4-3-3,2 1 3,1-2 1,-3 1 1,0 2 2,-3 0 2,0 0-5,1-1-1,-4 1-6,0-2 6,0 2 2,-6 3-1,0-1 5,0-1-2,1 1-5,4-1 1,2-1-5,-2 1 5,0 0 0,-1-1 1,1-1-2,1 2 2,2-1-1,-1 1 0,1 1 4,0-1-11,-2 2 7,2-1 0,-2-2-10,0 1 3,0-1 7,-1 0 0,-2 0-11,0-1 2,0-1 10,-1 0-1,1 2 2,-1-1 0,-2 3-2,3-4 0,0 2 2,5 0-17,4-2 15,3 1-2,0-2-2,-4 1 1,-2 1 3,-4 1 0,-2-1-3,2-1-6,-7 0 9,0 2 0,-4-1 6,-3 1-6,2 0 0,0-2-4,4 1 8,3-2-10,2 1 6,1-1 0,0 2 0,-4-2 10,1 1-11,-3 1 1,3-2-6,-2 1 6,-1 0 0,1 2 1,-3 1-2,-1-1 2,-1 0-1,-5 1 0,-1 2-2,-6 0 2,-1 0 0,-3 0 4,-4 0-12,1 0 7,-4 0-6,-1 0-7,-1 0-30,3 0 26,-2 2-2,6-2-3,1 1 13,6-1 8,-1 0 2,4 0 0,2 0 2,9 0-12,4 0 10,0 0 0,5 0-4,-5 0 4,3 0-3,5 0-8,0 0 11,5 0 6,-2 0-5,1 0-1,0 0 12,0 0-12,2 0 0,1 0-1,-3 0 0,2-3 1,0 2 0,2-1 1,4-1 8,1 1-8,-3 1 10,-1-1-11,0 1 10,2-2-10,1 0 0,0 0 0,-1 1 7,-3-1-5,-4 3-4,-4-1 3,-1 1-1,-2-2 6,1 1-1,-3-1-2,2 1-2,1 0 8,6-2-9,4-1 0,1 0 0,3 1-7,-3 0 4,1-1 3,2 2 4,0-1-2,-1 1-2,-1 1 0,0-1-2,-3 2-6,0-1 5,1 1-6,-2 0 3,0 0-9,1-2 6,-1-1 8,4 3 1,-3-1-1,-1 0 1,-2-1 0,-2-1-5,-2 0 6,0 1-1,-2-1 5,0 3 1,2-1-12,-1 1 5,1 0-9,1 0 9,1 0-2,-3 0-1,2 0-11,1 0-2,-3-3 13,6 0 3,0-2 2,2 0 13,0 1-14,-1-2 9,-1 2-9,3 0 7,0-1-7,5 0 0,2 1 3,-1 1-9,-2-1 8,-2 3-5,-1 1 2,-4 0 1,0 0-5,-1 0 5,-3 0 0,1 0 10,4 0-10,0 0 0,4 0-1,3 0 4,2 0-5,4 0 2,3 0-3,2 1 2,3 1-2,-2 0 3,2-1 0,-2 2 1,0 0-1,-2 2 2,2-4 1,5 2-3,4-2 2,1-1 3,8 0-5,0 0 10,6 0-13,0 0 4,0-3-2,-3-1 2,-3 0-2,-6-1 2,-2 0 7,3 1-4,1-2-4,-2 0 0,-3 0 2,0 0 1,-4-2 3,-2 2-5,-3 2 1,-7 3-1,0-1-2,-3 2 1,-5 0 0,-3 0 8,-9 0-6,-7 0-2,0 0 0,-5 0 4,-7 0 4,-4 0-8,-6 0 2,-10 0-2,-6 0 1,-10 0 0,-6 0 2,0 0 6,0 0 11,0 0-15,-7 0-5,-11 0-27,-6 2-48,-3-2-86</inkml:trace>
  <inkml:trace contextRef="#ctx0" brushRef="#br0" timeOffset="116725.7917">5778 4125 19,'0'0'163,"0"-2"-84,0 2-8,0 0 0,0 0-32,0 0-6,0 0 1,0 0-9,0 0 18,0 0-32,0 0-10,0 0-1,1 0 0,4 14-3,-1 5-1,2 7 4,-1 3 3,2 4-1,-1 1-2,0-1 1,-1 2 11,-2-5-18,0-4 6,0-2 0,2-8-2,-2 1 2,-1-4-16,1-1-13,-3-2-55,0-4-15,0-4-53,0-2-34</inkml:trace>
  <inkml:trace contextRef="#ctx0" brushRef="#br0" timeOffset="117111.2533">5818 4037 230,'0'0'55,"0"0"15,0 0-40,0 0 14,0 0-8,85-40-31,-58 37 8,0 0-1,3 3-11,-2 0 3,-1 0-1,0 0-3,-8 1 0,-1 7-11,-6 2-48,-6 2-15,-3 1-71,-3 1 18</inkml:trace>
  <inkml:trace contextRef="#ctx0" brushRef="#br0" timeOffset="117327.4133">5848 4205 48,'0'0'107,"0"0"-84,0 0 3,0 0 44,0 0-6,0 0-57,40 14 4,-19-7 2,1-1-13,1 1 3,1 4-3,-8 1-33,-2 2-102,-10 3-37</inkml:trace>
  <inkml:trace contextRef="#ctx0" brushRef="#br0" timeOffset="117512.3623">5829 4492 73,'0'0'41,"0"0"43,0 0-38,0 0 18,0 0-23,0 0-33,110 16 13,-77-16-21,0 0-2,-5 0-4,2 0-75,-8 0-32</inkml:trace>
  <inkml:trace contextRef="#ctx0" brushRef="#br0" timeOffset="118029.3386">6309 4103 414,'0'0'92,"0"0"-82,0 0-10,0 0-15,0 0 7,0 0 6,3 105 2,0-65 0,-3-1 1,0-1 2,3-5 5,0-3 0,0-4-11,0-5 3,1-2-5,-1-2 5,0-4-73,-1-2-24,1-4-45,-2-4-49</inkml:trace>
  <inkml:trace contextRef="#ctx0" brushRef="#br0" timeOffset="118361.3919">6348 4072 236,'0'0'91,"0"0"-21,0 0-43,0 0 5,0 0-19,66-78-12,-44 76 9,-3 2-10,2 0 0,-3 15-5,-3 10-2,-2 1 7,-8 3-2,-5 1 2,0-4 0,0-4 0,-11-2-5,-5-4 5,1-2-11,-6-2-16,-1-2-20,0-2-28,0-3-62</inkml:trace>
  <inkml:trace contextRef="#ctx0" brushRef="#br0" timeOffset="118815.8651">6734 4103 93,'0'0'57,"0"0"-57,0 0 0,0 0 9,0 0 33,17 82 0,-16-48-10,-1 1 0,0 0 19,0-2-31,0-3-3,0-4-17,0-5 1,3-2-2,4-2-5,-4-4-28,-1-2-14,1-7-65,0-2 30</inkml:trace>
  <inkml:trace contextRef="#ctx0" brushRef="#br0" timeOffset="119301.6319">6821 4025 116,'0'0'123,"0"0"-20,0 0-64,0 0 19,52-78-19,-39 75-37,2 3 5,0 0-2,6 11-5,-3 10 0,-1 3 7,-4 4-14,-12 4 7,-1 0 0,-3-1 2,-19-2-2,0-7 0,2-6-5,2-8 9,8-5-4,-2-1 1,6-2 21,0 0 3,0 0-8,6-2 28,0 1-3,0 1-38,0 0-8,18 0-5,6 11 9,3 5-5,4 2 5,-1 5 0,-2-2-2,-1-2 9,-2 2-7,-2 0 0,-1-1-2,-3 2-1,-5 1 3,1-3-24,-8-2-8,-2-2-31,-4-3-36,1-8-107</inkml:trace>
  <inkml:trace contextRef="#ctx0" brushRef="#br0" timeOffset="123630.6842">8699 4251 79,'0'0'85,"0"0"-55,0 0-10,0 0 8,0 0-10,0 0 1,0 0 10,9 7-12,-6-7 2,0 0 5,0 2-23,3 0 13,-1-2-12,0 1-2,4-1 17,2 0 7,4 0 6,0-9-7,4-3-22,-2-4 7,0-1-1,0-5-4,-1-1 14,-4-4-14,-2-2 4,-5-2 15,-2-1-20,-3-1 26,3-2-1,-3 2-11,5 0 2,-4 2-13,1 2-5,-1 3 27,-1 5-26,0 2 14,0 5-2,0 7-11,0 0 16,0 7-8,0 0-5,0 0-5,0 0 0,0 0-4,0 0-1,0 17-6,2 10 6,2 15-2,-1 8 7,0 12 1,0 5 5,-2 6-12,2-3 12,0 2-6,2 1 3,5-2 0,-1-1-3,3-6 10,3-10-8,-3-7 5,1-7-7,-4-5 0,0-4-1,-1-2 1,-1-5 0,-1-6 0,-1-6 1,-1-6-1,-2-6 0,-1 0 4,2-12 16,2-18-9,3-10-3,0-11-8,0-4-12,-4-4 11,-2-4-16,-2 6 0,0 7 16,-11 9-10,-3 16 11,-3 3-3,-1 6 5,4 6-2,4 2 0,3 4 4,4 2-6,3 2 2,0-1-1,0 1 0,0 0-20,8-3 7,9 1 11,5-1 3,3-3 3,2 0-3,3-2 0,3-2 4,4-1-1,4-2 0,-2-2-3,1 3 2,-8-2-11,-5 4 10,-7 1-1,-5 1 1,-8 4 6,-4 2-7,-3 2 0,0 0 0,0 0 3,0 0-3,0 0-8,0 0 5,0 11-11,-7 5 14,-1 4 0,1-1 3,4 2-8,3-1 5,0-2 0,0-4-4,3-1 7,9-2-6,1-2 3,5-3-7,-1-5 7,3-1 1,-2 0-1,0-1 0,-2-11-18,-5-5 8,-2-1-8,-4-3 6,-3-3 10,-2 0 4,0 0-1,0 1-1,-10 4 6,-2 4-6,-4 4 0,2 4 4,1 2 0,5 3-3,5 1 3,2 1 5,1 0-8,0 0-2,0 0-19,0 0-14,6 0 33,7 1-2,5 3 3,3-3 1,4-1 2,4 0 3,2 0-6,5 0-1,6-6-1,2-1 3,-2-1-1,-3 0 0,-6 1 6,-5 1-7,-4 1 1,-6 2 0,-6 0 1,-5 2 2,-5 0-3,-2 1 2,0 0-1,0 0-1,0 0 0,0 0 0,0 0 10,0 0-10,0 0-4,-6 0 4,-8 5-7,-8 9 7,0 3 0,2 2 1,4-1-7,8 0 4,5-3-2,3-1 2,0 0-8,8-3 8,4 0 2,9-4 0,1 0 1,2-3 0,-2-1 0,4-2 1,-1-1 5,3 0-7,2 0 0,-2 0 0,1-4-6,-8-5-5,1-3-6,-6 1 16,-5 1-37,-3-1-2,-4 4-43,-4 1-70,0-2-70</inkml:trace>
  <inkml:trace contextRef="#ctx0" brushRef="#br0" timeOffset="124850.0622">10233 3980 180,'0'0'26,"0"0"-22,0 0 25,0 0 43,0 0-24,0 0-48,-15 5-19,12 19 19,0 4 13,1 1 17,2-2 15,0-1-37,0-5 8,2-2-16,7-5-5,1-2 5,-2-3 0,7-5 3,-3-1-3,2-3 3,-1 0-2,1 0 7,-2-6-3,-1-7 22,-1-2-15,-4-5-4,0-1 51,0-3-52,0 0-2,-2 0-5,-1 5 9,-1 3-3,-2 7-4,0 6 14,0 3 38,0 0-54,0 0-3,0 18-25,0 3 28,0 5 3,0-3 2,0-2-4,0-2-1,6-2-1,6-4 1,1-4 0,1-1 0,5-5-6,2-3 8,2 0-2,-1-12 5,0-8 1,-4-2-12,-5-7 2,-3 1-19,-6-1 20,-4-1 6,0 6-3,0 6 18,0 6 4,0 9 17,0 1-29,0 2-10,3 3-2,7 17-21,2 4 23,2 3 1,5 0 6,-6-2-8,-2-2 1,-8-2-4,0-1-1,-3-5-1,0-3 6,-6-2 0,-10-3-1,-1-3-2,-1-3 3,6-1 0,3 0 6,2 0-3,6 0-2,1 0 1,0 0 1,0 0-6,0 0 2,0 0-19,0 0 11,6 0-27,10 0 36,6 0 9,1 0-8,-1-5 7,0-3-4,1-2-4,-7-1 0,2-1-14,-1-3 2,-1-3 2,-3-2-41,-1 2 40,-7 0 11,-4 3 0,-1 2 70,0 3-19,0 6-17,0 1 5,0 3-28,0 0-11,-1 0-6,-1 10-6,2 8 4,0 2 8,0-1-1,6-1-1,11-1 2,2-2-4,0-3 4,-1-1-20,5-2-32,2-3-42,8-4-110</inkml:trace>
  <inkml:trace contextRef="#ctx0" brushRef="#br0" timeOffset="125355.9505">11292 4015 479,'0'0'63,"0"0"-2,0 0-41,0 0-1,-88-30 2,66 30-9,-4 6 2,0 13-14,3 4 0,4 1 7,10 3-2,4-3-9,5 2 4,0-5-4,6-4-5,9-4 2,3-3 7,-1-2 0,-1-6 5,-1-2-5,4 0 0,-1 0 0,0-14 17,1-7-15,-2-6-2,-1-8 11,-2-6-2,-3-4-7,-3-3-2,0-2 2,-5 2-4,-3 2 4,0 6 15,0 7 35,0 11-20,0 8 39,0 8-40,0 6-27,0 0-4,0 24-25,0 19 14,0 11 3,0 4 14,0-5-6,3-6 0,10-5-3,2-9-2,4-4-1,5-6-41,4-6-13,2-4-44,-6-9-194</inkml:trace>
  <inkml:trace contextRef="#ctx0" brushRef="#br0" timeOffset="126793.0115">12623 3851 116,'0'0'122,"0"0"-22,0 0 3,0 0-22,0 0-27,0 0-9,-36-37-28,23 37-12,-2 0 8,-3 0-13,3 13-3,-4 8 1,2 4 2,1 4-6,7 1 6,4-4 0,5-1-1,0-1-1,0-4 2,12-1-3,2-2-1,4-5 4,1-2 0,-1-5 2,1-2-8,1-3 11,-1 0-11,0-3-1,-4-9-26,-3-3 1,-7-3 13,-5 0 19,0-2 3,-2-1 1,-10 0-2,2 1-2,2 2 0,0 2 4,3 1-4,5 4 0,0 1-6,0 2 5,0 3-4,9-2 4,7 4 1,7 3-5,2 0 5,5 0 0,1 11-2,0 7 6,1 3-4,-11 1 0,0 2 0,-11-3-2,-1 1 4,-6-4-2,-2-3 13,1-2-11,-2-4 6,3-1-8,-3-5 3,0-2 0,2-1 0,-1 0-2,1 0 23,-1-1 13,1-17 48,4-9-85,1-8 6,5-1-12,0 4 9,3 8-3,0 8 6,-2 10-3,2 6-6,1 0 1,4 9-8,2 10-2,-3 6 12,0-4 0,-6 1 0,-3-1 4,2-1-6,2-1 2,3-2 0,2-4-2,4-2 2,3-8-63,2-2-46,0-1-115</inkml:trace>
  <inkml:trace contextRef="#ctx0" brushRef="#br0" timeOffset="131983.8205">14458 3733 49,'0'0'87,"0"0"-60,0 0 7,0 0 29,0 0-9,0 0-13,0 0-14,24-26-15,-18 22 11,4 1-10,-1 1-13,2 1 23,0 1-21,3 0-2,-1 0 0,2 11 0,3 4-1,-3 5-1,0 1 2,-4 1 2,-2-1-2,-1-3 0,-3 0 5,-2-3 2,-2-3-7,-1-1 0,0-4-12,0 1 11,0-1 2,-4-4 15,1 0 1,1-3-10,1 0-1,1 0 7,0 0 12,-3-15-10,3-3-10,0-1 2,0-6-7,9 3 8,7 0-13,7 2 5,-1 5 0,3 3 2,-2 4-2,-2 7 0,-2 1 0,-2 0-23,0 3 21,-3 10-1,1 4 3,-5 1 2,-2 3-1,-2 0 2,-1 0-3,-3-3 4,-2-1-9,0-5 5,0-2-1,0-1-1,0-4 4,-3-2 5,-1-1-2,2-2 4,2 0-6,0 0 14,0-10 32,0-9-30,0-4-14,0-4-5,13-2 0,6 5 5,1 2-7,3 4 2,-2 4 0,0 5-5,-5 5 7,-3 4-2,1 0 0,-1 2-25,5 11 24,-1 2-3,0 1 4,0 1 0,-1 0 4,1-1-2,-3-3-2,-1 0 2,0-4-3,-1-3 1,0-2 0,1-2 4,1-2-4,2 0 15,1-2 10,2-11-19,-4-4 3,1-3-9,-4-1 3,-3-3 7,-3 1-9,-5-2 1,1 2 2,-2 6 5,0 3-9,0 5 8,0 6-3,-2 2 11,-4 1-16,-4 4-2,-3 17-6,-2 5 4,3 2 2,6-2-3,6 0-1,0-5-5,0-2 11,12-2 0,6-4-4,1-2 15,1-5-13,2-2 2,2-4-37,0 0-16,1 0-96,-7 0-219</inkml:trace>
  <inkml:trace contextRef="#ctx0" brushRef="#br0" timeOffset="134011.4562">15854 3635 129,'0'0'91,"0"0"-2,0 0 11,0 0-42,0 0 15,0 0-73,-79-22 12,53 39-9,-3 4-3,-2 5 0,5 5 1,1-1 12,6-1-16,10-6 3,4 0 0,5-5-6,0-1 6,0-3 0,12-4 6,4-2 9,1-4-15,2-3 0,0-1 5,0 0-4,0 0-1,-4-9 0,0-5-7,-3-5-13,-2-2 11,2-1 5,-7 4 4,-1 1 13,-2 3-11,-2 7 25,0 1 19,0 3-39,0 3-3,0 0-4,0 0-16,0 9 15,0 11-13,4 1 14,6 0 0,1-3-4,4-1 0,6-6 0,-3-3 4,1-2 4,2-6 0,0 0-2,3 0 6,1-4 1,1-12-5,-1-5-4,-3-6 2,-2-4 3,-3-6-4,-3 0 6,-1 2-6,-4 5 7,0 6-8,-4 6 34,2 9-32,-5 6 25,1 3-21,1 0-6,5 7 0,4 14-20,1 5 20,-3 4-4,-1-1 2,-3-2 1,-2-2 2,-4 0 2,1-4-3,-1-2 5,-1-2-7,2-4 2,-2 1 0,0-5 5,0-4-5,0-3-6,0-2 3,-6 0 3,-5 0 8,0 0-8,3 0 1,4 0 6,2 0-4,1 0-3,1 0 0,0 0-8,0 0 5,0 0-13,0 0-4,4 0 16,11 0-11,1 0 15,5 0 3,0-4 5,0-4-11,1-1 3,1-3 0,-1-5 9,2-2-8,-3-4-1,-3 1 4,-3 1 4,-6 3-8,-5 1 2,-2 4 4,-1 2 32,-1 4-31,0 3 14,0 3-1,0 1-15,0 0-10,0 0 5,0 5-27,0 13 23,0 4 0,0 5 4,0-1 0,0 0 3,0-4-6,10-1 3,0-3 0,6-3-8,5-3 10,6-4-2,4-2 2,2-6 5,-2 0-14,-2 0 0,-6-3 7,-3-11 3,-7-2 8,-4-8-11,0-2 4,-6-3 6,-3 1-14,0 2 4,0 4 0,0 5 7,0 5 3,0 8-10,-2 0 0,2 4-2,0 0-2,0 7-7,-1 11 5,1 7-4,0 2 14,0-1-4,0-2 0,9-3-2,0-4-5,0-4 7,3-4 0,-3-1-3,2-5 16,-1-2-13,0-1 0,1 0 3,0-3-3,2-11 0,-3-5 2,-3-2 9,-4-5-3,-1-3-8,-1-2 0,-1 0-10,0 5 7,0 3-7,0 5 10,-4 8-4,-2 1 5,4 6-1,-2 0 0,4 3 3,0 0-10,0 0 7,0 0-1,0 0-12,0 0 5,0 0 8,7 3-8,11 4 9,8 1-2,4-4 1,-1 2 0,1-1-1,-1 0 7,-3 0-6,1 1 0,-4 4 5,-4 3-12,-3 0 7,-2 4 0,-3 1-3,-1 0 3,-3 0 0,-1 1-1,3-4 2,1-2-1,3-2 0,-3-3 0,3-3 7,-2-2 4,2-3-11,1 0 8,2 0 2,2-3 4,3-12-12,0-3-1,-2-4 11,1-4 0,-5-3-12,-4-1 0,-5-1-12,-4 3 7,-2 4 5,0 6 0,0 5 17,-8 7-16,1 1-1,3 5 0,-2 0-22,0 18 12,-1 11 0,6 3 10,1-1-9,0-1 13,17-3-4,8-5 0,8-6-9,6-7 7,7-8-47,0-1-113,0 0-332</inkml:trace>
  <inkml:trace contextRef="#ctx0" brushRef="#br0" timeOffset="137415.1792">17648 3667 75,'0'0'67,"0"0"16,0 0-12,0 0-24,0 0 12,0 0-25,0 0 3,0 0 8,22-45-12,-17 40-3,1 1-23,0 1-5,2 2 2,-2-1-1,2 2-3,-1 0 2,5 0-1,-1 5-2,4 6-2,-2 3-1,1 4-2,-1 0 3,-6 3 3,-1-1-2,-2-2-4,-4 0 5,0-1-1,0-4 2,0-3 8,0 0-6,0-4 3,0-3-5,0-2 10,0-1-6,0 0-3,0 0 7,0 0 17,0 0 14,0-12-34,0-6 9,0-1-11,10-4-3,2-1 0,0 3 0,1 1 3,-1 3 0,-3 6-2,0 4-1,-3 4 1,2 3-9,2 0 8,0 11-8,1 9-5,-3-1 8,0-1 5,-2 0-3,-1-4 3,-1-1 0,-4-4-2,2-1-6,-2-2 6,0-3-10,0-2 12,0-1 3,0 0 8,0 0-8,0 0 0,0-7 3,0-8-4,3-5 1,7-1-2,2 0-1,3 3-1,3 4-1,0 6-1,-2 0-10,0 6 6,-2 2-8,1 0 11,-2 2 3,5 11-24,-3 4 24,4-2-10,-5 4 11,1 0 1,-2-2-1,4-1 0,-2-3 0,4 0 6,2-5-11,1-3 5,2-5 0,0 0 2,-2 0-1,2-6 4,0-11 9,1-4-10,1-3 3,-7-3-7,-2-3 1,-7-3 2,-3 2-3,-7 0 3,0 9 11,0 5-12,0 7 13,-5 6-7,-1 4 0,-3 0-8,-6 14 0,0 12 0,0 2-1,7 2 1,5-2-7,3-4 0,0-2 7,3-4 0,9-1 3,0-5-3,3-3 2,6-5-2,6-2 0,3-2 0,0 0-1,-1 0-6,-3-9 7,-1-3 0,-2-3-10,-1 0 12,-1-2-9,-2 2 7,-1 3 0,-1 2-2,-1 4 4,-2 1-2,-1 5 0,-1 0 0,1 0-12,-2 12 10,-2 2-7,-1 2 6,-3 1-5,-2-1 8,0 1 10,-2-2-4,1-3-5,-1-3-1,-1-2 0,0-3 8,0-3-5,0-1 6,0 0 21,2 0-2,-2-9 20,1-11-48,3-5 11,4-6-4,3 0-7,2 1 1,4 5-1,-2 6-12,-2 7 9,-3 5 3,-2 7-1,4 0-12,0 0 13,4 10 0,-1 7 0,1 2-6,-2 2 6,1-1 0,-3-2-1,-2-1-3,4-4 6,-5-4-2,1 2 0,3-5 10,1-3-11,2-3 1,-1 0 0,0 0 1,-1-3-1,-1-11 8,-4-4 15,-2-4-22,1-8 16,-5-5-17,0-4 3,-2-5 5,2-1-6,2-2-2,-2-1 4,-3 1 4,1 3-10,-1 3 2,0 9 0,0 10 7,0 11 5,0 6 18,0 5-17,0 0-13,0 14-9,0 22-10,0 14 16,0 11-2,0 1 10,0-4-4,5-5 0,5-8 6,5-6-8,-1-8 1,3-7 0,3-3 3,-5-6-3,1-4 0,-4-6-1,-4-1-33,-1-3-2,-1-1-40,-5 0-110</inkml:trace>
  <inkml:trace contextRef="#ctx0" brushRef="#br0" timeOffset="137769.3904">19013 3401 446,'0'0'165,"0"0"-159,0 0 1,0 0 5,0 0-12,98 3 34,-42-3-4,0-6 4,-1-4-26,-4 5-1,-8-1-7,-7 3 0,-7 1 3,-6 2-9,-7 0 6,-5 0-37,-3 0-50,-5 6-111,-3 4 24,0-2 6</inkml:trace>
  <inkml:trace contextRef="#ctx0" brushRef="#br0" timeOffset="138502.4275">19765 3420 372,'0'0'116,"0"0"-73,0 0 9,0 0-13,0 0 3,0 0-2,-26-66-35,17 63-6,-4 3 1,3 0 0,-5 0-4,3 8 4,0 5 0,2 3-2,2 4-12,5 1 7,3 4-18,0-1-3,7-1 18,11 1 6,2-2 4,5-3 0,3-1-3,2 0 3,2-1 0,-6-2 2,-5-1-1,-6-3 1,-3-3-2,-9 0 0,-3-4-6,0 1 2,0-1 4,-15 1 3,-7-1 41,-5 1-25,-3-2-6,-1 0-9,4-3-4,3 0 0,5 0-44,4-3-108,2-6-72</inkml:trace>
  <inkml:trace contextRef="#ctx0" brushRef="#br0" timeOffset="140175.5718">20733 3377 139,'0'0'181,"0"0"-75,0 0-10,0 0-62,0 0-8,0 0-26,-51 9 12,35 16-19,-2 5 12,3 5-5,3 1 29,2-1-28,5-4 11,4-5-12,1-3 1,0-5-11,0-4 9,6-3 1,9-4 4,1-2 5,8-5-9,3 0 2,3-3 8,-1-12-20,-3-3 10,-8-3 0,-3-3-4,-8-2-6,-4-2 9,-3 1-2,0 1-16,0 5 9,-10 6 1,-5 4 9,0 4 33,-1 3-28,2 4-3,2 0-2,3 0-3,2 0 0,5 4 1,2 5-9,0 0 10,0 0-14,5 0 15,7-3 0,8-2-1,4 0-1,3-3 4,1-1-2,-2 0 14,1-3-6,-3-9-7,-4-2-1,-1-1 13,-2-6-11,-3-1 17,-2-5-8,-2-6 33,-1-5-42,1-6 8,1-4-10,0 0 1,-1 4-4,0 10 3,-5 9 0,-2 11 33,-3 7-18,0 7 15,0 0-30,0 0-15,0 25 15,0 17-12,0 19 12,0 10 7,0 6 5,-2 0-5,2-2-1,0-4 4,0 0 1,0-7-8,0-4 1,0-6 7,-3-5 1,0-7-12,2-4 0,-1-5 1,-1-3-10,-1-5 13,-2-7-4,-3-6 0,4-9-9,1-3-2,1 0 10,-3-12 1,-1-12-4,-1-6-9,1-3 13,1-2 11,1 1-1,-1-1-10,6 5 0,0 1-3,0 5-8,12 0 11,8 2 0,7 1-2,4 1-4,2 5 3,2 3-10,-2 3-35,3 3 6,-2 3-70,1 0-108,-7-2-112</inkml:trace>
  <inkml:trace contextRef="#ctx0" brushRef="#br0" timeOffset="143669.2767">22811 3083 210,'0'0'105,"0"0"-6,0 0-34,0 0-35,0 0 37,0 0-35,0 0-13,5-20-11,-5 30-8,1 13 0,-1 14 3,0 9 3,0 1 31,0-3-26,0-5-7,-1-7 0,1-4 2,0-4-6,0-1 0,0-3-20,0-7 3,0-1-56,0-5-51,0-3-50,0-4-89</inkml:trace>
  <inkml:trace contextRef="#ctx0" brushRef="#br0" timeOffset="144054.7331">22803 3006 222,'0'0'78,"0"0"-3,0 0-47,0 0 34,4-87-11,3 75-15,5 0-6,6 3-30,3 4 0,5 5 1,2 0-1,2 13 0,3 9-1,-5 5-15,-3 2 15,-7-2-8,-6-3 8,-6-3-13,-6-2 7,0-2 7,0-3 0,-8-1 0,-11 1 22,-6-2-11,-5 0-5,1 0-6,-1-1-14,4-3-62,2 3-58,3-5-62</inkml:trace>
  <inkml:trace contextRef="#ctx0" brushRef="#br0" timeOffset="144540.4968">23420 3085 270,'0'0'68,"0"0"13,0 0-24,0 0 25,0 0-30,0 0-47,-98-50-4,72 77 12,1 9-7,1 9-2,6 5 2,6 1 5,9-1-17,3-6 6,0-8 0,14-5-2,9-9 13,4-3-11,5-8 0,0-10 1,3-1 19,2-3-14,-1-14-6,-2-5 11,-8-2-1,-7-2 5,-10-4 23,-6-2-26,-3-2 29,0-4-41,-14-1 0,-3 1-4,2 2-21,-3 6-17,6 9-29,-3 5-125,3 6-269</inkml:trace>
  <inkml:trace contextRef="#ctx0" brushRef="#br0" timeOffset="145035.3506">23942 3020 342,'0'0'119,"0"0"-52,0 0-36,0 0 17,0 0-46,-64-83 14,55 79-13,2 1-1,-1 3-2,-2 0-5,-1 4 3,-3 17 1,5 6-17,2 5 11,7 6-3,0 4 2,7 0 1,12-2-4,2-1 11,1-5-2,0-6 5,-5-2-7,-1-2 4,-5-2 0,-5-2 3,-4-3-3,-2-5-1,0-5 1,-2 2 7,-12-4 60,-5 1-16,-5-4-11,-4 0-4,-2-2-32,1 0 11,1 0-15,0-2-47,3-3-12,1-3-99,7 0-180</inkml:trace>
  <inkml:trace contextRef="#ctx0" brushRef="#br0" timeOffset="145474.2098">24123 2985 164,'0'0'137,"0"0"-40,0 0 7,0 0-32,0 0-38,0 0-22,40-23-7,-16 21-5,4 2 0,1-2 3,1 2 3,-2 0-6,0 0 0,-4 0-6,-9-1-121,-3-2-187</inkml:trace>
  <inkml:trace contextRef="#ctx0" brushRef="#br0" timeOffset="145674.7567">24320 2946 363,'0'0'34,"0"0"-21,0 0-13,-20 93 51,20-55-18,0-2 15,0 0-39,0 1-9,0-6 7,5-2-7,-1-4 12,-1-2-12,-3-1-24,0 0-70,-6-1-120</inkml:trace>
  <inkml:trace contextRef="#ctx0" brushRef="#br0" timeOffset="145875.1719">24181 3419 337,'0'0'2,"0"0"8,0 0-2,0 0 44,0 0 1,82 4-27,-54-4 6,1 0-24,-3 0-8,-1 0 0,0 0-6,-1 0-110,-2-1-176</inkml:trace>
  <inkml:trace contextRef="#ctx0" brushRef="#br0" timeOffset="146260.6197">24523 2965 114,'0'0'96,"0"0"-61,0 0-9,0 0 16,0 0 16,104-5-16,-80 3 0,6-1-17,0 0-17,3 0-1,2-2 1,-4 1-6,-1 1-2,-6-1-9,-6-1-77,-7-1-116</inkml:trace>
  <inkml:trace contextRef="#ctx0" brushRef="#br0" timeOffset="146523.6563">24763 2928 273,'0'0'1,"0"0"6,0 0 45,0 0 4,12 95-26,-5-69-9,-2 1 14,-1 0-16,-1 1 6,0 1-15,0-5-4,-3 0 1,0-3-5,0 0-2,0-1 0,0-1-12,0-1 0,-3-1-49,-1-3-45,-2-6-58</inkml:trace>
  <inkml:trace contextRef="#ctx0" brushRef="#br0" timeOffset="146893.4714">25151 2985 486,'0'0'152,"0"0"-89,0 0-47,0 0-16,0 0 8,0 0-3,73-4-5,-33 1 8,2 0-2,-6 0-4,-10 1-2,-7 2-7,-6 0-29,-7-3-107,-6-3-232</inkml:trace>
  <inkml:trace contextRef="#ctx0" brushRef="#br0" timeOffset="147109.6335">25273 2978 45,'0'0'247,"0"0"-239,0 0 11,-13 84 52,13-50 7,0-2-43,0 0-18,0-2-11,0-3 0,1-4-2,2-1 5,0-3-6,-3 0-3,0 4-34,0 2-82,-7 1-46,-8-2 51</inkml:trace>
  <inkml:trace contextRef="#ctx0" brushRef="#br0" timeOffset="147294.5434">25157 3447 356,'0'0'213,"0"0"-207,0 0-4,0 0 0,100-1 15,-69-4-13,-1 4 9,-2-3-5,0 0 1,1-1-16,-4 0 7,-2-1-88,-4-4-139</inkml:trace>
  <inkml:trace contextRef="#ctx0" brushRef="#br0" timeOffset="147780.2896">25722 2970 407,'0'0'55,"0"0"-21,0 0 8,0 0-4,0 0-37,0 0 1,-94 24 2,67 13-4,2 8 5,5 4-3,6 2 11,6-4-12,8-8-1,0-7 4,5-3 5,17-4-9,8-4 10,0-7 16,3-5 36,-2-8-43,0-1 9,2 0 8,0-15-25,-2-3 16,-2-4-27,-3-7 4,-3-6 10,-7-4-13,-4-6 3,-8 2-4,-4-3-11,0 4-9,-11 6-15,-6 3-34,-7 7 8,-1 10-90,-2 7-135</inkml:trace>
  <inkml:trace contextRef="#ctx0" brushRef="#br0" timeOffset="148482.1862">26127 2902 139,'0'0'49,"0"0"-42,0 0 2,0 0 20,1 90 80,-2-51-42,-5-2-15,-2-1-2,2-1-32,3-5 5,-1-6-19,1-2 8,0-5-12,1-2 0,1-3-2,-1-3-3,1-5-38,-1-2-38,2-2-23,0 0-10,0-2-12</inkml:trace>
  <inkml:trace contextRef="#ctx0" brushRef="#br0" timeOffset="148883.28">26092 2919 200,'0'0'101,"0"0"-56,0 0 15,0 0-4,0 0-22,0 0-28,26-22-6,-16 48 0,6 11 11,-1 5-5,2 5 9,2 2-2,-1-4-13,6-2 20,1-7-17,2-7 2,-1-4 12,-3-6-10,-5-5 51,-6-7-57,-3 0 4,-2-6 18,1-1-7,0 0 19,-2 0 20,-1-6-25,0-9 7,-2-6-18,0-5-14,-2-2 11,-1-9-16,0 0 0,0-2 0,0 1-5,0 5-14,0 3-21,0 3-4,0 4 28,0 5-34,0 0-25,0 2-76,5-1-200</inkml:trace>
  <inkml:trace contextRef="#ctx0" brushRef="#br0" timeOffset="150133.2578">27105 3092 116,'0'0'139,"0"0"-44,0 0-13,0 0-33,0 0 4,0 0-29,0-45-9,6 37 15,3 3-30,0-1 6,2 2-6,3 1 1,1 3-7,5 0 3,2 0 3,-4 13-4,0 3 6,-6 4-4,-6 2 2,-5 5-25,-1-1 20,0-1 0,-7-1 5,-4-4 13,-2-2-9,6-4 2,-1-2-5,2-2 9,0-4-14,2-3 4,2-3 0,2 0 23,0 0-14,0 0 15,0-1 28,0-16-50,10-6 8,4-8-10,8-5 0,7-3 7,2-3-7,-1 4 0,-2 5-1,-8 6 2,-6 9-2,-6 4 1,-6 10 0,-2 2 15,0 2-10,-2 2-10,-10 22-10,-4 9 15,1 8-6,1-1 6,8-1 0,5-2 11,1-9-7,0-5-4,6-6 0,5-2-1,5-4-3,3-3 4,2-4-5,4-4-3,4 0-101,-3-2-196</inkml:trace>
  <inkml:trace contextRef="#ctx0" brushRef="#br0" timeOffset="151559.0886">28466 2979 197,'0'0'108,"0"0"-43,0 0-7,0 0-39,0 0-16,-81 15 15,59 6-4,1 3-3,3 4 5,0-1-7,9 1-13,2-2 4,3-1-31,4-2 31,0-5-22,0-3 22,10-6 9,-1-1 1,0-4-2,4-3-8,1-1 13,3 0-3,2 0-8,0-7-1,-2-6 9,-1-6 0,-6 0-10,-1-6 0,-2-1 10,-4-3-6,-1 4 0,1 4-1,0 6 1,-3 7 12,2 5-16,-2 3 0,0 0-7,0 15-22,0 7 18,0 7 11,0-2 16,0-3-11,0-3-9,0-6 4,5-4-1,6-4-1,1-2 4,5-5-1,6 0 5,-1 0-6,2-7-9,-3-10-9,-3-6 8,1-4 8,-3-3 4,4 2-1,-1 3 2,0 9 1,1 6-4,-3 7 0,-5 3-8,0 1 5,2 19-8,-4 5 10,-1 2-3,-2-1 0,-6-4 4,1-2 0,-2-3 4,0-5 4,1-3-6,-1-4 24,0-1-12,0-1-5,0-3-9,2 0 0,-1 0 5,1 0 39,1-15 28,1-13-67,4-3 12,2-2-8,2 3-9,1 5 0,0 7-4,2 4 1,4 3 3,0 4 0,2 3-3,2 4 0,-3 0 0,-1 9-1,-3 10-8,-4 0 12,-4 5 0,-2 2-5,-4-1-7,0 1 12,-2-2 0,1-3 0,4-1-16,4-4-2,2-2-60,1-4-58,5-5-25,-1-5-37</inkml:trace>
  <inkml:trace contextRef="#ctx0" brushRef="#br0" timeOffset="152136.5126">29506 2992 213,'0'0'132,"0"0"-48,0 0-26,0 0-17,0 0-35,-106-10 14,74 33-7,1 6-8,1 2 34,6 0-35,5 0 2,9-1-12,3-1 0,7-4 6,0-1-10,0-6 17,0-1-7,10-5 0,2-3 2,4-5 5,-1-4 1,3 0-3,1 0 5,1-12-2,0-7 12,0-7-17,-4-4-2,-1-8 9,-3-5-2,-1-6-8,-1-1 0,-1-3 5,-5 0-9,-1 0 8,-3 4 2,0 3 49,0 9-24,-3 11 20,-4 13-10,1 8-32,3 5-2,0 0-7,3 15-14,0 22-1,0 14-7,0 9 22,10-1 0,4-4 2,7-5-9,-3-3 7,7-5-4,3-6 0,-1-8-39,5-7 13,-3-8-26,3-10-86,-2-3-206</inkml:trace>
  <inkml:trace contextRef="#ctx0" brushRef="#br0" timeOffset="155384.6262">5961 5353 186,'0'0'138,"0"0"-53,0 0 4,0 0-28,0 0-19,0 0-18,0 0-24,2 3-10,5 23-15,7 8 25,-1 8 35,-2 2-23,-1 1-11,0-1 11,-2-5-11,-2-6-1,0-4 0,0-8 7,-3-6-12,-2-5 5,-1-4-36,0-1 2,0-5-13,0 0 25,0 0 19,0-8-19,0-11-18,0-5 33,-4-10 7,0 0 0,1-2 4,1-3-4,-1 1 0,3 1 4,-3 2-2,3 0-1,0 2 0,0 3 26,0 1 0,0 7-9,0 6-9,3 8 18,3 3 1,6 5-28,3 0-4,10 9 3,2 17-12,0 5 13,-9 4-2,0 1 2,-6-1 7,-4-5 5,-3-3 1,1-3 9,-6-4-15,3-7 1,-3-1-2,0-8-3,0-2-2,0-2-1,0 0 15,0 0 5,0-9-8,3-13 3,0-7-9,4-4-6,4-3 6,-1 3-5,2 7-1,-3 7 0,0 6 2,-4 8-2,2 3 0,2 2-15,6 0 13,6 13 2,3 4 0,-1 4-6,-3 0 10,-2 2-8,-5-2 0,-5 3-13,1-2 15,-6 4 2,-3 1 0,0-1 7,0-2-7,0-2 0,0 1-1,1-3-34,4-5-51,2-8-82,3-7-34</inkml:trace>
  <inkml:trace contextRef="#ctx0" brushRef="#br0" timeOffset="155832.5859">6803 5273 304,'0'0'91,"0"0"-40,0 0-25,0 0 21,0 0-28,0 0-15,-85 60 41,71-21-24,1 1 7,4-1-1,6-3-21,3-4-12,0-5 6,3-5 0,12-1-5,6-6 5,0-2 0,1-6 12,4-7-7,2 0 5,2-7-8,0-13-1,-2-4 23,-4-3-18,-5 0-5,-7-1 14,-9 3-10,-3-2 2,0 0-7,-11-2-7,-8-1 5,-3 3-27,5 3 9,1 7-44,1 7-91,3 7-89</inkml:trace>
  <inkml:trace contextRef="#ctx0" brushRef="#br0" timeOffset="156703.8187">7192 5236 323,'0'0'198,"0"0"-142,0 0-43,0 0-13,0 0-7,0 0-16,29 40 19,-19-5 8,-1-2 11,-4 0 13,-2-3-13,-2-5 11,-1-2-26,0-2 11,2-3-9,-2-3 1,1-4-3,2-5 0,-3-6 2,0 1-15,0-1 9,0 0 4,0-1 12,0-14-5,0-5-7,0-4 0,0-4 1,0-4-9,0-3 10,1-1-2,7 3 0,-1 5-10,1 2 10,4 8 0,0 4-7,1 6 1,2 4 6,6 4 0,0 0-5,4 14-10,-4 10 15,-4 6-3,-6 0 3,-5-1 18,-4-4-11,-1-2 0,-1-7 5,0-2-4,0-3-2,0-7-6,0-1 0,0-3 2,0 0 3,2 0-4,-1 0 29,1-7-29,8-16 38,2-7-39,3-3 0,0-2 0,3 8 6,-6 5-4,-3 7-2,-3 4-1,4 5 1,-1 4 0,6 2-10,0 0 0,4 8 7,-2 8 3,-1 2-1,-4 3-5,-1 2 1,-6 0 1,1 1 4,-6 0 0,0 2 6,0-4-6,0 2 0,0-1 4,-1-2-8,-1-5 4,2-2-45,0-4-5,0-5-80,0-5-104</inkml:trace>
  <inkml:trace contextRef="#ctx0" brushRef="#br0" timeOffset="157035.7827">7814 5202 511,'0'0'78,"0"0"-78,0 0-13,0 0 10,0 0 3,15 80 10,-13-51 2,-2-2 1,0-1 2,0-4-8,0-1-7,0 0 0,0-1 2,-6-2 12,1-1-14,2-6 0,2-3-28,-1-4-123,2-4-56</inkml:trace>
  <inkml:trace contextRef="#ctx0" brushRef="#br0" timeOffset="157320.9614">7841 5150 296,'0'0'167,"0"0"-63,0 0-39,0 0-17,0 0-47,0 0 7,30-32-8,-9 31 0,3 1 0,1 0 8,0 0-6,-2 0-2,1 1 1,-3 2-6,4 0 5,-7 0-13,0-1 2,-5-1-88,-11 1-49,5-1-79</inkml:trace>
  <inkml:trace contextRef="#ctx0" brushRef="#br0" timeOffset="157590.5134">7855 5291 69,'0'0'68,"0"0"32,0 0-7,0 0-21,0 0-7,0 0-27,86 5 15,-61-5-38,-3 0-1,-2 0-14,-6 0-7,1 0 6,-6 0-69,-5 2-105,-4 3-65</inkml:trace>
  <inkml:trace contextRef="#ctx0" brushRef="#br0" timeOffset="157831.1668">7859 5487 43,'0'0'221,"0"0"-205,0 0-7,0 0 87,0 0 10,0 0-28,66 1-51,-42-1 9,-4 0-36,-1 0 0,0 0 12,-4 0-10,4 0-4,-1 0-4,0 0-112,4 0 4,1 0-120</inkml:trace>
  <inkml:trace contextRef="#ctx0" brushRef="#br0" timeOffset="158777.7554">8389 5157 268,'0'0'145,"0"0"-51,0 0-31,0 0 26,0 0-61,0 0-18,-8 0-10,8 27-10,0 11 10,2 6 16,-1-1-5,-1-2 12,0-3-18,0-5-3,0-3-2,0-5 2,0-3-7,0-8 5,0-1-11,2-8 2,-2-2-55,3-3-25,1 0 45,2-11-32,0-12-34,-1-3 28,-1-5 45,-1-4-23,-3-2 57,0-4 3,0 0 38,0 2 7,0 5 61,0 5-45,0 5-6,0 5 16,0 9-35,3 4-10,4 6-13,4 0-13,14 16-4,7 15-9,2 8 13,-1 2-5,-5-1 22,-4-2-4,-4-5-10,-3-6 7,-3-6-7,1-3-3,-5-6 3,-1-3 9,1-3-1,-5-2 6,-2-3-16,2-1 11,-4 0 5,2 0 2,4-5 11,1-10-3,1-3-19,-3-4-8,1-3 0,-4-6 8,-3-2-4,0-4-2,0-2-2,0 5 0,0 3-9,-3 5 3,-1 6-25,4 7-36,0 5 13,0 4-57,0 1-162</inkml:trace>
  <inkml:trace contextRef="#ctx0" brushRef="#br0" timeOffset="159441.8721">8913 5117 232,'0'0'82,"0"0"-63,0 0-18,0 0 36,0 0-6,110-13 7,-76 11-4,-4-1-3,4 3 10,-4-2-38,0 2 1,1 0-2,-2 0 3,-4 0-10,-1 0-3,-6 0-98,-8 0-14,-5 0-115</inkml:trace>
  <inkml:trace contextRef="#ctx0" brushRef="#br0" timeOffset="159727.0569">9145 5081 94,'0'0'194,"0"0"-189,0 0 7,0 0 8,0 0 31,3 100 23,2-68-56,-2-2 14,-2-3-25,2 0 4,0-3-3,-2-1-6,1-2-2,-2-1 0,0-4 0,1-3-42,1 1 10,4-8-122,2-1 3</inkml:trace>
  <inkml:trace contextRef="#ctx0" brushRef="#br0" timeOffset="160212.7195">9676 5016 370,'0'0'116,"0"0"-77,0 0 2,0 0-41,0 0 2,0 0-2,-19 65 7,12-26 17,1-2 1,1 1-21,5-3-4,0-3 0,0 2 2,0-7-2,8-3 1,2-7 4,0-6 2,1-3-6,2-3-1,1-5 0,3 0 6,6 0 28,4-16-8,0 0-18,-5-7 10,-1 1-10,-6-4-8,-3-1 12,0 0-5,-3 0 9,-2-2-16,-1 4 0,-3 0-2,-3 4-23,0 6-11,0 5-27,0 2-74,-9 4-55</inkml:trace>
  <inkml:trace contextRef="#ctx0" brushRef="#br0" timeOffset="161246.673">10145 4996 494,'0'0'136,"0"0"-56,0 0-67,0 0-7,0 0-6,0 0-20,0 57 20,0-22 8,4 1 1,-4-3 2,0-1-4,0-5 1,0-3-8,0-5 3,0-2-5,0-5 3,0 0-1,0-3 1,0-3 4,0-3-9,0-1 4,0-2-17,0 0 14,0 0 6,0 0-2,0-11-1,0-2-13,-4-6 13,1-1-5,3-7-8,0-5 11,0-6-4,3-2 6,9-1-7,1 2 8,2 7-2,0 8 1,0 10-7,-3 9 0,0 5 6,6 0-6,-1 19 4,3 8-6,-2 3 7,-8-3 2,-2-1 0,-2-2 5,-3-4 3,-3-2-1,0-5 8,0-2-8,0-5 2,0-3-9,0-3 3,0 0 2,0 0 2,0 0-4,1-2 15,2-12-9,5-11 4,2-5-13,2-5 1,3 1-5,0 5 4,-5 4 0,1 10 1,-1 4 3,-1 7-8,3 4 1,3 0-11,4 7 11,1 9-4,-1 5 7,-4 4-4,-2-2 8,-8 1-4,3-2 3,-4 0-2,3 0 10,-2 0-8,1 1-2,-2-2 4,2 2 2,-1-2-7,-2-1 0,4-1-12,-4-1-21,2-6-29,-2-3-111,-2-8-234</inkml:trace>
  <inkml:trace contextRef="#ctx0" brushRef="#br0" timeOffset="162788.5393">12013 5162 714,'0'0'43,"0"0"-43,0 0 0,0 0 3,0 0-3,0 0-27,0 2-46,0-2-105,-5 0-230</inkml:trace>
  <inkml:trace contextRef="#ctx0" brushRef="#br0" timeOffset="182085.7568">11065 5234 122,'0'0'146,"0"0"-137,0 0 1,0 0-3,0 0 16,0 0 31,20 10-25,-17-8-12,0-2 11,0 2-5,0-2 2,4 0 13,0 0-27,4 0 1,4 0 4,-2 0-6,4-2-8,-2-4-2,-1-1 1,-3-3 6,1 2-5,-3-3 5,-2 1-4,1-3 4,-1-2-7,2-4 0,-1-3 4,-2-3 1,0-2-5,1-2 3,0 1-3,1-4 4,-3 4-4,-2 2 0,0 1 3,-3 2 0,0 2 0,0 1 5,0 4 19,0-1-26,0 2 21,0 1-22,0 6 4,-2 0 8,1 3-9,1 2 3,-2 2-2,2-1 1,-1 2-5,1 0 0,0 0 1,0 0-3,0 0 3,-2 0-1,-1 0 0,3 6-11,0 9 10,0 8-2,0 6 3,0 5-1,0 7 6,0 3-5,0 2 6,0 4 3,0-4-9,0 1 0,0 0 7,0-4 0,5-2-7,-4-2 9,2-3-9,0 0 9,3-1-14,-2-2 5,1 0 0,1-3 6,1-3-2,-2 1-4,2-4 0,-2-2 4,-4-2-4,2-7 0,-1-4 1,-1-2-5,1-4 7,-2-2-3,0-1 0,0 1 6,0-1-7,0 0 1,0 0 0,0 0 1,0 0 3,0 2-4,0-2 0,0 0 6,0 0-6,0 0 0,0 0 1,0 0 13,0-9-13,0-2-1,0-4 0,0 2-31,0-4 23,0-2-14,0-1-9,0-1 23,0 0-35,0 0-15,0 1-63,4 1-62,1-1-72</inkml:trace>
  <inkml:trace contextRef="#ctx0" brushRef="#br0" timeOffset="182618.3481">11346 5302 69,'0'0'72,"0"0"-3,0 0-49,0 0 57,-23-92-12,22 73-30,-1 1 12,2 1-6,0 0-10,0 0 8,0 4-30,0-2 4,0 3-10,2 0 9,2 0-18,1 3 6,1-1 0,3 2-1,3-1 7,0 1-6,1 2 0,-4 2 0,-1 1-5,-2 1 5,1 2 0,0 0-2,4 0 2,2 0 0,1 0-2,-1 8-4,2 1 2,-1 3 4,0-1 0,-5 0-2,-1 3 4,2-2-2,-7 1 0,0 2 1,-1 1-4,-2 2 3,0-2 0,0 1 21,0-2-21,0-2 0,-2 0 17,-7-2-10,-1-1 23,-1-3-20,1-1-1,0-4 29,2-1-36,-3-1 20,1 0-22,-2 0 10,-4 0-11,4 0 1,-2 0-4,-2 0 4,4-5-44,0 1 0,6 1-69,2-3-110</inkml:trace>
  <inkml:trace contextRef="#ctx0" brushRef="#br0" timeOffset="199215.4042">6176 6479 201,'0'0'86,"0"0"-54,0 0 30,0 0-27,0 0 7,0 0-25,0 0-12,0 0 3,63-13-8,-39 13 10,10 0 8,5 0-18,1 0 12,1 0-12,-3 0 12,-2 0-8,-6 0-1,-2 0-6,-5 0 0,-4 0-72,0 0-22,-7 0-71</inkml:trace>
  <inkml:trace contextRef="#ctx0" brushRef="#br0" timeOffset="199531.8641">6451 6487 176,'0'0'60,"0"0"-46,0 0 50,0 0 42,0 0-30,4 96-12,-4-72-28,6 1-3,-3 0-26,2 0 3,-2-1-10,0 2 0,0 1 3,-3-2-3,0 3 10,1-3-10,-1-3 0,0-3-13,0-4 12,0-3-54,0-2-33,0-2-56,0-5-105</inkml:trace>
  <inkml:trace contextRef="#ctx0" brushRef="#br0" timeOffset="201591.2555">6739 6715 244,'0'0'128,"0"0"-118,0 0 0,0 0-7,0 0 22,0 0 14,12 20-25,-8-20 21,2 0-16,1 0-7,1 0 30,6 0-38,2-8 6,3-5-10,-1-1 5,-2-1-4,-5-5 2,-2-1 0,0-2 4,-3-5-3,-2 0-4,-2-3 0,-2 3 3,0 2-9,0 2 6,0 4 0,0 4 5,0 6 0,0 2-5,-2 3 0,1 4-4,1 1 4,0 0 2,-2 0 0,2 9-4,0 18-10,0 11 12,0 5 5,0 4 2,0 0 14,5-4-12,-2-2 0,1-4 3,-2 0-2,1-5-10,-3-6 0,0-3 1,0-5-5,0-6 4,0-8 0,0 1 1,0-5 2,0 0-3,4 0 0,-1-16 8,0-10-13,2-2 5,-1-1 0,1 2-7,1 3 11,2 1-4,0 4 0,1 4-16,3 2 11,0 6-2,0-2 7,7 7 0,-1 2-11,2 0 11,3 5 0,-2 11-14,-1 5 7,-4 4 7,1-3 0,-3-1-11,-2 0 20,3-1-9,0-3 0,3-4 0,0-1 2,1-4-2,-1-5 0,2-3-4,2 0 15,0-11-11,1-9 0,2-3 11,-4-5-9,-4 1-2,-4 2 0,-3-1 0,-2 2 10,-4 3-10,-4 3 0,0 4 0,0 4-14,0 2 14,-10 5 0,4 3-7,-2 0 0,-3 0 7,-3 14 0,2 7-2,0 4-5,6 3 7,3-6 0,3 2-8,0-5 5,3 0 2,8 0 1,5-5 0,2-4 1,3-2-1,4-7 0,2-1 11,1 0-2,-1-2-9,-6-14 0,0 4 4,-3-2-3,-8-3-1,1 2 0,-5-2-2,1 0 8,-1 3-6,-1 0 0,-1 5 1,1 1-4,-2 4 3,-2 3 0,2 1 2,-2 0-2,2 0-4,2 0-8,1 10-6,0 4 11,3 2-3,-3-1 10,1 0 0,1-1 7,2-4-7,2-1 0,-1-1 3,3-7 9,2-1-11,0 0 2,-1-7 7,3-10-1,-2-4-7,-1-1-2,-1-1 3,-6 2 3,-5 6-5,-1 7 21,-1 4 16,-1 4-16,0 0-7,0 0-15,3 16-25,0 12 20,5 9 10,-5 13-2,0 3 21,-3 4 0,0 0-1,-3-5-9,-6-3-5,-5-6 5,-2-1-11,1-6-3,-3-4 6,2-6-1,-1-10-5,3-8 8,0-8-5,5-2 17,0-19-18,8-6-2,1-5 16,0 0-15,19-4 6,9-3-7,5-2 0,5 0-4,3 3 3,-2 2-37,-2 3 6,-1 3-50,-6 3-63,-6 5-365</inkml:trace>
  <inkml:trace contextRef="#ctx0" brushRef="#br0" timeOffset="203095.1734">8857 6596 42,'0'0'39,"0"0"-19,0 0 27,0 0 12,0 0-21,0 0 3,60-51 9,-50 48-22,2 3-3,0 0-23,5 0-1,2 7 10,1 12-6,-3 2 0,-3 1-5,-5 1-6,-6-2 6,-2 0 0,-1-3 13,0-2 10,0-2-17,-4-3 21,-1-5-10,1-5-12,1 1 4,3-2-2,0 0 3,0 0 47,0 0-20,0-16-2,0-3-25,0-5-6,12 0 1,-2 3-5,2 0 0,3 1 5,-3 4-2,4 2-3,-2 2 0,-1 6-3,-2 3-7,2 3 10,-1 0 0,2 6-9,0 9 6,0 3 3,-1-1 0,-1-2-6,-3 1-1,1-1 7,-2 0 0,-2-1-3,2-4 2,0 3 1,1-3-11,2 1-29,4-1-13,-2-2-80,2-4-17</inkml:trace>
  <inkml:trace contextRef="#ctx0" brushRef="#br0" timeOffset="204144.574">9587 6541 238,'0'0'104,"0"0"-43,0 0 4,0 0-65,0 0 7,0 0 26,-73 58-10,67-34 7,1 2 12,5-4-36,0 1-2,0-2-4,11-3 0,1-1-9,-1-7 14,0-2-5,0-3 9,-1-5-6,-1 0-3,0 0 1,6-8 8,-3-7-3,2-5-6,2-3-22,-6-2 15,2 1-67,-8 3 34,-4 1 21,0 4-3,-3 2 19,-10 2-4,-2 3 7,6 3 3,-4 1-1,2 4 32,-1 1-34,3 0-2,5 0-2,2 0 4,2 8-9,0 0 7,0 2-15,8 0 17,5-4-2,2 0 6,3-1-4,3-4 4,1-1-4,1 0 8,-1 0 2,-4-4-10,3-10 0,-2-3 7,-1-4 3,-2-4-4,-2-5 1,1-5 44,-3-1-43,-2-1-3,-1-1-5,-6 0 3,-1 4 25,-2 0-12,0 7 13,0 6-5,0 8-13,0 7 2,0 5-13,0 1 14,-2 0-28,1 10 14,-1 20 0,2 12-11,0 8 17,0 4-6,6 1 0,3-3 10,6-3 1,2-6-10,2-9 0,-1-4 9,1-3-4,0-5-6,-2-4 0,1-5 1,0-7-3,1-3 4,-1-3-1,2 0 15,0-11-6,0-8-5,-2-8-5,-1-3 6,-6-2-8,0-1 2,-7 3-8,-2 2 2,-2 8-2,0 3 3,0 6 5,-9 7 0,-2 4-7,-1 0 7,0 9 0,-3 16-2,6 1 0,8 5 0,1-3-1,0-2-3,10-5 1,7 0 5,5-4-14,2-6-8,0-3-69,1-5-94,-4-3-137</inkml:trace>
  <inkml:trace contextRef="#ctx0" brushRef="#br0" timeOffset="204730.5954">10475 6544 251,'0'0'111,"0"0"-36,0 0-14,0 0 6,0 0-42,-84 19-14,72-5-11,4 0 6,1 6-6,0-2 0,2 3 0,4 0-12,1-1 12,0-4-5,0-2-3,6-3 0,4-4 8,2-4 13,2-3-8,3 0 14,1-3-10,2-12-2,-1-5-2,-1-2 5,1-7-10,-2-3 0,-2-3 3,-5-2 5,-3 1-5,-4-1-1,-3-1 28,0 0-15,0 1 34,0 1-7,-4 4-12,2 7 5,1 10-22,-2 7 1,3 6-1,-1 2-13,1 5-13,0 24-18,0 11 27,0 10-3,0 1 10,5-3-3,1-1 4,4-10 4,2-3-8,7-7 0,5-6-7,2-6 6,3-6-54,1-7-9,-2-2-51,-4-8-335</inkml:trace>
  <inkml:trace contextRef="#ctx0" brushRef="#br0" timeOffset="205216.3048">9766 6384 400,'0'0'122,"0"0"-95,0 0-17,0 0 3,0 0 2,112-6-1,-72 1 13,6 1-26,4-1 8,0-1-9,0 2 0,-3 0-3,-3-1 3,-6 2-39,-12 0-95,-10-2-148</inkml:trace>
  <inkml:trace contextRef="#ctx0" brushRef="#br0" timeOffset="206836.2987">11598 6565 124,'0'0'375,"0"0"-375,0 0-4,0 0-3,0 0 7,0 0 0,34 21 7,-25-20 3,2 1 10,2-2 18,2 0-34,4 0 17,2 0-16,0-8-4,-3-1 18,0-4-12,-2-4-7,-2-2 0,2-6 9,-2-2-8,-4-3 0,-4-1-1,0-4 5,-6 0 7,0 2-12,0 5 0,0 4 5,-6 4 5,0 5 8,-3 3-15,3 3 15,2 3-11,-1 3-7,4 3 0,1 0-5,-3 1-4,1 24 3,-1 9 6,3 8-4,0 5 12,0-2-8,5-3 0,8-1 0,5-5-8,6-6 8,0-6 0,4-6 1,1-6 1,3-4-2,1-7 0,2-1 5,0-3-6,-5-17 1,-3-5 0,0-8-7,-5-3 15,-3-2-8,-5-1 0,-6 0 2,-1 0-5,-6 3 3,1 3 0,-2 4 7,0 9 0,0 9-7,0 4 0,0 7 2,0 3-7,0 23-1,0 10 6,3 8 7,1-2 3,-1-2-9,0-4-1,-1-4 10,-1-5-5,2-4-5,-1-4 0,-2-5 3,3-5 0,-3-6-3,0-3 0,4 0 5,-2 0 8,2-8-5,4-11 19,1-8-25,7-2-2,5 2 0,-2 5-4,1 4-12,-5 7 9,-2 8 7,-2 3 0,2 0-4,6 8-11,2 6 14,-3 3-2,0 0 3,0 1-12,-6-2 12,0 0-2,4-2-3,-2-2-15,2-1 2,-2-2-70,2-5-68,-3-1-134</inkml:trace>
  <inkml:trace contextRef="#ctx0" brushRef="#br0" timeOffset="207622.8571">12869 6415 214,'0'0'189,"0"0"-98,0 0-33,0 0-7,0 0-37,0 0 24,-100-33-24,79 41-8,2 10 22,1 5-25,3-1-1,6 1 0,4-2-2,5-3-2,0 0 0,0-3 2,10-3-4,3-3 5,0-3-1,1-4 0,4-2-1,1 0-8,-2-5-4,-1-10-31,-3-3 21,-5 2-16,2 2 39,-5 3-4,-2 5 13,-2 5 1,-1 1-10,0 0 11,0 0-22,2 0-1,4 4 7,0 7-5,4-1 15,1 2-5,-2-3 0,2-1 0,1-2-1,2-3 2,1-3-1,2 0 15,3 0-7,-1 0-8,-2-12 0,1-3 12,-5-3-6,2-4-3,-3-4 16,-2-7 18,-2-5-34,-1-2 17,-2-8-7,1 4-12,-2 2 47,-1 5-19,-1 7 2,1 10-13,0 9-15,-3 8 27,0 3-9,0 0-21,0 14-2,0 20-27,0 9 29,0 10 1,1-3 6,5-7-7,4-5 0,4-5 4,4-7-8,1-5 4,5-7 0,1-4-4,4-7-22,1-3-1,2 0-36,-2-13-54,-4-10-247</inkml:trace>
  <inkml:trace contextRef="#ctx0" brushRef="#br0" timeOffset="207908.0477">12905 6300 145,'0'0'181,"0"0"-181,0 0 19,0 0 60,0 0 2,97 9 2,-54-9-56,-1 0-15,1 0 3,-1-2-15,-3-1 0,-3-3-4,-5 0-13,-6 0-83,-6-3-114</inkml:trace>
  <inkml:trace contextRef="#ctx0" brushRef="#br0" timeOffset="208572.6739">11692 6332 178,'0'0'136,"0"0"-66,0 0-5,0 0 13,0 0-25,0 0-1,3-19-38,12 18-9,10 0-3,10 1 1,8 0-3,6 0 0,3 0 0,0 0 1,-4-2-1,-3-1-4,-6 1-13,-5 0-79,-3 1-92,-5 0-45</inkml:trace>
  <inkml:trace contextRef="#ctx0" brushRef="#br0" timeOffset="226815.1949">5936 7884 50,'0'0'139,"0"0"-54,0 0-19,0 0 7,0 0 8,0 0-21,0 0-22,-15-8-5,15 8-21,0-2 10,0 2-16,0 0-5,0 0 15,0 0-11,0 0 1,0 0-6,10 0-5,10 0 5,8 0 0,8 0 6,6 0-4,3 0-2,5-1 0,3-7-1,-1 1 0,-6 1-8,-10 1-38,-11 5-22,-14 0-19,-10 0-54,-1 0-49</inkml:trace>
  <inkml:trace contextRef="#ctx0" brushRef="#br0" timeOffset="228324.6359">7094 7742 29,'0'0'149,"0"0"-98,0 0-9,0 0-6,0 0 26,0 0-11,0-28-28,0 22 3,0-1-12,10 1-2,-2-2 17,2 1-27,2 1 10,0 0-2,0 2-5,4-1-7,-2 2 2,4 1 0,-1 2-4,0 0 6,1 0-2,-3 7 0,1 4 0,-4 3-2,-3 4-7,-2 2-2,-5-1 11,-2 5 0,0-3 2,0-1 7,-7-4 1,-2 0-10,-2-3 0,-2-1 4,5-3-7,-1-1 3,3-6 0,2 0 12,1-2-7,2 0 2,1 0 13,0 0-2,0 0 22,0 0-28,0 0-5,0-4-3,0-5 2,8-2-9,4-3 3,6-2 0,3-5-3,6-2 7,1-1 0,-1-1-4,0 0 5,-7 4-8,0 3 3,-5 4 0,-4 0 3,-5 3-1,-2 5-2,-2 3 5,-1 2 10,-1 1-13,0 0 9,0 0-6,0 0-6,-3 0 1,-6 13 0,-3 9-8,-4 4 15,4 3-10,0-2 3,6 0 0,6-3-8,0-4 8,0-2 0,0-5-5,15 0 5,1-6-5,5-1 5,4-6 0,0 0-3,3 0 3,-3-1-69,-1-10-84,-10 2-248</inkml:trace>
  <inkml:trace contextRef="#ctx0" brushRef="#br0" timeOffset="229897.5807">9187 7561 89,'0'0'114,"0"0"-37,0 0-5,0 0 0,0 0-47,0 0 20,-70-36-15,58 36 6,-1 0-36,-1 3 10,-1 14-15,3 4 5,-4 3 0,4 3-4,1 1 13,3 1-9,2-2 0,1 1-2,5-3-7,0-4 8,0-3 1,11-5-4,5-2 16,-4-4-12,4-2 1,-2-5 5,0 0 1,2 0-4,3-6-3,-1-11 13,1-2-8,-1-5-5,-3-3 0,-2-1-4,-2 0 2,-4 2 2,-2 5 0,-5 1 9,0 6 5,0 5-10,0 1 18,0 5-15,-5 3 15,5 0-21,0 2 2,0 17-6,0 4-7,0 1 10,0-3 0,8-2-1,2-2 0,-2-3 1,2-3 0,3-3-5,0-3 10,3-4-5,-1-1 0,1 0 0,1-3-12,-4-9 12,-1-3 0,-3 0 7,-2-1 1,4 0-8,-2 4 0,0 1 4,4 2-15,-2 5 13,2 3-2,2 1 0,3 0-1,-3 10 1,3 5 0,-2 2-8,-1-1-5,0 1 13,-5 1 0,-7-1-2,-1-2 11,-2-5-9,0-1 0,0-5 6,0-3 0,0-1-1,0 0-3,0-1 22,4-16-23,5-7 17,6-6-18,5 1 1,4 0-12,-1 7 11,0 5 0,-5 7-8,-4 3 7,2 7-1,0 0 1,0 0-12,4 8 8,-7 4 5,2 2 0,2-1-3,-3-1-19,1 2 21,-1-2-46,-1 0-47,0-1-27,-2-4-39</inkml:trace>
  <inkml:trace contextRef="#ctx0" brushRef="#br0" timeOffset="230514.8285">10227 7597 88,'0'0'78,"0"0"-15,0 0 8,0 0 25,0 0-42,0 0-15,0 0-21,-100-5-17,73 25 42,5 1-27,4 2 7,6-2-14,7 2-6,5-4-6,0 1 3,0-4 0,8-3-6,4-2 7,-2-6-1,1-2 5,0-3 2,0 0-7,5 0 3,2-8 3,2-8 9,-5-5-14,-2-3 4,-4-4 7,-6 0-7,-1-5-5,-2-2 0,0-4 10,0 0-13,-8 0 3,0 1 0,2 7 63,-1 6-21,4 10 18,0 8-11,2 5-33,-1 2 3,2 0-19,0 20-20,0 15 19,3 11-14,10 4 15,1-4 0,5-2 1,-2-6-10,4-4 13,-2-3-4,5-7 0,1-5-1,-1-7-1,1-4-21,2-6-44,-1-2 17,1 0-89,-8-13-332</inkml:trace>
  <inkml:trace contextRef="#ctx0" brushRef="#br0" timeOffset="231686.8847">11483 7587 474,'0'0'0,"0"0"4,0 0-10,0 0 12,0 0-3,0 0-3,45 42 0,-30-39 15,0-3-13,4 0 45,-2 0-29,-1-3-11,-1-8 16,0-4-19,0-1 5,-2-5 0,4-4-4,-4-2-5,-3-3 0,-2-3 8,-1-4-5,-4-1-3,0-1 0,-3 1 5,2 5 15,-2 6-20,0 6 30,0 7-23,0 9 37,0 1-28,0 4 4,0 0-20,0 20-5,0 17-6,6 16 9,3 9 4,1 4-2,-4-1 10,2 0-4,-5-4 18,0-2-23,-2-3 14,3-7 11,-2-5-18,2-6 4,-1-7-12,2 0 0,-2-9 6,-2-2 1,1-9-7,-2-3 0,0-5 0,0-3 3,0 0 6,0-18 9,0-10-7,0-10-11,0-8-16,1-1-6,4-9-24,4-1 33,0-2-18,0 3 31,2 8-9,-3 4 9,4 6 0,1 9 0,2 1 0,0 9-13,2 7 13,0 6 0,0 6-2,4 0-4,0 13 5,0 11-4,-2 2-4,-7 2 9,-3 2 0,-8-5 0,-1-4 5,0-3 3,0-4-8,0-1 0,-10-2 0,-5-2 0,-1-3 0,-4-2-14,-4-4-3,-1 0-52,0 0-60,4 0-76,-2 0-54</inkml:trace>
  <inkml:trace contextRef="#ctx0" brushRef="#br0" timeOffset="232952.655">13786 7426 236,'0'0'87,"0"0"-2,0 0-32,0 0 11,0 0-27,-83-50-29,67 49 19,1-1-27,-5 2 2,4 0 3,-3 0-5,2 15-1,-1 9-2,1 6-1,4 2-5,1 0 9,5-4 0,4-1-1,3-1-9,0-2 10,6-3 0,9-3-9,3-3 9,0-5 2,-1-2 1,0-5-2,4-3 12,0 0-13,0 0 24,3-11-13,-2-5 19,-2-2-28,-4-5 24,-3-3 5,-1 0-24,-3-8 12,-1 1-19,0-5 6,-2-4-3,0 0-2,-3-1-1,-1-1 2,-2 2 7,0 3-9,0 4 3,-2 8-2,-4 6 16,2 7-11,1 7 3,1 4 6,2 2-12,-1 1-6,1 0 3,0 13-21,0 20 21,0 14-4,0 8 4,0 4 1,0-3 6,4-6-6,8-7-1,3-4 2,0-7-2,1-7 0,0-2 0,1-4-1,-2-3 0,5-6-29,-2-2-33,4-5-20,2-3-20,-6 0-247</inkml:trace>
  <inkml:trace contextRef="#ctx0" brushRef="#br0" timeOffset="233993.084">14211 7427 292,'0'0'109,"0"0"-18,0 0-32,0 0-28,0 0-14,0 0-3,-10-18-3,4 18-11,-1 0-1,-3 12 1,-2 9 1,1 5 7,-1 2-8,6-1 5,2 1-5,4-5 0,0-3-3,0-2 3,0-3 2,1-3 0,8-3-4,4-3-2,3-3 4,1-1 9,3-2-2,-2 0 0,-2 0 0,1-12-2,-7-1-1,0-3-4,-7-2 0,-3-1-4,0-1-8,0 0 6,-10 1 1,-2-1 6,0 4-1,-1 1 0,1 1-1,3 4-2,3 0 3,3 2 0,3 0-3,0-1 2,1 0-2,17-1 3,3 2-6,5 5 0,2 3 6,3 0 0,1 3-5,-4 12-3,-3 2 7,-1 2-1,-6 1-4,-3-2 1,-6 1 4,-3 2 1,-2-3 24,-4 2-15,0-2 5,0-1-2,0-4-3,-1-1 14,-7-3-14,5-3 3,0-3-8,3-3 4,0 0-8,0 0 8,0 0-7,0-12 39,0-9-38,5-6 5,11-5-7,4 0-23,5 0 14,-1 5-3,-2 7 7,-4 10-1,-3 5 6,-3 5 0,3 0-5,-2 5-4,2 10 8,-1 4-5,-4 1 5,0-1-3,-5 0 8,1-3-3,-1 0 2,-4-2 1,2 1-4,0-3 0,1-3-26,1 0-27,4-3-43,0-4-70,4-2-113</inkml:trace>
  <inkml:trace contextRef="#ctx0" brushRef="#br0" timeOffset="234278.2614">15056 7107 423,'0'0'91,"0"0"-91,0 0 15,0 0-15,0 0-14,0 0 12,2 12-11,-2 6 13,0 1 1,0 4 6,0-2-7,0 0 0,0 1-10,-5-1-46,2-4-116</inkml:trace>
  <inkml:trace contextRef="#ctx0" brushRef="#br0" timeOffset="234826.5272">15034 7587 239,'0'0'35,"0"0"-34,0 0 61,0 0-7,0 0-5,0 0 0,27 18 4,-23-18-5,5 0 9,1 0-38,4-3 10,4-11-22,-3-4-4,6-4 15,-1-6-17,-3-4-1,1-3 2,-2-4 1,-2 0-4,-4-4 0,-4 4 0,-4 3-2,-2 1 5,0 8-1,0 6 20,0 6 3,0 7 8,0 5-22,0 3-5,0 5-12,0 25-19,0 15 25,0 9-4,0 4 14,0-5-10,0-6 6,0-3-4,0-8 8,10-4-10,1-5 1,2-7 0,2-4 4,0-2-10,3-9-7,8-5-19,7 0 22,6-4-56,3-17-81,-8-4-245</inkml:trace>
  <inkml:trace contextRef="#ctx0" brushRef="#br0" timeOffset="235158.5849">15094 7354 400,'0'0'134,"0"0"-113,0 0-8,0 0-6,0 0 29,84 0-11,-39 0 6,6 0-13,0 0-13,-6-7-5,-5 3 0,-3-1-1,-10-1-11,-3 3-5,-8 0-27,-7 1-28,-7 1-117,-2 0-104</inkml:trace>
  <inkml:trace contextRef="#ctx0" brushRef="#br0" timeOffset="236183.4772">17099 7332 239,'0'0'85,"0"0"6,0 0-13,0 0-3,0 0-37,0 0-22,-88-22 3,64 32-16,-2 11 2,0 6 1,-1 8 2,1-1-8,7 3 0,4-5 2,9-4-5,6-4-8,0-3 11,0-3-13,21-2 20,3-5-7,7-3 1,4-6-1,2-2-1,0 0-59,0-1-64,-2-11-55</inkml:trace>
  <inkml:trace contextRef="#ctx0" brushRef="#br0" timeOffset="239793.1224">17616 7356 194,'0'0'76,"0"0"13,0 0 17,0 0-43,0 0 5,0 0-21,-39-40-45,25 41 8,-6 17-10,-4 6 0,2 8 11,4-2-6,3-1-5,8-1 0,5-4-8,2-4 3,0-2-4,3-3 9,9-3 7,1-5 2,3 0-9,0-7 0,2 0 10,3 0-4,-1-4-6,2-7 1,0-4 11,-1-4-11,-6 0-1,-1-2 0,-3-2 0,-6 2-9,-2 0 9,-3 2 0,0 4-5,0 2 5,-6 3 0,0 2-2,-2 4 1,2 2-8,5 1 2,1 1 7,0-1-7,0 1 0,0 0-20,0 0-15,1 0 25,10-2 14,4 0 5,2-1-2,4 2 8,2 1-2,2 0-6,-1 0 0,1 1 4,-1 10-13,2 3 9,-3 2 0,-3 2 15,-7 3-8,-5 0-7,-3 2 22,-3-1-20,-2 1 21,0-2-18,0-2 9,-3 1 9,-6-6-15,6-4-4,0-2-4,2-7 7,-1-1 1,2 0-6,0 0 7,0 0 45,0-7-36,0-11-13,5-8-5,9-2-13,5-3 8,3 1-25,3 3-1,-2 6 26,1 8-22,-4 3 27,-3 6 0,-2 4-7,-3 0-5,2 0 12,-1 14 0,-2 2-10,-3 2-2,-2 1 12,-3-1 0,0 2 4,2-2-9,-1-1 10,3-2-5,-2-3 16,-1 0-7,-1-4-9,0-2 0,2-5 5,-2 2 2,2-3-6,-2 0 1,1 0 9,-3 0-2,-1 0-9,0 0 0,0 0 6,0 0 18,0 0-2,0 0-3,0 0 5,0 0-14,0 0-11,0 0 1,0 0 0,0 0-8,0 1 8,0-1 0,0 0 5,0 0-3,0 2-2,0-1 0,0 3 0,0-1-3,0-2 3,-3 1 0,0-1 1,1-1 9,2 0-10,0 0 0,0 0 5,0 0 0,0 0-3,0 0 5,0 0 6,0 0-4,0 0-9,0 0 0,0 0 0,-4 0-5,3 0 5,-2 0 0,0-3-1,0-5 1,3 0 0,0-5-4,0-2-18,0 1 10,0-3 12,0 2 0,0 3-5,6 0 8,1 0-7,2-2 4,3 1-13,1-1 1,4 2 12,-2 2 0,-3 2-10,-3 3 10,-2 4 0,1 1 0,-1 0-11,6 0 0,-1 0 11,4 9 0,-2 4-6,1 5 3,0-1 3,-1 0 0,2-2 1,-1-5-4,0 0 3,-2-3 0,-1-3 0,-3-1 6,3 1-6,3-3 0,0 1 5,4-2-8,-2 0 3,2 0 0,2-3 7,-1-7 0,3-1-7,-2-3 0,1-1 0,0-2 0,0-4 0,0 0 0,-2 0-1,-3 3-10,-4 4 11,-3 5 0,-4 3 1,-3 3-5,-2 3 4,-1 0 0,0 0 0,5 0 1,1 0-2,2 0 0,3 11-15,0 1 5,-1 4 9,-1 1 2,-5 2-8,-2 2 13,-1 1-5,-1-1 0,0 2 2,0-1 25,-1-2-19,-7-4-4,2-2 7,-1-5-2,3-2-9,1-2 0,1-4 6,2-1-4,0 0-1,0 0 5,0-3 18,0-13-22,6-5-4,10-7-5,1 2-30,4 0 32,-2 3-8,-2 5 13,3 5-6,0 2-1,-2 5 5,-1 3-3,-4 3-6,1 0 2,-5 0 9,-1 6 0,0 8-7,-3 2-11,-2 4 18,-3-2 0,0 0 0,0 0 0,0-3 7,0-4-1,0-3 16,0-3-12,0-2-8,0-1-2,-1-2 8,1 0 1,0 0 13,-2-2 17,0-13-31,2-3-8,0-4 0,0-3-9,0 1-29,13-1 31,3 2-19,4 4 2,0 2 22,-4 5-26,-3 5 28,-1 5-3,-2 2-3,0 0-3,0 4 9,-3 12 0,-2 2-7,0 0-6,-2 0 13,2-2 0,2-1 7,1-1 2,2-4-2,1-3 0,-1-2 9,4 0-3,-1-4-12,6 1-1,1-2 13,4 0-5,-3-3-8,-1-9 0,-3-3 7,-2-3 0,-2-3-7,-1-7 0,-1 3 0,-4 0-4,-2 2 4,-2 9 0,-3 3-1,0 8 6,0 3-5,0 0 0,0 0-7,0 0-4,0 10-1,0 5 12,0 3-12,0 1 18,0-2-6,0 1 0,1-4 0,6-2-5,-1-2 5,0-1 0,0-3 2,2-1 3,-2-4-5,1 0 0,4-1 6,5 0-5,4 0 0,3-4-1,-2-7 5,-1 1 2,-2-4-7,-3-2 0,-2-2 2,-2-3-1,-5 3-1,-2 1 0,-1 4 2,-3 3 2,0 5-4,0 2 0,1 1 9,-1 2-12,0 0 3,0 0-6,0 0-3,0 10 1,0 6 8,3-1 0,0 3 0,3-1-5,2-3 5,0 0 0,0-3 0,1-1 5,0-2-5,0-1 0,0-1 6,-1-1-12,-1-2 6,-1-2 0,-2-1 7,1 0 5,-2 0-12,-2 0 22,2 0-7,3-3 27,0-8-29,2-4-4,1-1 0,1-5-6,2-5-3,2-4 0,2 0-35,-3-3 32,1 2-21,-5 0 24,-5 1-9,-1 3 8,-1 2 1,-2 0 0,0 3 5,0-1 8,0 1-13,1 1 0,-1 0 3,0 1 3,0 5-6,0-2 0,0 7 9,0 1-1,0 4-7,0 4 10,0 0 9,0 1-11,0 0-11,0 0 2,0 0-1,0 0-9,0 0 10,-3 0-16,-3 13 11,-1 14-9,-3 9 14,0 2 0,3 4 0,2 3-12,5-1 14,0 0-2,0-5 0,2-3 1,10-5-1,3-1 0,0-4 1,2-5-4,0-2 3,2-2 0,3-3-1,4-3 11,3 0-10,6-4 0,1 0 4,0-4-1,1-3-3,-1 0 0,-2 0 4,-4-10 6,-4-4-10,-6-4 0,-6-3 4,-1-2-3,-5 0-1,-4 1-7,-1 2 3,-3 2-18,0 4 11,0 3 6,-1 3-3,-5 3-1,-2 4 6,2 1-16,-4 0 12,-1 14-19,2 5 24,-2 5-1,4-1-4,4-1 3,3-1 4,0-3 0,0-3-5,6 1 10,9-6-5,3-4 0,5-1 8,3-5-12,4 0 4,0 0-29,0-3-86,-9-10-213</inkml:trace>
  <inkml:trace contextRef="#ctx0" brushRef="#br0" timeOffset="240394.6598">19723 7096 136,'0'0'207,"0"0"-135,0 0-60,0 0 26,0 0 0,0 0-12,93 1 45,-52 1-37,3 3 4,5-2-11,-1 1-26,2 0 3,-2-2-4,-2 0 2,-5-1-4,-1-1 2,-7 2-7,-4-2 0,-4 0-32,-5 0 23,-7 0-51,-6 0 1,-6 0 14,-1 0-10,0 0-26,0 0-52</inkml:trace>
  <inkml:trace contextRef="#ctx0" brushRef="#br0" timeOffset="241212.4502">21060 7382 617,'0'0'124,"0"0"-64,0 0 1,0 0-25,0 0-32,0 0-8,0 0-52,0 1-40,0-1-35,-5 0-292</inkml:trace>
  <inkml:trace contextRef="#ctx0" brushRef="#br0" timeOffset="276104.3075">21113 7373 43,'0'0'139,"0"0"-89,0 0-33,0 0 30,0 0-36,0 0-7,0 0 4,0 0-3,0 0 4,39 10 21,-25-10-3,2 0 7,1 0-22,3 0 8,1-3 10,0-4-28,0-2 2,1-5-4,-3 2 8,-5-2-8,-3 3 1,-7-1 1,-2-4 11,-2 3-4,0 0-7,0-3-2,0 4 4,0 2-9,0 4 5,0 4 0,-3 1 21,3 1-1,-2 0 3,1 1-23,-2 16-24,3 4 17,0 2 7,0-2 0,0-3-5,4-3 18,8-2-13,0-2 0,0-4 0,3-2 13,0-2-11,4-3 3,-1 0-2,0 0-3,0 0-45,-4-5-81,-3-2-42,-3 1-35</inkml:trace>
  <inkml:trace contextRef="#ctx0" brushRef="#br0" timeOffset="276505.2802">21333 7022 208,'0'0'227,"0"0"-164,0 0-25,0 0-20,0 0-12,0 0-5,0-5-1,0 5-29,0 0-42,0 0-96,0 0-18</inkml:trace>
  <inkml:trace contextRef="#ctx0" brushRef="#br0" timeOffset="277122.5521">21755 7303 172,'0'0'141,"0"0"-121,0 0 16,0 0-14,0 0-7,0 0 54,46 10-19,-28-10-8,6 0-26,-3 0-13,1 0 7,-1 0-7,-3-5 1,-3-4 10,0-2-7,-3 0-1,-3-4-5,-3-2 2,-3-1 13,-3-3-13,0 0 1,0-2-4,0 2-1,-6 3 0,-3 3-3,2 4 4,-4 4 2,-1 4 2,-3 3-1,0 0-3,0 0-4,-4 18 3,4 4 1,0 6-2,9 0-5,6-1 7,0-2 0,2-3 0,17-5-3,6-1 2,5-4 1,1-4 0,-1-5 16,-4-2-16,-1-1 4,-3 0-1,2 0-3,0-8-10,-1-3-49,-3-2-94,-4 1-72</inkml:trace>
  <inkml:trace contextRef="#ctx0" brushRef="#br0" timeOffset="277438.9697">21591 7517 382,'0'0'210,"0"0"-208,0 0 26,0 0 13,0 0-39,0 0 13,0 10-15,0-10-9,0 0 8,0 0-106,0 0-395</inkml:trace>
  <inkml:trace contextRef="#ctx0" brushRef="#br0" timeOffset="277686.3815">22309 7404 462,'0'0'176,"0"0"-143,0 0-33,0 0-7,0 0 0,0 0-2,3 2-36,-3 0-30,0 1-155,0 0 6</inkml:trace>
  <inkml:trace contextRef="#ctx0" brushRef="#br0" timeOffset="279428.8811">12171 8634 220,'0'0'122,"0"0"-51,0 0-6,0 0-11,0 0-1,0 0-31,1 2-2,-1-2 3,-9 0-23,-1 0 9,-3 0-9,-6 0 0,-1 0-1,-4 0 5,-1 0 0,3 0 0,2 0-2,2 0-1,4 0-1,0 0 2,3-2-4,0 1 4,4-2-2,0 0 5,2 1-1,2 1-4,2-1 5,1 2-5,0 0 6,0 0-6,0 0 0,0 0-2,0 8-10,0 10 10,0 7 2,0 6 0,6 3 0,0 5 0,-1 4 0,1 1 0,-4 6 6,1 3-3,-3 1 11,0 0-1,0-1 8,0 1-21,0 7 20,0-4-1,0 0-13,-6-5-1,0-5-5,2-5 0,1-7 1,1-5-1,2-6 0,0-4-1,0-4 4,0-5-6,0-3 2,3-1 1,3-4-6,0 0 10,3 0-4,7-3 20,4 0-12,4 0 12,2 0-20,0-5 0,-2-1 0,0-2 0,-2 3-36,0-3 13,-2-2-45,1-1-21,-6-1-183</inkml:trace>
  <inkml:trace contextRef="#ctx0" brushRef="#br0" timeOffset="280779.1814">12532 9051 3,'0'0'79,"0"0"-29,0 0-9,0 0-2,0 0 28,0 0-34,25-51 7,-16 47-16,2-3 7,2 3 12,2-1-37,1 3 7,1 0-1,1 2-10,-3 0 10,-2 0-11,-1 2 4,-2 6-5,-1 4-2,-1 2 2,-4 3 0,-2 1-5,1 0 5,-3 0 0,0 1 5,0-1 4,0 0-6,-9 2-3,-3-2 0,-3 0 7,1-1-4,0 1-3,0-3 5,4 0 0,-2 0 8,1-6-13,5-2 0,3-4 1,-1-1-8,4-1 7,0-1 0,0 0 13,0 0-4,0 0-9,0 0 5,0 0-2,0 0 23,0 0-19,0 0 9,0 0 9,0-6-16,6-2-9,3-6 0,3-3 4,6-5-11,1-5 7,5-3 0,1-2 2,1 1 5,-1 2-7,-5 3 0,-3 5 1,-6 3-6,-5 4 5,-2 2 0,-2 5 22,-2 3-20,0 1 30,0 1-23,0 2 7,0 0-6,0 0-10,-2 0 0,-5 5-8,-2 13 10,-2 5-2,1 6 0,3 0-5,2 3 2,2-4 6,3-1-3,0-1 6,3-4 0,11-2-6,0-4 0,6-2 1,-4-4 5,5-5-6,0-5 2,0 0-6,1 0-51,-1-6-34,-9-5-129</inkml:trace>
  <inkml:trace contextRef="#ctx0" brushRef="#br0" timeOffset="281062.7725">13257 9250 441,'0'0'21,"0"0"-10,0 0-22,0 0 12,0 0-1,0 0 6,4 60 6,-4-43-8,-7 2-4,-8 5-32,-6-1-91,-4-2-159</inkml:trace>
  <inkml:trace contextRef="#ctx0" brushRef="#br0" timeOffset="282399.0405">13745 9148 276,'0'0'36,"0"0"-35,0 0 6,0 0 33,0 0-15,0 0 5,18 37 9,-11-37-11,2 0 1,1 0-13,1 0-7,4-6 13,1-7-14,2-2-7,-3-3 8,0-1-5,-6 1-4,-1-1 3,-4-2 4,-2-2-2,-1-1 0,-1-2-5,0 0 8,0-2-8,0 3 0,0 1 0,-1 3 7,-2 3-6,0 7 11,1 2-8,2 6 27,0 3-6,-1 0-13,1 0-12,0 0-14,0 20 12,0 9-7,0 13 9,4 6 17,2 2-15,1 0 21,-2 0-18,-1 1-4,-1-1 14,-1-4-14,-2 0 8,0-6-7,0-2 12,0 0-14,0-4 0,0-1 0,0-2 9,0-5-9,0-2 0,0-3 3,0-3 1,0-4-4,0-5 0,0-3 0,0-6-2,0 0 9,1 0 3,1-11 16,1-10-11,6-8-9,-3-9-6,1-1-3,1-2-6,-2 0-3,-1 4 12,-2-1-8,-1 1-1,-2-1 9,0-1 0,0 3 3,0 1-4,0 3 2,0 4-1,9 2 0,2 7-3,2 5 3,-4 3-12,6 8 12,-2 3-12,3 0 12,3 5 0,-2 11-8,-2 3 8,0 0-2,-3 1-2,-4-2 2,-1 0-5,-7-1 13,0-1-6,0 1 0,-12-3-5,-7 3 5,-10-3 0,-2 0-15,0-6 8,1-3-40,8-5-30,4 0-8,7 0-76,7-9-38</inkml:trace>
  <inkml:trace contextRef="#ctx0" brushRef="#br0" timeOffset="283169.8802">14313 8728 313,'0'0'85,"0"0"-66,0 0 17,0 0-13,0 0 19,0 0-32,17-8 2,8 3 6,2-1 3,6 1-8,-3-2-2,-2 0-3,-3 1-8,-4 0 0,2 0 3,-6 0-10,-2 1 7,-3 2 0,-6 2 9,-3 1-4,-1 0-5,-2 0 0,0 0-13,0 0 4,1 0-4,1 0 13,-1 9-17,1 6 23,-2 6-6,0 5 0,0 7 10,0 3-2,0 5-7,1 2 11,-1 1 17,0 1-22,0 3 2,0-1-9,0 1 5,0 0 51,0-4-46,0-1 6,0-5 14,0-5-20,0-4-10,0-8 0,0-5 9,0-3-4,0-8-3,0-2-2,0-3 17,0 0-2,-3 0-15,-3 0 1,-3 0 9,-7 0 0,-6-3-10,-4-4 0,-5 2-1,-2-1-32,-1 2-25,-1 1-10,3-2-83,-3-2-116</inkml:trace>
  <inkml:trace contextRef="#ctx0" brushRef="#br0" timeOffset="284510.9733">15268 8914 185,'0'0'145,"0"0"-54,0 0-44,0 0-1,0 0-5,0 0-35,33-19-2,-13 11-4,0 4 1,-2-1 16,0 2-15,1 2-1,2-1 0,2 2 5,-1 0-12,0 0 2,-2 0-61,-2 0-46,-1 0-66,-6 0-53</inkml:trace>
  <inkml:trace contextRef="#ctx0" brushRef="#br0" timeOffset="284906.0381">15323 9033 62,'0'0'133,"0"0"-55,0 0 30,0 0-22,0 0-44,0 0 16,45 0-30,-27-1 2,4-4-20,4-1-3,2-1-7,-1-1 0,-3 2 1,1 3 0,-4 2-1,1 1-15,-2 0-37,-8 0-53,-3 0-52,-9 1-34</inkml:trace>
  <inkml:trace contextRef="#ctx0" brushRef="#br0" timeOffset="287867.2709">16406 9054 174,'0'0'125,"0"0"-122,0 0-3,0 0 0,0 0 11,0 0-6,17 0 64,-5 0 0,-2-6-31,2-3-13,0-3-19,2-3 0,-3-3 7,0-4-1,-1-1-12,-3 0 0,-2 2 6,-2 3-12,0 3 9,-3 6-3,0 3 35,0 3-7,0 3 0,0 0-13,0 0-8,-1 6-14,-2 12 6,1 8 1,2 1 2,0 1 11,0 1-13,5-5 0,7-3-1,2-4-4,3-6 10,1 0-4,0-5-1,1-4-1,3-2-32,-2 0-35,-1-11-147</inkml:trace>
  <inkml:trace contextRef="#ctx0" brushRef="#br0" timeOffset="288099.0644">16509 8759 311,'0'0'29,"0"0"52,0 0-24,0 0-19,0 0-27,0 0-11,-3 0-18,3 0-96,0 0-97</inkml:trace>
  <inkml:trace contextRef="#ctx0" brushRef="#br0" timeOffset="289086.0384">16860 8908 394,'0'0'42,"0"0"-37,0 0-3,0 0 24,0 0-22,0 0 2,15 0 10,3 0-4,0-7 21,1-4-29,-1-1-2,1-4 7,1-5-1,-5-2-8,-1-1 0,-3-3-29,-5-2 27,-3 0-8,-3-4 10,0 2-1,0 1 11,0 1-10,0 8 9,-3 3-8,-1 6 46,2 3-15,-1 3-10,3 4 23,-2 2-39,2 0-4,0 13-2,0 15-13,0 11 6,2 8 14,4 2-3,0 1 17,-3-3-17,-1-2 16,-2-6-9,1-3-3,-1-4-1,2-5-7,-2-3 0,1-6 3,-1-5-1,0-2-2,0-5 0,0-3 5,0-1-3,0-2-2,0 0 11,7-12 5,2-11-10,5-6-12,5 1-3,0-1-11,0 4 20,-2 5-9,-3 3 9,-2 7 0,0 2 4,0 7-12,4 1 7,2 0-14,1 6 9,2 9 6,-3 3 0,2 0-5,-6 0 8,-3 2-6,-2-5 3,-1 0-1,3-2 1,1-2 0,1-2 3,1-1 0,2-5 3,-1-3-12,5 0 1,-2-3-50,1-17-40,-7-6-144</inkml:trace>
  <inkml:trace contextRef="#ctx0" brushRef="#br0" timeOffset="289487.1124">16795 8712 207,'0'0'148,"0"0"-60,0 0-12,0 0-68,0 0 6,0 0-1,104-26-11,-59 15 27,5 2-21,-2 0 5,1 0-11,-2 1 5,3 2-14,-1 0-18,-7 2-156,-10-3-172</inkml:trace>
  <inkml:trace contextRef="#ctx0" brushRef="#br0" timeOffset="297646.2854">18136 9021 324,'0'0'119,"0"0"-38,0 0-29,0 0 15,0 0-62,0 0 13,0 0-18,0-10-3,0 10-14,0 0-18,0 0-115,0 0-169</inkml:trace>
  <inkml:trace contextRef="#ctx0" brushRef="#br0" timeOffset="300068.4666">8162 10438 112,'0'0'92,"0"0"-83,0 0 10,0 0 0,85-20-4,-54 15 8,2 4-14,3-4 23,0 1-25,-2 1-7,2-4 7,-6 3-4,0 0-6,-8 2-16,-4 1-55,-6 1 14,-6 0-101</inkml:trace>
  <inkml:trace contextRef="#ctx0" brushRef="#br0" timeOffset="300670.5922">8338 10433 100,'0'0'125,"0"0"-69,0 0-16,0 0 17,0 0-32,0 0 5,-5-3 25,5 3-44,0 0-3,0 0-8,0 0-7,0 0-1,0 0 8,-1 0 0,-3 9 2,-1 9 9,-1 8-11,-1 5 14,-1 2-6,1 2 23,1-2-19,3 0-10,3-3 6,0-3-1,0-1-7,0-3 0,0-1 0,0 0 0,0 0 0,0-3 0,0-5 0,0-2 3,0-5-6,0-1-29,0-2-77,0-4-30,0 0-107</inkml:trace>
  <inkml:trace contextRef="#ctx0" brushRef="#br0" timeOffset="300918.0128">8162 10896 101,'0'0'162,"0"0"-161,0 0 9,0 0 23,0 0 25,0 0-13,85 2 14,-54-2-48,1-3 16,-4-2-27,-3 1 7,-2 0-21,-4-1-44,-2 0-105</inkml:trace>
  <inkml:trace contextRef="#ctx0" brushRef="#br0" timeOffset="301958.2692">8796 10759 175,'0'0'206,"0"0"-203,0 0-3,0 0 8,0 0-8,0 0 24,57 26 2,-39-24 0,-1-1 2,0-1-24,-1 0 9,-1 0 0,2 0-11,-2-4 23,-2-7-15,-1 0-5,-1-2 12,-1-5-9,-1-4 1,-2-6 6,1-3-12,1-5-2,-5-3 2,-1-4-3,-3 2 20,0 1-15,0 2 11,0 5 14,0 6-26,-4 7 9,-1 7 5,2 7-6,-1 4 18,4 2-24,0 0-6,0 8 0,0 21-20,0 14 17,0 11 3,7 4 0,-2-5 2,2-7-2,-1-6 0,3-5-1,0-6 7,2-5-11,3-7 5,3-3-15,2-3 0,3-5-9,-2-6-6,1 0-18,-3 0-91,-3-17-86</inkml:trace>
  <inkml:trace contextRef="#ctx0" brushRef="#br0" timeOffset="302236.9466">8868 10544 292,'0'0'85,"0"0"-70,0 0-13,0 0-1,0 0 27,0 0-12,106-21 5,-69 16 14,3-5-31,2 3 3,3-3-7,-5 5-7,-6 0-6,-7 4-83,-9 1-77</inkml:trace>
  <inkml:trace contextRef="#ctx0" brushRef="#br0" timeOffset="304527.6383">10282 10520 142,'0'0'97,"0"0"-17,0 0-4,0 0-21,0 0 13,0 0-19,-22-60-41,14 52 31,2 4-31,-4 0 6,2 2-14,-2 2 1,-3 0-1,-1 0 0,-4 4 2,3 10-7,-1 4 5,4 2 0,3 2-4,0 2 6,5 0-7,2 1 2,2-6-6,0-1 2,2-3 7,8-1 0,-1-2-5,1-3 1,2-3 4,-1-3 0,-1-3 1,3 0-2,3 0 4,0 0 1,-1-9 0,0-5 4,-5-1-8,-2-1 0,-4-1 5,2 0-1,-5 1-4,1 1 0,-2 3 8,0 4 5,0 4 3,0 2-2,0 2-13,0 0 2,3 0-3,0 14-5,5 3-13,-1 1 29,3-4-14,1 0 3,-2-2 0,6-4 3,-3-3-3,-1-1 3,0-3-6,1-1 10,1 0-7,1 0 0,2-12 0,-1-6-3,4-4 3,0-6 0,-2-5-1,-3-4 9,-1-2-8,-7-3 0,-3 1 4,-3 0-4,0 3 0,0 2 0,-7 6-4,-1 5 7,-2 2-3,4 8 0,1 4 2,2 6-13,0 5 11,3 0 0,-1 0-11,-2 13 3,0 14 8,-1 9 0,1 6 1,3 2-8,0 3 7,0-2 0,0-2 1,0-2 4,0-6-5,4-5 0,8-5-5,3-4 0,3-3 5,1-2 0,1-6 5,0-4 2,0-3-7,4-3 0,-2 0 6,0 0-7,-4-3 1,2-9 0,-4-3 0,-1-5 9,0-2-9,-3-4 0,-2-2 6,-2-5-13,1-5 9,-2-1-2,-1 6 0,0 9-6,-1 12 6,-5 6 0,0 4 11,0 2-10,4 0-1,0 9-10,4 13-3,6 1 19,0 3-6,0-1 0,2-4 0,-5 2-2,2-7 2,-4 4 0,0-6 5,-3 0 3,-3-1-10,-3-3 2,0 3 0,-7-6-2,-7 0 5,1-3-3,1-1 9,0 0-4,-2 0-5,5-2 0,2 2 1,0-2-6,4 1 5,3 0 0,0-2-2,0 0-15,1 0 4,15 1 11,7-1 4,6 0 8,4 0-6,2-8-4,-1-2 5,3-2-2,-2-2 0,-1-1-3,-4-4 2,-3-1-2,-2-4 1,-6 0 1,-4 2 0,-7 2 2,-1 6 0,-7 6 0,0 3-2,0 0 26,-4 5-25,-4 0-3,-1 0 0,-4 8-3,1 12 2,1 5-4,5 2 1,2 1 2,4-3-2,0 0 4,0-5-1,7-4 5,1-5-8,3-5 3,-1 2 1,-1-5 0,0-3 3,0 0-3,6 0 9,-5-10-4,0-8-7,-7-3 2,-3-1-5,0-4 3,-8-1-8,-6 2 10,-2 1 2,5 3 3,2 4-4,3 5 16,2 5-14,4 2 6,0 0-5,0 4-3,4-2-1,11 1-7,8 1 5,0-1 2,2 1 0,1-4-4,1 1 4,0-2-7,-3 1 6,-6 1-39,-2 0-10,-7 3-39,-3-2-36,-6 0-54</inkml:trace>
  <inkml:trace contextRef="#ctx0" brushRef="#br0" timeOffset="308723.1439">12568 10438 243,'0'0'165,"0"0"-130,0 0-35,0 0 4,0 0 10,0 0-14,6 0 6,0 0 6,4 0-6,5 0 10,0-4-5,0-2-3,1-1 13,-4-1-8,1-2-2,-5 0-2,3-1-1,-4-3-8,2-1 0,-3-2 6,-2 3-6,-4 2 2,0 2-2,0 4 6,0 2-2,0 3-4,0-1 10,0 2-9,0 0 13,0 0-14,0 6-5,0 13-6,0 5 10,0 2 1,0 0 0,0-1 2,0 1-3,0-5 1,0-1 0,0-5-5,8-5 10,1-1-5,0-1 0,0-4 7,2-2-8,0-2 3,4 0-2,1 0 5,-2 0 3,2-10-8,-2-1 0,-1-5 4,-2 0-4,-1-4 0,3-2 0,-1 1 3,3 0 3,-1 3-6,0 1 0,0 4 0,-5 3-5,1 5 5,-4 0 0,2 5-2,1 0 0,3 0-1,1 10 3,5 6-4,-3-1-3,6 3 7,-5-2 0,-4 1-6,-3 1 2,-4-2 2,-1 0-6,-4-1 8,0-2 0,0-1 0,0-4 0,0-1 4,0-4 5,0-1-9,0-2 0,0 0 4,0 0 3,0 0 0,0-3 20,3-12-3,3-6-19,5-5-5,0 0 0,4-1 3,3 3-12,-1 5 9,2 1 0,-2 5-3,0 3 0,-3 4 3,5 3 0,-1 3-4,-1 0-4,0 1 8,-2 12 0,-1 0-5,-5 2-5,-2-1 6,-2-2 4,-5 4-6,0-1 5,0 0 1,0 1 0,-2-6 11,-4-1-3,2-3-8,2 0 0,1-4 7,1-2-6,0 0 0,0 0 14,0-8 20,0-9-26,0-5-9,10-5 0,5-2-9,2 1 2,6 0 7,1 4-5,0 6 1,-1 8-10,-4 1 14,-1 7-3,-2 2-4,-1 0 2,-2 2 5,0 10 0,-2 1-7,-2 4-6,0-1 13,-1 2-6,1 1 13,-2-1-15,1-3 10,-1 0-2,2-3 0,2-3 12,-4-3-12,3-3 0,-2-2 2,-1-1-5,3 0 7,1 0 0,1-11 7,1-6-5,0-1 0,-1-3-6,-2 0 3,-1 0 1,-5-1-3,1 3-1,-5-4 4,3 1 3,-3-2-6,0-2-1,0 0 0,0 0-1,0 1 4,0 4-3,0 5 5,0 4 0,0 1-5,0 6 0,0 4 3,0 1-3,0 0 0,0 0-15,0 18 4,3 11 11,3 12 5,-3 4 10,-2 3-9,-1 0 21,0 2-8,0 1-2,0 0 4,0 2-7,0-7 0,0-2-13,0-7 4,0-5 0,0-2-5,0-3 0,2-4-1,-2-4 12,0 0-15,0-7 4,0-2 0,0-2 4,0-5-4,0 0 0,0-3 8,0 0-5,0 0 6,0 0 2,0 0-7,0-5 11,0-8-14,0-7-1,0-4 0,0-5-3,3-4 3,0-9-15,1-4-14,1-6 27,3-2-12,-3 3 13,4 4-4,0 9-1,0 10 4,-2 6 2,-1 5 0,2 5-4,1 3 4,-2 4 0,2 2 0,4 1-6,3 2 6,1 0-8,1 9 0,0 7 0,-6 2 6,-3 3 2,-8 0-7,-1 0 9,0 0-5,-5-1 3,-7-2 0,-6-1-6,1-4 6,0-2 0,3-4-7,3-4-9,3-3 16,2 0-10,0 0-9,0-3 18,3-2-2,-1 1 3,2 0 0,2-1 9,0 3-9,0 1 0,0 1 5,0-3 0,12 0-5,7-1 0,5 2-1,3 2 4,1-2-7,-1 1 4,-3 1 0,-3-2 0,3-1 2,-4 0-2,4-4 0,-4-2 5,-4-3-5,-2 0 0,-4-6 1,2 0 12,0-8-6,-2-3 1,4-2-8,-2-4 4,-2 1-7,1-4 3,-5 3 0,2 2-6,-6 3 6,1 5 0,-3 3-4,0 6-3,-9 2 4,3 7-1,-1 0 4,2 6-8,1 1 8,1 0-13,-3 0 0,0 20-32,0 9 43,0 5-1,0 7 3,0 2-4,3-1 8,-1-1-4,4-2 0,0-4-4,0-3 4,4-4-1,8-2 1,3-5-2,3-3 2,-3-3 0,4-4 4,2-3 5,0-5-7,3-1-2,-1-2 0,1 0 17,-3-3-11,-1-6-2,-1-5 4,-2-1 6,-1-5-10,-1-1-4,-2-2 4,1-1 2,-5-1-1,1 4-5,-6 3 0,-2 5 9,-2 2-16,0 5 7,0 3 0,0 3 22,0 0-20,0 0-2,0 0 0,0 12-22,1 6 15,3 2 5,5 1 2,2-2 7,1-2 0,5-2-7,-4-1 0,1-6-1,-1 0-3,-1-3 4,4-4 0,-1-1 8,3 0 2,2 0-8,-2-3-2,-5-4 6,-1 2-6,-5 1 4,-1 1 14,2 1 37,-4-1-41,1 2 17,-1-3-31,2 1 10,-1 1-16,-2-1 8,2-2-2,1-1 12,2-3-5,0 0-7,0-3 0,-2-3-3,-3-2-14,-1-2 15,-2 2-24,0 0 24,0 6-39,0 1 40,-2 3 0,-4 4-17,-1 0 9,0 3-7,-4 0-5,-1 6 13,0 11-24,3 2 32,3 1 0,2-1-8,4 1 0,0-3 8,0-6 0,12 2 0,0-6 8,1-1-10,2-3 2,3-3 0,-2 0 6,4 0-6,-4-1 0,1-10 8,-4 1-1,3-4-7,-4-4 0,2 1 5,-2-2-15,-2 2 11,2 5-1,-6 3 5,-1 5-1,-2 2-4,1 2 0,3 0-7,1 0-8,2 12 15,1 3 0,-2 0 17,0 2-6,-3 1-8,2 0-3,-2 2 12,-1-4 3,0 1-15,-2-1 0,-2-4 6,-1 0-1,0-3-9,0-1 4,-1-3-36,-12-4 32,-3 0-21,0-1-19,-5 0-2,-1-9-180</inkml:trace>
  <inkml:trace contextRef="#ctx0" brushRef="#br0" timeOffset="309139.8412">14609 10011 585,'0'0'39,"0"0"-36,0 0 1,0 0 10,0 0-11,0 0-3,0 0-39,-18 4-88,8-3-126</inkml:trace>
  <inkml:trace contextRef="#ctx0" brushRef="#br0" timeOffset="309841.7297">12802 10088 145,'0'0'328,"0"0"-246,0 0-29,0 0-36,0 0 30,0 0-26,-7-9-6,7 9-14,0 0 1,0 0-4,0 0-19,0 0-58,0 0-85,7 0-14,9 0-89</inkml:trace>
  <inkml:trace contextRef="#ctx0" brushRef="#br0" timeOffset="312015.9787">16047 10293 449,'0'0'75,"0"0"-75,0 0-2,0 0-8,0 0-2,0 0 12,9 4 18,-2-1-18,-2 1 24,-1-3-19,1 2-3,2-3 23,3 2-19,3-2 13,-1 0 7,2 0-24,0 0 9,-1-6-4,1-5-2,-1-3 27,2-2-29,1-4 1,1-4-1,-2-3 6,-2-5-16,-4-2 8,-2-1-1,-2-1 4,-4 0 9,-1 3-13,0 1 0,0 4 4,0 2 3,0 4-3,0 5 2,-3 6 3,2 7-1,-1 3-2,1 1-6,1 0-15,-4 15 14,1 14-9,1 10 10,2 9 2,0-2 6,0 1-8,3-2 0,12-6-2,2-4-11,6-8 15,0-5-2,0-4 3,-1-4 7,-2-5-10,4-5 0,1-4 2,5 0-14,5-6 12,-1-12 0,-1-3 0,-2-6 4,-4-3-6,-6-1 2,-5-1-3,-5 2-3,-4 0 6,-7-1 0,0 2 2,0 0 0,0 2-2,-1 1 0,-5 5 4,3 6-16,0 3 12,-2 6 0,4 3-1,-1 3 12,2 0-11,0 0 0,0 20-22,0 11 15,-3 8 8,0 0-1,2-1 6,-1-3 5,2-4-11,0-1 0,0-2 5,0-7-9,0-3 4,0-7 0,0-4 5,0-3 2,0-4-7,0 0 0,0 0 1,0 0 8,6-9-2,5-11-7,2-5 10,-1 0-5,-1 0-6,-1 6 1,-1 4 0,3 4-9,-2 2 9,2 4 0,1 4-1,3 1-5,4 0 6,-1 0-1,4 12-8,4 2-1,0 2 10,0 0 0,-3 0-2,-3-1 10,-5-1-8,-4-3 0,-6 0-17,0-2 12,-4-1 5,-1-1-16,2-1-13,-2 0-91,2-3 9,2-3-56,1 0-44</inkml:trace>
  <inkml:trace contextRef="#ctx0" brushRef="#br0" timeOffset="312849.4212">17351 10054 313,'0'0'64,"0"0"-50,0 0 4,0 0-7,0 0 39,0 0-12,-70-50-34,45 53 32,-2 18-36,2 2 22,5 1 4,6 1-22,7-4-7,7 0 3,0-3-1,0-4-2,9-2 5,1-4-2,1-3 12,0-2-3,0-1-9,3-2 0,0 0 4,3-3 5,2-9-9,-1-1 0,-3-3-4,0 1 7,-5 1-3,1-2 0,-1 4 1,-2 3-8,-4 3 9,-2 3-2,-2 3 0,0 0-1,0 0-15,0 2-5,0 11 18,4 4-5,2-2 8,6-3 0,-1 0 5,2-1 4,2-4-9,3-1 0,1-3 5,1-3 0,-1 0-5,-3 0 0,-1 0 9,-1-12-1,-4-3-8,2-2 4,-4-5 3,1-4 16,-2-1-17,3-4-2,-4-1 17,0-3-14,-1-1 0,1 0-7,-2 2 6,-2 0 3,-2 7 8,0 8 4,0 5 19,0 8-39,0 4 11,0 2-12,0 0-8,0 5 1,6 21-7,3 11 14,1 7-10,-2-2 21,1-3-11,-2-4 0,6-3 5,1-6-11,1-3 6,0-3-1,-1-5-3,2-3-37,1-5-5,3-7-69,-2 0-136</inkml:trace>
  <inkml:trace contextRef="#ctx0" brushRef="#br0" timeOffset="313350.7653">17473 9921 208,'0'0'138,"0"0"-131,0 0 27,0 0 0,0 0 1,0 0 29,39 0-32,-15 0-1,6 0 10,3 0-35,2 0 6,-1 0-12,-2-4 1,-5 0-2,-6 1 1,-3 1-1,-6 0-1,1-1-45,-4 3-16,-2 0-33,0 0-60,-3 0-17</inkml:trace>
  <inkml:trace contextRef="#ctx0" brushRef="#br0" timeOffset="314153.1986">16044 9984 118,'0'0'98,"0"0"-76,0 0 33,97-7-20,-55 6 22,11-1 7,7 0-25,6-1-16,0 2 11,0-2-28,-3 0-1,-11 0-5,-2 0 3,-15 0-9,-8 1-60,-8 2-63,-8 0-38,-8-2-24</inkml:trace>
  <inkml:trace contextRef="#ctx0" brushRef="#br0" timeOffset="325351.8057">19117 9948 16,'0'0'60,"0"0"0,0 0-8,0 0 21,0 0-30,0 0 24,0 0-18,-1-10-8,1 8 24,0-1-32,0-2-18,0 1-15,6-2 7,4 1-9,2 0 2,0 0 0,-1-1 0,3 1 3,2 0-3,-2 0 0,1 2 5,0 0-13,-1 1 5,-3 2 3,1 0-1,1 0 1,-5 0 0,3 4-2,-2 5-4,-1 0 4,2 0-7,-7 1-5,0 1 8,-2 1-2,1 3 8,-2 0 6,0 3-1,-2 0-5,-13-1 0,-1 1 1,-1-3 10,1 0-9,4-2 6,0-1-8,2-2 4,-1 0-9,-2-1 5,4-1 0,1-3 8,3-2-1,3-1-7,1-2 0,1 0 1,0 0-1,0 0 0,0 0 3,0 0 22,0 0-21,0-7-1,4-6-3,6 0 7,2-5-9,11-3 2,-3-1 0,3 0 5,5-1-3,-2 1-2,0-2 0,4 1 5,-6 2-8,0 1 3,-5 2 0,-5 4 31,-5 1-21,-3 4 11,0 2-11,-5 2 1,1 4-1,-2 1-3,0 0 2,0 0 1,0 0-10,-2 3 0,-8 11 0,-5 5 0,0 5-6,-1 3 6,4 3 0,4 0 2,3-1 11,5-4-13,0 0 0,0-6-3,13-4-7,9-3 10,2-1 0,3-5 10,0-3 0,-1-3-10,-2 0 0,-5 0-27,-2-2 1,-5-5-66,-3-2-134</inkml:trace>
  <inkml:trace contextRef="#ctx0" brushRef="#br0" timeOffset="326987.3258">20660 9867 125,'0'0'75,"0"0"24,0 0-14,0 0-37,0 0 23,0 0-30,-38-36-40,28 34 17,0 2-16,-1 0-2,-4 0 11,2 0-2,-2 0-9,3 9 0,-1 3-2,2 2-7,2 3 9,-1 2 0,3 1-2,2 1 5,0 1-3,2 1 0,3-2 5,0-2-13,0-1 8,0-4 0,0-2 1,2-3-1,2-3 0,3-1-1,0-2 6,3-3 4,4 0-8,2 0 2,-1 0 2,1-3 8,-4-6-13,5-2 0,-4-4 2,2 0 5,2-4-7,-4-2 0,-3 0 3,1 1 2,-6 2-5,2 3 0,-6 4 6,-1 4-5,0 1-1,0 4 21,0 2-2,0 0-13,0 0-11,0 6 5,0 11-6,0 2-1,0 2 7,0-3 0,5-2-1,5-5 6,3 0-5,-3-7 0,-1 1-5,4-4 5,0-1 3,7 0-2,-1 0-2,5-4-2,1-5 1,2-5 2,-3 1-4,-3 0 0,-3-1 4,-6 1 0,-2 6 2,-4 3 5,-3 1-7,0 3 0,0 0-9,3 0-2,2 1 10,1 11 1,-2 3-7,-1 2-3,-3 0 8,0 1 2,-1-2 0,-1-3-8,-1 0 13,0-5-5,0-1 1,0-3 3,0-2-4,0-2 0,3 0 3,-2 0 15,2-2-2,3-14-1,4-5-7,4-3-3,6-1-5,-1 4 0,3 3-6,-2 3 2,1 3 4,-2 3 0,-1 3 0,0 5 0,-3 1 0,3 0 0,-6 2-8,1 11-4,-2 0 10,-4 2 2,-1 2-5,0-2 2,-3 3 3,3-1 0,-2-2 0,4 1-13,2-2-10,-1-2-39,5-2 8,4-4-89,2-3-21</inkml:trace>
  <inkml:trace contextRef="#ctx0" brushRef="#br0" timeOffset="327673.6168">21698 9928 94,'0'0'93,"0"0"-31,0 0 45,0 0-34,0 0-23,0 0 18,-60-22-45,46 22 7,0 3-28,-2 9 11,1 3-10,-3 3-3,5 2 0,-1 1 7,5 2-7,5-2-1,2-2-3,2-2 2,0-4-2,0-2 4,8-4 0,1 0 0,1-6 7,1-1-7,-1 0 0,2 0 8,0 0 0,3-12-7,-2-3 4,-1-5 2,2-1 6,-4-4-11,-4-3-2,0 0 10,-5-4-5,-1 1 1,0-1 2,0-1 12,0 0-10,0-2-4,0 5 20,-1 2-24,-2 7 21,3 7-21,-1 9 8,1 4 14,0 1-24,0 0-1,0 15-15,0 15 3,0 13 9,4 3 4,5 0 0,0-4 2,2-6 2,0-2-4,3-9 0,2-2 4,1-5-4,0-3 0,4-4 1,0-2-3,5-7-22,3-2-2,1 0-30,0 0-115,-6-5-115</inkml:trace>
  <inkml:trace contextRef="#ctx0" brushRef="#br0" timeOffset="329293.3944">22943 9899 389,'0'0'138,"0"0"-84,0 0-13,0 0-35,0 0 1,0 0-3,-2 1 3,2 1-7,0-1 0,0 1-4,0-1 4,0 2 2,6-2 3,2-1-4,3 0 7,2 0-8,3 0 0,0 0 1,4-2 0,-5-6 1,-2-1-2,-4-1 7,-3-5 2,0-2-8,-2-3-1,1-4 8,-1 0-10,-1-3 2,0 0 0,-1-2 0,-1 4 4,-1-1-4,0 4 0,0 0 0,0 3 0,0 1 6,0 3 1,0 4 13,0 6-20,0 1 19,0 4-12,0 0 1,0 0-12,0 0 4,0 6-14,0 17 10,2 10-8,2 11 8,3 4 4,-3 4 0,-1 3 14,0-1-8,-2-3 12,2-1 4,-1-2-21,-2-1 15,0-2-14,0-3 2,0-4 20,0-6-24,0-6 0,0-2 0,0-1 4,0-5-4,0-1 0,0-7 4,0-4-10,0-3 8,0-3-2,0 0 7,0 0 2,0-8 11,0-8-20,4-7 8,2-4-12,1-3 9,1-4-5,0-4 0,-1-1-10,3-5 9,-2 0-2,-1 1 3,2 2-6,-1 5 6,-2 4 0,-2 7 2,-1 3 4,0 3-12,-1 6 6,1 2 0,4 3-9,3 4 2,7 4 7,5 0-5,5 0-9,0 15 11,-3 3 1,-6 2-6,-6 0 1,-6-1 3,-6-1 4,0-5-2,0 0 4,0-3-3,-6-4 1,-9 1 0,-3 0-15,-8-3 11,-3 2-26,-4-3-14,3-2-78,5-1-87,7 0-112</inkml:trace>
  <inkml:trace contextRef="#ctx0" brushRef="#br0" timeOffset="331684.5961">24463 9790 164,'0'0'81,"0"0"-13,0 0 23,0 0-41,0 0 14,0 0-31,-18-43-2,12 36 8,-3 3-25,5 0-3,-7-1-4,-2 2 2,-2 0-18,-6 3 6,3 0 3,-4 0 12,2 0-11,4 6-1,1 9 0,3 5-7,0 4 0,3 3 3,6-2 1,3 0 2,0-3 2,0-4 0,2-1-1,7-4-1,1-1-3,2-4 2,-1-3 2,0-1 10,0-3-7,4-1-3,0 0 10,4 0-2,1 0-10,2-4 2,-4-6 0,-3 0 10,-4-1-3,-5-2 21,-1 0-14,1-5-8,-1-2-7,-5-1 1,1-3 0,1-3-3,-2-3 15,1-3-12,3-2 0,-1-3-1,2 0-6,-1 1 7,-1 1 0,0 1 6,-1 7 0,-2 4-6,0 3 0,0 4 3,0 5-3,0 5 11,0 4-11,0 3 36,0 0-33,0 0 3,0 0-6,0 19-28,0 17 26,0 12-2,0 7 4,0 0 0,0-4 11,0-5-11,6-6 0,4-5-1,1-5-8,-4-3 9,5-3 0,0-3 1,0-1 6,7-5-7,-4-2 0,2-2 3,2-2-15,-2-3 12,3-2 0,1-4 13,-1 0-7,-1 0-6,3 0 0,1-7 8,1-5-9,-1-1 1,-2-1 0,-4 0 7,1 2-1,-6 0-6,2 3 0,-2-1 3,1 0-14,-5 3 13,-3-1-2,-2 1 9,-3 3 0,0 0-14,0 1 5,0 3-11,0 0-4,0 0 12,-9 0 3,-3 9-7,0 3-5,0 3 12,5-1 0,4 0-9,3-3 1,0 2 7,0-3 1,1-2-1,7-1 4,5-1-3,2-1 0,3-2 5,0-2-9,-3-1 7,-3 0-3,-4 0 7,-2 0 5,-1 0-12,-2-3 0,0-8 9,-3 0-13,0-4 4,0-1 0,0 3-4,0 1 11,-6 1-7,-2 3 0,0 0-1,0-1-10,2 1 11,-1-1 0,1 3-7,0 0 2,1 0 5,4 2-1,-1-2-9,2 1 1,0-1 9,0 0 0,0 0-5,6 1 8,6 1-4,0 0 1,4 2-8,0 2 4,3 0 4,-1 0 0,1 8-6,-4 8 1,0 5 5,-3 2-1,0-1-11,-6 1 1,-2-2 12,-2-1-1,-2-4 5,0-3 5,0 0-10,0-6 0,0-1 6,0-2-14,0-3 12,0-1-4,0 0 21,0 0-15,0 0 36,0-12-17,3-9-9,4-5-20,5-3 4,2 3 0,2 1 0,1 7-8,-1 6 8,-4 5 0,-2 5-8,-2 2-2,-1 0 10,4 6 0,2 9-15,-1 2 14,1-1 1,-1-1 0,-1 1 3,1-3-11,-2-1 8,3-3 0,1 0 5,0-3-2,2-1-6,-3-2-18,-1-2-41,-3 1-8,-3-2-113,-4 0-192</inkml:trace>
  <inkml:trace contextRef="#ctx0" brushRef="#br0" timeOffset="332857.1238">25680 9498 349,'0'0'124,"0"0"-62,0 0-17,0 0-17,0 0-19,0 0-18,-1-1 9,-1 14 0,1 7-12,-5 1 26,-1 2-14,-1-2 0,0 1-4,1 0-10,-3 1-26,2 0-33,2-2-32,0-5-139</inkml:trace>
  <inkml:trace contextRef="#ctx0" brushRef="#br0" timeOffset="333443.0367">25839 9948 156,'0'0'17,"0"0"-12,0 0 69,0 0-11,0 0 6,0 0 19,62 3-55,-51-6 1,-1-1 0,-1-4-22,0-1 28,1-5-26,2-2-7,2-3 9,2-4-9,2-4-7,-1-3 0,0-5 6,-3 1-4,-7-3-2,-1 4 0,-6 0-2,0 5 13,-6 1-4,-3 4 16,3 0-18,0 2 23,3 4-27,3 1-1,-1 4 10,-2 4-2,3 4-8,0 2 0,-1 2 1,1 0-9,-2 14 0,-1 16 8,0 16-20,2 6 28,-2 3-8,3 0 3,0-8 10,0-8-10,9-5-3,5-8 0,3-3 1,4-4 5,-1-5-10,2-3 4,-2-3-53,3-8 20,-1 0-61,2 0-46,-3-15-128</inkml:trace>
  <inkml:trace contextRef="#ctx0" brushRef="#br0" timeOffset="333743.8642">25870 9692 164,'0'0'180,"0"0"-117,0 0-61,0 0 44,0 0 2,0 0-19,85 2 35,-48-2-38,5-3 15,6-6-20,2 0-15,1 0-2,-2-2-4,-4 2-17,-5 2 9,-8 1-51,-10 0-69,-7 1-118</inkml:trace>
  <inkml:trace contextRef="#ctx0" brushRef="#br0" timeOffset="334978.3547">27420 9676 407,'0'0'100,"0"0"-100,0 0-7,0 0 7,0 0 0,0 0 2,0 24-2,6-21 0,-2-1 7,1-1-3,1 2 12,1-3 16,7 0-13,2 0 11,3 0-24,2-4-4,-1-9 7,-1-3-7,-4-4 0,0-5 3,-3-6 1,-3-3-6,0-1 0,-5-1 1,1 3 1,-4 5-1,-1 2 9,0 3 21,0 4-29,0 2 34,0 5-19,0 7-10,0 2 15,0 3-22,0 0-2,0 16 1,0 15-19,0 15 19,0 8 0,-3 3 1,0-1 3,0-4-2,0-8-1,0-7 5,2-5 3,-2-8-9,2-4 1,1-8 0,0-3-4,0-4 7,0-3-3,0-2 0,0 0 14,0 0-10,0 0 3,0-4-1,0-11 22,8-6-27,3-5-1,4 0 0,-2 3 4,2 3-9,0 6 2,0 7 0,0 4-3,2 3-5,2 0 11,0 9-2,-1 7-14,-2 4 15,-2-2-8,-1 3 5,-1-3-8,3-1 9,-3-1-11,3-2 8,3-2-36,0 0 31,1-5-77,4-2-150,-4-5-64</inkml:trace>
  <inkml:trace contextRef="#ctx0" brushRef="#br0" timeOffset="336344.3825">28317 9650 86,'0'0'113,"0"0"-45,0 0 16,0 0-8,0 0 0,0 0 7,-15-51-72,4 50 7,-5 1-18,-5 0-1,-5 12 1,-2 9 0,0 4 0,-1 2 3,9-1 2,5-2 0,4-3-5,8-2-14,2-3 14,1-4-2,0-3 4,0-3-12,3-3 11,7-2-1,1-1 0,6 0 5,3 0-8,2-1 3,4-10-16,-7-1 13,1-3-11,-4 0 14,-4 2-1,-5 0-1,-2 6 2,-4 3 25,-1 1-11,0 3 16,0 0-30,0 0-14,0 3 6,0 10-10,4-1 18,3 2 0,-1-4 3,1 1-6,-1-4 3,3 1 0,-2-2-3,3-3 15,3-2-14,-1-1 2,3 0-3,3 0-7,1-7 11,-2-8-1,0-5 0,-2-4 0,0-3 0,0-2 0,0 4 0,-1 2 1,-1 5 3,-4 6-3,-2 6 5,-4 1-1,2 5-10,2 0 5,-1 0-13,3 10 1,-1 5 5,2 1 7,-2 0 1,-1 0 6,1-1-10,2-1 3,-1-4 0,0 1 8,3-3-8,-3 0 9,0-2-2,1-1 0,1-1-7,-1-1 0,0-1 0,-2-1 6,-1-1-4,-2 0 2,1 0 4,1 0 3,-2-5 1,-1-5-9,2-2-1,-1-3 11,-1-3-11,0-2-2,-2-1 0,-1-2 1,1 2-4,-1 2-5,1 4 8,0 2-1,1 5 3,-2 2-2,1 3 0,-1 2 2,2 1-6,3 0 0,6 0 1,3 0-10,6 0 16,-1 0-3,2 5 0,3 3 1,2-2-2,3-1 1,1-3 0,0-2-1,1 0 8,-4 0-7,-3 0 0,-3 0 4,-5-1-10,-6-5 6,-3 0 0,-3 0 22,-2 0-21,-2 1 11,1 2-11,-2 0 4,0 2-9,0-2 4,0 1 0,0 1 8,-8 0-8,-5 1 0,-4 0-1,-6 7-5,-1 11-3,3 6 9,0 0 0,9 3 3,5-2-3,7 0-6,0-2 4,4-5-2,14-2 1,1-3 6,4-2-3,2-6 15,5-4-7,0-1-12,1 0 4,-1-3-60,-2-9-48,-4-3-119</inkml:trace>
  <inkml:trace contextRef="#ctx0" brushRef="#br0" timeOffset="345591.7173">5794 12069 134,'0'0'243,"0"0"-152,0 0-39,0 0-30,0 0-22,0 0-2,0 0 2,12 21 0,2-16 21,-1-1-20,5-1 7,3-3 11,-3 0-8,9 0-11,-2 0 0,3-1 9,-1-10-7,-2 1-2,-5-1 0,-2-1 4,-6-1 5,-3 0-9,-2-2 0,-2 0 7,-4 0 7,-1 0-3,0 1-7,0 0 16,-6-1-16,-7 1-4,-1 2 0,-2 2 2,-1 2-4,0 2 2,-7 6 0,3 0-5,-9 0 7,0 9-2,0 4 0,2 7 4,4 1-9,6 5 5,2 2 0,4 3 0,3 0 4,8 2-4,1 0 0,0-3 0,7-4 0,8-2 0,7-4 0,3-5 11,1-5-4,1-2-7,3-5 0,1-3 6,0 0-2,1 0-1,-1-9 0,-1-3-3,-5 1 0,-6 5-18,-8 2-33,-3 2-64,-7-1-36,-1 0-134</inkml:trace>
  <inkml:trace contextRef="#ctx0" brushRef="#br0" timeOffset="346093.056">6333 11894 36,'0'0'394,"0"0"-293,0 0-12,0 0-68,0 0-6,0 0-15,0 34-3,0-5 3,0 5 11,0-1-2,0-2 0,3-2-2,1-2-7,1-6 0,-2-1-7,-2-4 3,1-3-39,-1-5-52,1-3-48,-2-5-148</inkml:trace>
  <inkml:trace contextRef="#ctx0" brushRef="#br0" timeOffset="346309.2345">6342 11766 342,'0'0'93,"0"0"-43,0 0-50,0 0-43,0 0-79,0 0-79</inkml:trace>
  <inkml:trace contextRef="#ctx0" brushRef="#br0" timeOffset="348230.1683">6701 11879 147,'0'0'95,"0"0"-1,0 0-23,0 0 21,0 0-19,0 0-36,0-22 2,0 20-21,-1 1 4,-3 1-1,-1-2-15,-1 2-9,-3 0 3,0 0-5,-3 0-3,0 8 15,-3 5-7,3 6 0,-1 2 0,1 1-2,4 2 2,1-1-3,3 1-5,2-3 8,2-1-4,0-2 2,0-3-13,6-4 14,3-3-5,0 0-1,2-4-1,2-3 0,2-1 8,3 0 0,-3 0 11,1-7-13,-5-5 2,0-3 0,-3 0 2,-2-3 4,-2-3-5,-2 2-1,-2-1 12,0 5-17,0 2 8,0 5-3,0 2 30,0 2-21,0 3-4,0 1-3,0 0 0,0 0-4,0 9-20,7 11 18,4 7-1,-2 3 5,-2 6 0,-1 3-1,-5-1 12,-1 1-12,0-1 1,0-2 0,-1-2 27,-8-3-14,0-5-9,0-1-2,-4-6 3,4-1-5,0-6 0,3-4 2,0-3-1,0-4 4,3-1-4,0 0 5,-3-11-6,0-9-7,2-3 3,4-8-16,0-1 17,0-3-21,7 3 17,2 4-3,2 5 11,-1 5-7,2 4 6,0 4 0,3 1 7,7 0-5,4-2-2,5 2 0,7 0 0,1-1-5,-1-1 5,1 0-12,-4 0 6,-5 0 0,-7 2 6,-7 0-1,-4 0 5,-2-2-4,-4 1 0,2-2 1,-5-4 7,-3 3-6,0-3-1,0 1 5,-2-1-3,-5 3-6,-1 3 2,1 4-4,2 2-4,2 3 8,3 1-1,-1 0-2,-1 11-35,-1 10 35,3 5 3,0 0-8,0-2 3,3-3 6,8-3 0,4-2 0,-3-5 1,2-3-1,3-5 0,-2-3 3,-3 0 7,1 0-10,2-4 0,-1-11-1,2-6 5,-1-4-4,0-2 0,0 0 0,0 1 3,0 4-2,1 4-1,-2 8 1,0 2 6,-2 8-14,3 0 5,0 6 2,0 11-11,0 2 22,-3 2-7,-6 0 7,0-1-5,-3-1 3,0-2-1,-3-5-4,1-3 11,-1-5-7,0-2-8,0-2 1,0 0 7,2 0 5,1-12 24,0-8-21,4-4-11,1 0-1,2 3-4,6 3 0,0 1-12,1 5 9,0 3-2,5 5 5,-1 4-9,-4 0 10,2 3-4,-4 9 2,3 1-9,-5 3 4,-1-3 6,-6 0 0,2 1-9,-4 0 14,5-1-5,-5 1 0,1-2 2,1-3-14,0-1-9,3-4-66,1-4-53,-2 0-114</inkml:trace>
  <inkml:trace contextRef="#ctx0" brushRef="#br0" timeOffset="349486.3987">8211 11818 130,'0'0'166,"0"0"-113,0 0 40,0 0-17,0 0-5,0 0-7,3-44-58,-6 38 8,-4 0-14,2 2 6,-2-1-11,-2 2 5,-1 3 0,-4 0-9,-1 0 3,2 0 4,-5 5 0,7 3-2,2 3-5,2-1 9,3 4 0,4 1-7,0 0-6,1 3 1,11-1 10,3 2 2,3-1-11,-2-1 16,2-1-5,1 0 1,-5-4 2,-1 1-3,-2 1 0,-5 1-3,-2-3-1,-4 0 4,0-2 0,0 0 0,-3-3 11,-12 1-11,-1-4 18,-6 2-15,2-3 21,-2-1-20,-2-1 0,6-1-3,0 0-1,4 0 0,4 0-7,6 0-36,4-1-18,0-6-135,0 2-73</inkml:trace>
  <inkml:trace contextRef="#ctx0" brushRef="#br0" timeOffset="350050.2723">8471 11554 68,'0'0'121,"0"0"-27,0 0-8,0 0 18,0 0-39,0 0-16,9-39-35,-6 39-11,1 6-3,1 21 3,-1 14 1,-1 9 30,-1 2-4,-2 2 6,1-5-28,1-6 14,2-5-8,2-6-6,4-6-9,1-5 1,2-2 0,1-3 7,-2-4-7,6 0 0,-1-6 0,0-1 14,4-5-11,0 0-1,6 0 3,-2-6-10,-1-5-25,-5-1-19,-2 2-17,-7-2-38,-1-2-70,-9-2-171</inkml:trace>
  <inkml:trace contextRef="#ctx0" brushRef="#br0" timeOffset="350319.7308">8350 11822 315,'0'0'86,"0"0"-85,0 0 13,0 0 17,0 0 34,116-12-19,-74 4-3,1 1-26,-1 0-5,0-3 0,0 3-9,-8 2-5,0 1 2,-8 4-49,-8 0-67,-7 0-123</inkml:trace>
  <inkml:trace contextRef="#ctx0" brushRef="#br0" timeOffset="352240.4567">9084 11794 184,'0'0'102,"0"0"-37,0 0-14,0 0 8,0 0-25,0 0-3,-31-21 11,20 21-29,-2 0 10,-2 0-2,-6 11-17,0 6-4,2 4 0,-1 3 0,8-1-12,1 1 12,3 0 0,5-3 0,3-3-7,0-3 4,0-2 3,12-5-5,0 1 4,0-4 2,1-2 0,2-3 3,6 0 7,-1 0-6,2-11-5,-4-2 1,-5-4 2,-2-1-2,-4 0 2,-1 0-2,-3 0 9,-3 4-13,3 1 3,-3 4 0,0 4 11,0 4-6,0 1 14,0 0-19,0 0-12,0 1 1,0 13-3,3 1 14,3 1 0,4-1 6,2-1-6,-1-2 0,1-3-2,-2-2 2,3-2-4,-2-3 4,3-1 7,0-1 4,0 0-11,4-1 0,1-10-7,1-4 3,-1 0 4,-3-4 0,-1-3 9,-3 0-4,1-7-5,-2-1 0,-3-6 7,-2-2 5,-3 1-5,-3-3-4,0 8 31,0 0-33,-2 2 17,-7 4-18,0 4-2,3 5-2,0 5 4,2 7 0,2 2 16,1 2-9,-2 1-7,3 0 0,0 0-25,0 7 24,0 15-11,0 8 12,3 7 4,4 7 3,2 3-7,0-2 0,-1-3-5,2-3 1,0-4 4,1-5 0,1-2 3,0-4 0,4-1-4,1-5 1,2-3 0,-1-4-7,6-5 10,-4-4-3,4-2 8,2 0 0,1 0-8,-2-1 0,2-9 6,-3-4-6,-6-1 1,1-5-1,-1-2 18,-5-7-10,-2-1-8,1-2 0,-9 3-8,-3 3-7,0 5 15,0 4 0,-3 5 7,-6 5 3,3 3-10,0 4 0,0 0-1,0 0-11,-1 14 12,1 7 0,1 2-4,5-1 2,0 0 2,0-3-1,6-2 3,7-5-10,1-2 8,-1-2 0,2-2-1,1-5 13,1 1-12,2-2 0,-4 0 3,2 0-3,-4-5 0,-1-5 0,0-4 4,0-2 3,1-4-7,-2 2 0,-2-3-7,0 4 3,-3 4 4,-2 2 0,-2 6 3,-1 5 9,1 0-12,2 0 0,5 0-10,3 0 6,4 3 4,1 4 0,-1 2 0,-1 1 0,1 3 0,-5-3 0,3 3 2,-4 1-1,-3 0 0,-1-1 2,-3-1 4,-1-1-3,-2 1-4,0-2 0,-8 4 3,-14 1-10,-6 0 7,-5 0-26,-4-2-12,-1-5-138,1-5-185</inkml:trace>
  <inkml:trace contextRef="#ctx0" brushRef="#br0" timeOffset="352741.7944">9172 11603 292,'0'0'190,"0"0"-121,0 0-64,0 0-5,0 0 53,130-14-39,-72 8 7,8-2-16,-4 1 6,-5 0-6,-5-1-5,-10 0 0,-8 5-6,-5 0-57,-9 2-66,-12 1-166</inkml:trace>
  <inkml:trace contextRef="#ctx0" brushRef="#br0" timeOffset="354029.1961">11591 11533 232,'0'0'119,"0"0"-37,0 0-15,0 0-32,0 0 18,0 0-31,-48-60 3,40 58 11,-2 2-36,-2 0 0,-3 0-5,0 11 5,2 4-2,1 3 2,6 2 0,3 4-2,3 3-5,0 0 2,4-1 0,11 2 5,0-4-1,6 2 1,-3-4 0,0-1-1,-3-1 9,-1-2-8,-6 0 0,0-3 4,-7-3-9,-1 0 5,0-1 0,0-1 9,-12 0-8,-1-3 23,-2-1-9,-5-3-7,2-1 14,-4-2-20,3 0 3,-1 0-4,-1-8 0,4 1-2,0-3-14,4 3-19,4-1 5,4 2-65,4 2-22,1 0-157</inkml:trace>
  <inkml:trace contextRef="#ctx0" brushRef="#br0" timeOffset="354414.6641">11835 11569 332,'0'0'120,"0"0"-51,0 0-69,0 0 14,0 0-14,0 0 37,-9 106-36,9-76 32,2-3-33,4-3 7,0-2-4,1-3-1,-3-4-4,1-2-5,1-4-94,0-4-30,3-5-133</inkml:trace>
  <inkml:trace contextRef="#ctx0" brushRef="#br0" timeOffset="354599.5624">11807 11425 320,'0'0'43,"0"0"-43,0 0-109,0 0-38</inkml:trace>
  <inkml:trace contextRef="#ctx0" brushRef="#br0" timeOffset="357070.5391">12074 11538 184,'0'0'58,"0"0"-29,0 0 17,0 0-11,0 0 3,0 0 7,47-25-32,-36 25 22,7 2-31,-3 13 16,-3 5 15,4 4-32,-5 0 14,0 3-17,-3-3 12,0-1-9,-4-2-3,-2-5 0,-2-1 4,0-5 2,0-5-6,0-2 0,0-3 5,0 0 13,1 0-3,2 0 20,1-3 21,-1-12-47,3-7 5,0-5-14,8-2 2,-1 4-6,2 4 4,3 5 0,-2 6-3,-2 4 3,-2 4 0,4 2 0,-4 0-16,1 6 7,-2 9 9,-2 2 0,-2 1-8,-2 0 11,-2-1-3,-3-1 0,0 1 2,0-4-11,0 0 12,-2-3-3,-4-2 4,2-3-1,3-3-3,1-1 0,0-1 4,0 0 3,0 0-1,0-3-3,0-12 1,0-4 5,7-4-9,5-2 0,4 1 1,1 4-9,-1 5 8,-4 7 0,-1 4-6,0 2 6,1 2-2,3 0 2,0 0-6,0 8 1,2 1 5,0 3 0,3 0-3,1 2 9,-4-1-6,0-2 0,-4-1-3,-4-1-2,0-1 5,-4-1 0,5-4 2,-1-3 2,0 0-4,3 0 0,0-1 8,0-12-9,1-1 4,-4-3-3,-3-4 8,2-3-1,-4 0-7,-1 0 0,-1 3 13,-1 4-19,-1 5 7,0 3-1,0 6 5,0 2 6,0 1-14,0 0 3,0 3-32,3 12 32,2 4-5,-1 1 5,2 1 0,0-1 2,0-1-2,5 1 0,2-6 5,3 0-5,4-3 0,-2-4 1,1-3 6,-3 1 0,1-5-7,-1 0 0,-1 0 6,1 0-9,-2-6 3,1-6 0,-3 0 6,-2-3 4,-1-5-8,-4 2-2,-4-4 5,1 1 9,-2 3-14,0 1 0,0 8 1,0 3 7,0 3-8,0 1 0,0 1 3,0 1-7,0 0 4,0 1-10,1 15 6,4 3 2,2 1 2,5 1 0,-1-3 1,2-1-11,5-1 10,0-3 0,-2 0 3,2-3 6,-3-2-13,0-3 4,-2-3 0,2-2 0,0 0 1,0 0-1,0-10 11,-1-7-4,0-2-6,-3-2 6,4-7 1,-3-2 9,-1-2-11,-2-2-6,-2-2 5,-4-1 2,-3-4-4,0 0-3,0-1 2,0 1-4,-8 3 2,0 4 0,-2 3-4,1 6 9,0 7-8,-1 6 3,2 6-4,1 3-2,1 3 4,-1 0-1,-2 3-2,-2 23-6,2 10 11,2 10-8,7 4 4,0 3-1,7-2 3,5-2 2,3-3 0,3-7 5,1-3-5,-1-4 0,1-5 2,1-3-10,-1-6 8,1-3 0,-4-9 3,2-5 6,-1-1-8,2 0 1,0-7 8,1-10 15,2-4-20,-1-5 6,-2-3-1,1-3-5,-4-4-1,-1 2-4,-3-6 0,-2 0 6,-2 2-6,-7 2 0,-1 1 14,0 5-13,0 3 24,-1 4-18,-5 5-6,1 3 11,1 2-9,0 5-3,2 4 1,2 2 4,-1 2-10,1 0 3,0 2-23,0 23 15,0 13 2,0 12 8,0 4 1,4 0 12,2-6-10,1-6-2,4-4 4,0-6 2,0-4-4,0-2-3,2-7 1,-2-4 3,1-5-8,2-7-6,3-3-29,7 0 9,3-19-47,-5-3-81,-9-2-268</inkml:trace>
  <inkml:trace contextRef="#ctx0" brushRef="#br0" timeOffset="357372.3768">13512 11375 565,'0'0'115,"0"0"-111,0 0 6,0 0-10,0 0 0,100-25 25,-58 15-19,9 3 3,-2 0-9,-4 0 7,-7 0-11,-3 3 4,-10 0-29,-6 3 8,-7 1-70,-3 0-45,-7 0-101</inkml:trace>
  <inkml:trace contextRef="#ctx0" brushRef="#br0" timeOffset="362148.2971">14315 11448 60,'0'0'129,"0"0"-30,0 0-47,0 0-3,0 0 9,0 0-40,0 0 19,1-46 2,-1 39-11,0 2 20,-4-1-38,-8 1 9,3 2-16,-2 1 10,0-1-25,0 1 12,0 1 0,-2 1 8,1 0 4,-1 0-11,-1 0-1,0 1-12,0 9 10,-1 3 0,-1 2 2,2 2 4,1 1-3,2-2-1,4 3 0,1-1-3,5-1-5,1 0 7,0-2 1,0-3-6,0-2 13,4-1-8,5-1 1,0-4-14,3-1 14,4-3 0,5 0 1,3 0 12,1 0-4,2-3-9,-5-4 0,1-1 3,-7-1-7,2 0 4,-4-1 0,0-1 6,-3-2 1,-2-4-7,-3 2 0,-4-2 5,0 1-9,-2 4 5,0 0-1,0 5 6,0 3 2,0 3-8,0 1 0,0 0 7,0 0-20,0 3-2,2 10 15,2 5-14,2 0 24,0-1-10,0-2 0,3-5 2,-1 1-9,-1-5 7,2-1 0,1-2 9,4-3-2,2 0-7,1 0 0,4-5 4,-5-7-12,1 0 8,-2-5 0,-2 1 5,0-2 0,4 2-5,-4 1 0,3 1 1,-2 5-7,1 2 7,-2 5-1,-1 2 0,0 0-1,0 0 1,1 4 0,-2 8-24,-2 1 14,-2 1 11,-4 1-1,-1 0 11,-2 1-3,0-3 0,0-1-8,0-4 13,0-2-12,0-3-1,0-3 0,0 0 9,0 0 5,0 0-11,0-2 20,1-14-10,7-4 8,3-1-21,2 0 0,0 4 0,3 1 4,1 0-6,1 8 2,-3-2-25,0 6 22,-2 1-4,2 3 7,0 0-6,1 0 6,1 0 0,1 9 0,1 2-2,1 1-3,-3 0 5,0-1 0,-1 0-2,-1 0 8,0-2-6,-1 0 0,-3-3 1,1 0-6,-1-3 5,-1-1 0,1-2 6,1 0 8,-1 0-13,2 0-1,-2-3 12,1-4-8,2 0-4,-1-2 0,1-3 2,-3-2 7,0-1-9,-2-3 0,-2-2 4,1-1-8,-2 2 4,-2 1 0,-1 5 0,-3 2 2,0 4-2,0 0 0,0 1-4,-6 2-1,-1 3 5,-1-1 0,-3 2-2,2 0-5,-2 0 7,-1 12 0,5 4-10,-1 2 2,4 3 6,0 2 2,2 0-3,2 0 7,0-1-4,0-2 0,9-4 7,1-3-7,2-2 0,3-2 0,3-3-1,6-1 15,3-5-11,4 0 4,5 0 4,1-2-7,5-7-4,0-1 0,-1-3-3,-5 5-9,-3-3-34,-9 1-89,-11-1-240</inkml:trace>
  <inkml:trace contextRef="#ctx0" brushRef="#br0" timeOffset="363838.2064">15792 11256 97,'0'0'171,"0"0"-140,0 0 3,0 0-34,0 0 1,0 0 22,-85 30-2,70-5 11,-2 1 5,5 5-6,5-2-7,4 2-21,3-3 1,0-2 8,0-2-9,9-3 18,0-4-13,4-4 0,1-4-9,-2-3 6,2-3-4,0-3 15,2 0-6,-1 0 19,2-4-9,-4-6-17,-1-4 17,1-2-20,-2-3 5,-2-2-5,1-3 6,-4 0-4,-4 0-2,-2 0 0,0 3-13,0 4 14,-9 4-1,-1 2 6,-1 4-2,3 0-4,1 4 0,1 2 4,5 1-9,-1-2 5,2 2 0,0 0-1,0 0-21,2 0 9,9 3 10,3 2 3,5-2 6,4-3-6,2 0 0,5 0 4,1 0 7,4-5-16,-4-5 5,-1 1 0,-5 2 15,-4-1-8,-3 2-5,-5 0 8,-2 0-2,-1 1-9,-5 2 1,-2 2 0,-2 1 23,-1 0-2,0 0-13,0 0-8,0 0-6,0 1 0,0 13-8,0 6 14,2 3 4,1 3-4,0-2 0,3-1 0,-1-5 8,3-3-9,0-5 1,-1-2 0,2-2-6,-2-2 8,2-4-2,2 0 11,2 0-6,1-4-2,-1-5-3,-1-4 2,-4-3 4,0-2-4,-3-3-1,-2 0 0,0 0 6,-2 2-9,1 4 2,-1 2 0,-1 6-1,0 4 1,0 1 0,0 2 0,0 0-10,0 0 7,0 0-12,0 14 15,0 2-3,2 7 4,1 0-1,2 1 0,2-2 4,-1-4-8,1-1 0,-1-5 4,3-3 3,-3-2-3,3-2 0,9-4 2,5-1 9,6 0 9,-2 0-20,0-1 0,-2-8 2,-1-6 3,-1-2-5,-4-3 3,-3-2 4,-7 0-7,-4-2 0,-4-2 0,-1 3 4,0-1-3,0 3 1,0 3 10,0 3-7,0 6 10,0 3-15,0 4 2,0 2-1,0 0-1,5 0-4,2 3 3,3 12-19,4 8 20,2 2-4,-4 1 4,2 1-1,-4 1 4,-2-5-2,-1 0 5,0-2-1,-4-4-6,1-2 1,-4-1 0,0-4 3,0-1 0,0 1-3,-5-2 0,-8-1 7,-1-2-11,-2-2 4,-1-3 0,3 0 2,2 0 0,-2 0 0,8 0-2,3 0 9,2 0-12,1 0 3,0 0-12,0 0 7,0 0-8,0 0 13,9 0-7,6 0 16,0 0-9,4 0 0,-1-2 4,0-4-8,-1-1 4,-1-1 0,1 1-3,-5-1-19,0 2 1,-3 1-23,-1-1-36,-4-2-61,-2-1-186</inkml:trace>
  <inkml:trace contextRef="#ctx0" brushRef="#br0" timeOffset="365958.8484">16796 11471 41,'0'0'50,"0"0"7,0 0 13,0 0-39,0 0 19,0 0-15,40-7-29,-31 4 45,3-2-7,1-1-19,4-1 9,1 1-33,-3-3 13,1 0-3,-4 0-3,0-4 39,-3-3-5,0 0-13,1-5-13,-4-4-1,0 0-15,0-4 0,0-1 1,3-2 6,-1-2-7,1 0 0,1-3 7,-1 3-5,-3 2-2,-3 3 0,-2 4 9,-1 2-4,0 3-4,0 4 1,0 3 2,-1 3 10,-2 6-14,1 1 0,1 3 7,-1 0-20,-2 0 13,-2 14 0,-7 13-7,0 9 13,0 4-6,6 5 0,2 2-1,2-2-5,3-1 7,0-5-1,0-3 0,0-3-4,11-6 1,2-1 2,1-5 1,-1-4-4,0-6 4,1-1 0,-1-4-3,-2-5 6,3-1-3,5 0 0,0 0 13,1-3-7,-1-6-6,-2 2 2,-3-2 4,2-2 2,-2 1-8,1-2 0,-3-2 0,0 2-5,-1 0 9,-3 1-4,0 2 6,-2 0-6,-1 5 0,-2-2 0,-1 4 5,-1 2-13,-1-1 11,0 1-3,0 0 1,0 0 3,0 0-4,0 0 0,0 0-5,0 0-3,0 0 9,0 0-1,0 0 4,0 0 10,0 0-14,0 0 18,0 0-16,0 0 23,0-1-22,0-4 6,0-1-5,2 0 4,-2 0-8,0 1 0,0 2-3,0 2-4,0-1 7,0 2 0,0 0 4,0 0-2,0 0-2,0 0 0,0 0-22,0 4 20,0 13-5,3 0 7,1 2 2,2-1 4,3-2-6,-1-1 0,1-4-3,3-1-4,0-1 7,1-4 0,3-1 1,1-4 5,4 0-6,2 0 0,1 0 8,-4 0-12,-2-5 4,-5-4 0,0-2 6,0-3 0,-4-4-6,-1-2 0,-3 0 4,-2 4-9,-3 1 5,0 7 0,0 2 0,0 3 5,0 3-8,0 0 3,0 0-20,0 11 18,3 12-6,1 6 8,1 4 0,0 4 6,0-1-6,-2 0 8,-1 3-5,-2 2 18,0 2-11,-2 2-3,-13-2 3,-1-2-4,-6-6-2,-1-3-4,2-5 4,-1-3-1,1-7-3,7-7 0,3-4 5,5-6 1,3 0 3,1 0 8,2-16-6,0-7-10,0-6-1,14-1 0,10-5 0,4-2 4,2 3-8,4 2-1,-1 6-12,1 4 9,6 2-20,-2 4-16,1 2 11,-5 4-47,-6 0-42,-8 2-178</inkml:trace>
  <inkml:trace contextRef="#ctx0" brushRef="#br0" timeOffset="366290.9294">18113 11408 556,'0'0'25,"0"0"-25,0 0-28,0 0 4,0 0-38,0 0-4,0-6-49,-6 6-105</inkml:trace>
  <inkml:trace contextRef="#ctx0" brushRef="#br0" timeOffset="641512.0341">6158 12861 18,'0'0'79,"0"0"-27,0 0-19,0 0-1,0 0 35,0 0-18,0 0-30,0 0 15,0-51 10,0 47-25,0 3 17,0-1-31,0 2 8,0 0-1,0 0-10,0 0 23,0 0-25,0 0-1,0 0 1,-1 7-33,1 17 24,0 10 7,0 7 2,0 3 12,0-1-9,0-2-3,6-4 0,7-3 2,5-6-5,1-3 3,0-4 0,0-5-1,0-4 3,1-4 1,2-4 1,0-4-4,-2 0 0,7-4 11,-5-14-6,-1-5 1,-3-1-4,-5-5-2,-1 2 0,-4 1-8,-2 3 7,-2 6 1,-3 6 0,-1 5-3,0 6 9,0 0-12,0 6-3,0 17-9,-5 5 18,5 3 0,0-3 0,0-2 5,4-3-5,8-2 0,6-2 2,0-2 2,6-6 2,4-3 10,6-8-9,4 0 6,-1-3-12,0-13 5,-1-6 3,-9-3-5,-9-2 2,-5-5 3,-5-4 1,-5-3 8,-2 0-8,-1 4-5,0 2 20,-3 4-25,-10 7 7,2 4-7,-1 7-15,-1 8 1,-2 3-61,0 0-91,-1 8-106</inkml:trace>
  <inkml:trace contextRef="#ctx0" brushRef="#br0" timeOffset="642583.7314">7164 13034 252,'0'0'52,"0"0"-52,0 0 0,0 0 10,0 0-9,0 0 15,79 4 32,-58-4-17,-3 0 1,3 0-32,-5 0 7,-1 0-7,4-4 0,-2-8 7,4-6 6,-6-3-7,-2-4-6,-2-4 0,-7-7-5,-2-5 1,-2 2 4,0 3 0,0 4 8,0 8-1,0 4-2,0 7 11,0 5-15,-3 5 32,1 3-21,1 0-12,-1 20-17,-1 14 10,3 15 7,0 2 4,0 0 6,0-4-10,0-10 1,0-5 4,8-5 5,-1-6-10,-1-3 0,-2-3 2,1-6-2,-2-5 0,-2-2-5,1-2-18,1 0 23,4-12 3,4-11 22,-1-1-20,0-1-1,-2 1-4,4 1 2,-2 3 1,-1 7 8,-1 4-7,-2 3-1,4 5-3,-1 1-3,3 0 0,3 7-6,0 9 1,0 7 3,0 1 7,-5 1-2,4-2 0,-4 1 5,0-3 0,1-3-5,0-1 0,0-2 0,-2-4 0,-1-1-5,2-2-9,-1-3-60,2-5-27,3 0-78,0-7-20</inkml:trace>
  <inkml:trace contextRef="#ctx0" brushRef="#br0" timeOffset="643432.8282">8237 13014 120,'0'0'62,"0"0"-21,0 0 30,0 0 7,0 0-49,0 0 53,-54-69-26,36 69-56,1 0 12,-3 6-12,-1 11 5,3 4-16,0 1 19,9 1-14,4 1 6,5-3-7,0-1-1,0-1 5,5-3 3,7-2-5,6-3 7,-3-5-4,3-5 0,0-1 2,4 0 0,-3-4 4,-2-13 2,2-2 7,-7-5-6,-2-4 6,-2 3 8,-2-1-20,-3 4 36,2 4-17,-5 6-11,0 6 0,0 2 3,0 4-16,0 0 4,0 13-17,3 8 10,2 3 7,3 2 0,4-4 0,4-2 5,1-4-5,2-2 0,2-5 0,0-5 0,1-4 2,2 0 0,1-6 7,1-13 1,-1-7-10,-1-5 0,-3-7 6,-6-4 3,-2-7 6,-2-5 0,-4-1 7,-1 1-11,-2 5-9,-2 11 16,-2 10-12,0 9 46,0 8-43,0 5 4,0 5 3,-2 1-16,-3 10-5,-3 26-13,-1 20 15,0 12 1,2-1 2,7-5 0,0-9 8,7-11-4,8-8-4,3-7 0,2-5 1,3-6-11,3-5 10,0-7-12,3-4-3,-5 0-46,4-20 7,-2-5-92,-6-5-231</inkml:trace>
  <inkml:trace contextRef="#ctx0" brushRef="#br0" timeOffset="643702.4081">8286 12840 421,'0'0'65,"0"0"-35,131-21 15,-58 1-2,2 2-15,-5 1-24,-9 2 2,-7 6-5,-8 5-1,-10 4-1,-11 0-56,-10 0-104,-12 6-113</inkml:trace>
  <inkml:trace contextRef="#ctx0" brushRef="#br0" timeOffset="645776.3329">10134 12846 232,'0'0'68,"0"0"-25,0 0-41,0 0 38,0 0 15,0 0-27,-45-72 33,34 67-32,-4 5-22,-5 0-7,-2 0-2,-2 5 2,-1 6 0,2 5 2,4 2-2,4 0 1,6 3-1,0 1 0,6 1-10,3-1 9,0 0-12,0-3 2,12-1 0,2-4 15,5-2-4,2-3 5,3-5 5,1 0-8,3-4-2,-2 0 4,-1 0 3,-4-7-6,-2-4 0,-2-3 27,1-4-25,-1-3 15,-3-8-8,4-3-3,-6-5-2,-3-5-2,6 0-2,-6-2 5,-2 4 2,-1 3-8,-3 4 0,-3 3 10,0 4 6,0 5-3,0 5 11,0 6 8,0 6-28,0 1-2,0 3-2,0 0-14,0 0 7,0 15-9,0 12 16,0 11 2,0 2 3,0 4-5,4-1 0,4-3 0,0-1-7,3-3 7,3-5 0,2-3-1,4-5 11,-1-4-10,3-4 0,-1-6 0,0-5-2,1-4 2,-3 0 0,0 0 5,-4 0 2,-2-8-4,2-8-2,0-3 6,-1-5-14,-1 0 6,-9 0 1,-2 2-5,-2 8 5,0 0 0,0 5-5,0 3 4,-6 5-1,4 1-7,-5 0-11,1 16 18,0 11 1,0 5 1,4-1 0,2-3-5,0-5 4,8-3-4,6-3 5,2-3-4,2-4 5,3-3-1,-2-3 0,-2-4 8,-1 0-12,-4 0 4,-6-8 0,3-7-1,-6-5 1,-3-7-10,0-1-8,-2-1-17,-11 1 26,1 6 4,0 3 5,0 2 8,3 3-8,1 2 2,1 5-2,4 3 5,2 1-5,1 3 0,0 0-14,1 0 13,15 0-16,1 0 17,5 8 0,1 3 7,-4-2-7,4 0 0,-1 0 0,0-3-3,-1-3 3,0 0 0,3-3-1,1 0 8,2 0-8,3-3 1,-3-7 0,-3-3-5,-5 0 5,-5 1 0,-5-2 5,-4 1 0,-5-2-5,0 2 8,0 0-7,-1 4 20,-9 0-17,-1 4-3,-2 2-1,-1 2-7,-5 1 7,2 0-1,1 11-5,1 9-1,6 3 7,0 6 0,5 1-7,2 2 6,2-2-2,0-5 2,15-2 1,5-5 8,5-5-7,0 1 1,0-5 9,0-4-11,1-2 0,7-3-1,7 0 7,2-14-4,-1-11-2,-7-7 0,-7-4-2,-8-5 3,-7 5-1,-2 1 0,-7 8 5,-1 6 34,-1 4-20,-1 4 3,0 7-3,0 3-6,0 3-4,0 0-9,6 7-32,5 13 26,5 5 6,1 1 0,1 3 5,-2-1-5,-4 1 0,-3-2 0,-3-2 2,0-2-8,-6-1 6,0-5 0,0 0-3,-2-1 3,-14-2-3,-9 2-17,-10 0-44,-8 0-19,-3-4-185</inkml:trace>
  <inkml:trace contextRef="#ctx0" brushRef="#br0" timeOffset="647110.9241">12419 12834 267,'0'0'0,"0"0"3,0 0-9,0 0 12,0 0 1,0 0 44,61 6-28,-45-6 8,-2 0-23,2-8-6,-3-2 7,2-2 0,-1-3-9,-2 1 0,-2-1 9,-1 0-8,-3 3-1,-1 1 0,-3 5 20,-2 3 5,0 1 17,0 2-24,0 0-9,0 0-9,0 0-14,0 11 14,0 7 2,0 2-2,0-1 0,0 2 0,5-3-6,4-1 3,3-2 3,1-4 0,2-1 0,3-4 8,0-3-7,3-3 6,-3 0-1,-5 0 14,0-6-9,-2-2 17,-2-8 17,1 1-28,-4-3 15,2-3-32,-2-1 14,0-2-9,3-5-5,-3-3 0,0-5 0,1-6 4,2 0-4,-2-2 0,0-1 4,-3 9-4,-4 5 0,0 13 0,0 6 45,0 9-33,0 4 8,0 0-20,0 2-19,0 23 17,0 16-7,0 13 9,0 1 14,0 3-4,0-8-7,6-5-3,4-5 9,4-5-13,1-3 4,1-5 0,5-5 6,6-8-6,-6-5-2,6-9-17,1 0-35,0-12 9,1-12-84,-7-8-184</inkml:trace>
  <inkml:trace contextRef="#ctx0" brushRef="#br0" timeOffset="647380.4779">12797 12626 185,'0'0'12,"0"0"1,0 0 88,0 0-2,0 0 0,105 3-38,-63-3-24,8 0-15,5 0-20,2-7-4,-4 0-9,-10 1-63,-14 1-54,-10-2-109</inkml:trace>
  <inkml:trace contextRef="#ctx0" brushRef="#br0" timeOffset="647612.1725">12708 12436 241,'0'0'131,"0"0"-47,0 0-55,0 0-20,0 0-8,0 0-2,-3-4-34,3 4-93,0 0-142</inkml:trace>
  <inkml:trace contextRef="#ctx0" brushRef="#br0" timeOffset="649548.4582">14327 12638 11,'0'0'50,"0"0"11,0 0-13,0 0 23,0 0-27,0 0-12,70-51 7,-60 51-23,-1 0-9,6 0-3,-3 12 2,2 6 1,-1 5 5,-4 2-5,3-1 5,-6 2-11,0-3 11,-3-4 2,-3-1-12,1-5-3,-1-2 1,0-5 0,0-3 6,0-3-5,0 0 10,0 0 29,2-3 22,-1-12-16,2-1-40,2-4-5,2-3 3,2 4-4,3-1 0,1 2 0,1 3 4,2 3-5,-1 3 1,0 3-1,0 6-10,3 0 11,-3 0 0,4 11-7,-7 5 5,0 2-3,-6 2 5,-3 0 0,-1-3-5,-2-3 5,0-2 0,0-3-1,0-3 1,0-3 0,0-1 0,0-2 4,0 0 2,0 0-2,0-8 16,3-7-4,3-6-9,5 2-8,1-1 1,1 2 0,0 3-3,0 4 3,-1 4 0,0 2-5,3 4 7,0 1-2,4 0 0,2 0-4,2 6-6,-1 7 12,2 0-2,-5 1 0,4 3 1,-3-3-1,1-1 0,3-1 0,0-3-3,1-4 5,2-5-2,-3 0 5,0 0 4,-2 0-9,-3-10 0,-2-5 5,-2-3 7,0-1-12,-4-3 0,-3 1 3,-5 0 2,-1 3-5,-2 3 0,0 3-1,-2 3-6,-9 3 7,-3 6 0,-1 0-8,-3 3 7,0 15 1,3 3 0,2 4-5,7-1-3,6 0 8,0 1 0,3-4-4,15 0 14,2-3-15,6-3 5,4-2-35,1-6-59,-1-6-100</inkml:trace>
  <inkml:trace contextRef="#ctx0" brushRef="#br0" timeOffset="650773.7576">15683 12644 98,'0'0'112,"0"0"-39,0 0-43,0 0 41,0 0-29,0 0-19,-55-27 40,41 27-41,1 0-15,-7 5-7,0 8 4,1 5-4,0 3 0,7 0 1,4 1 13,6-1-11,2 0 0,0-3-3,0-2 0,10-1-3,1-3 2,1-3 1,1-3-2,4-3 2,0-3 0,0 0 0,1-9-5,1-12 1,-2-6-35,-4 0-15,-6 1 19,-4 2 34,-3 5 1,0 2 59,0 5-14,0 4-1,-1 4-24,-2 1-11,1 3-18,1 0 5,-2 10 4,1 11-4,2 2 4,0-1 0,0 0-3,0-1 0,11-4-4,3-1 5,3-4 2,1-1-2,0-7 0,0-2-3,0-2-6,1 0 3,-2-14 4,1-6 8,-1-2-4,0-1 12,1-2-11,-2-1 6,2 6-6,-1 2 2,-3 8 4,-5 4 2,-3 3 1,2 3-10,-1 0-9,1 11 8,2 8 1,-1-1 0,-5 2 3,1 2 5,-5-1-1,0 0 13,0 0-16,0-6-3,0-1-1,0-8 7,0-3 0,0-3-5,0 0 2,0 0 33,0-13-9,0-10-14,0-1-14,0 0-12,2 1 5,10 4-9,2 2 9,2 3 1,0 6-17,-1 1 21,3 4-1,-2 3-6,2 0 1,0 2 5,-2 10 3,2 2-2,-3 1 7,1 1-5,-1-1 0,2-1-4,-4-1 4,3-2 0,-3-5 0,1-1-2,1-4 8,-1-1-6,1 0 0,1-11 4,-4-5-9,-1-5 7,-1-2-2,-4-1 1,0 0 11,-2 1-12,-1 4 0,1 4 11,1 3 13,0 3-24,-1 3 0,-1 4-6,0 2 6,2 0 0,2 3-11,5 12 1,-3 3 6,3 1 4,-3-1 0,-3 0-2,1-3 9,-5-2-7,0-1 0,-2 0-5,0-1-5,-2-1 10,-12 2 0,-5 1-11,-1-2 11,1 3-3,-2-3-25,3-3-98,-1-3-76</inkml:trace>
  <inkml:trace contextRef="#ctx0" brushRef="#br0" timeOffset="651923.586">16558 12611 14,'0'0'65,"0"0"-5,0 0-6,0 0-8,0 0-17,0 0-3,0 0-26,0 0-13,0 0 8,-1 0 5,-2 4 0,-1 4 0,2 1-7,-1 2 5,2-1 2,1 1 0,0-3-3,0 0-3,0 0 4,0-4-16,0-1 3,0-1 10,0-2 6,0 0-1,3 0 20,0 0-20,2 0 19,1-7-15,-2 0 16,-3 1 7,1 0 6,-2-1 9,0 1-24,0 1-13,0 2-5,-5 3 0,-4 0-17,-1 0 14,2 0-10,1 0-44,0 4 6,0 6-22,3-5-22,2 2-3</inkml:trace>
  <inkml:trace contextRef="#ctx0" brushRef="#br0" timeOffset="652108.5001">16558 12611 189</inkml:trace>
  <inkml:trace contextRef="#ctx0" brushRef="#br0" timeOffset="652355.8105">16558 12611 189,'8'65'93,"-9"-69"-57,-6 1-1,-3 2-28,1 1 3,0 0 1,-1 0-10,4 0 14,-2 0-15,2 0 0,-1 0 1,-2 9-1,2 0-17,4 0-8,1-1-61,2-4 29,0-3 7,0-1 31,5 0 19,5 0 0,0 0 3,1 0-6,-4 0-5,2 0 8,-4 0 0,-2 0 1,0-1 42,-2-2 32,-1 0-4,0 1 3,0-2-21,0 4-36,0 0-17,0 0-16,0 0 9,-6 0-39,-2 0 30,-5 4-33,0 3-37,1 2 10,0-2-38</inkml:trace>
  <inkml:trace contextRef="#ctx0" brushRef="#br0" timeOffset="653079.8866">16684 12367 271,'0'0'84,"0"0"6,0 0-47,4-81-13,10 64-24,5 2 29,3 3-25,7 3 1,-3 4-8,2 5-1,-1 0-2,-5 8 0,0 12-13,-7 5 9,-6 6-3,-5 1 7,-4 2 6,0 0-4,-10 0 11,-3-2 33,-4-1-29,5-7 5,2-4-3,1-3-10,5-2 0,-6-1-9,6 1 0,1 0-1,0 3 0,3-1-62,0-2-153</inkml:trace>
  <inkml:trace contextRef="#ctx0" brushRef="#br0" timeOffset="653258.2908">16837 12919 610,'0'0'150,"0"0"-150,0 0-8,0 0 3,0 0 0,0 0 5,-10 13-3,6-10 0,-5 2-70,-6-2-59,1-3-211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54:38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20861 1811,'-24'0,"1"0,23 23,47-23,-24 0,1 0,23 0,24 0,-1 0,24-23,0 23,0-24,24 24,-24 0,-23 0,-1 0,1 0,-24 0</inkml:trace>
  <inkml:trace contextRef="#ctx0" brushRef="#br0" timeOffset="4157.2946">23330 3739,'24'0,"-1"0,1 0,-1 0,1 0,23 0,0 0,0 0,-23 0,23-23,0 23,23 0,-46 0,23 0,0 0,0 0,0 0,0 0,0 0,-24 0,25 0,22 0,-23 0,-23 0,23 0,0 0,0 0,23 0,-23 0,0 0,24 0,-24 0,24 23,-1-23,1 0,-1 24,-23-24,24 0,23 23,-24-23,1 0,0 0,-1 0,24 0,-23 0,23 24,-24-24,24 0,-23 0,23 0,0 0,0 0,-23 0,23 0,-24 0,1 0,-1 0,1 0,0 0,-24 0,0 0,23 0,48 0,-71 0,-24 0,1 0,-24-24</inkml:trace>
  <inkml:trace contextRef="#ctx0" brushRef="#br0" timeOffset="5130.4287">10372 5621,'0'0,"23"0,1 0,23 0,-24 0,24 0,0-24,0 24,24-23</inkml:trace>
  <inkml:trace contextRef="#ctx0" brushRef="#br0" timeOffset="29328.7699">25753 4468,'-24'0,"1"-23,-1 23,1 0,-1 0,1 0,-1 0,1 0,-1 0,1 0,-1 0,24 23,0 1,0-1,0 1,0-1,-23 24,23 0,0-23,0 23,-24 0,24 0,0 0,0 0,0 0,0 0,0 0,0-23,0 23,0-24,0 24,0-23,0-1,0 1,0-1,0 1,0-1,0 1,24-24,-24 23,23-23,24 0,-23 24,23-24,-24 0,1 0,-1 0,1-24</inkml:trace>
  <inkml:trace contextRef="#ctx0" brushRef="#br0" timeOffset="30331.4163">25917 4821,'0'0,"-23"0,23-24,0 1,23-1,1 24,-1 0,-23-23,24 23,-1 0,1 0,0 0,-1 0,1 23,-24 1,23-1,-23 1,0-1,0 1,0 0,-23-1,23 1,0-1,-24 1,1-24,23 23,0-46,23 23,1-24,-24 1,23-1,1 1,-1-1,1 24,-1-24,-23 1,24-1,-1 1,-23-1,24 24,-48 24,24-1,-23 24,-1-23,24 0,0-1,0 1,0-1,24 1,-1-24,-23 23,24-23,-1 0,1 0,-1 0</inkml:trace>
  <inkml:trace contextRef="#ctx0" brushRef="#br0" timeOffset="31202.5905">26670 4986,'0'23,"0"1,-24-1,24 1,-23-24,23 23</inkml:trace>
  <inkml:trace contextRef="#ctx0" brushRef="#br0" timeOffset="32336.7173">27070 4915,'-24'0,"24"24,0-1,0 1,24-24,-1 0,1 0,-24-24,23 24,1-23,-24-1,23 1,1 23,-1-24,-23 0,0 1,24 23,-24-24,23 1,-23-1,0 1,0-1,0 1,0-1,0 1,0 46,0 1,0-1,0 1,0-1,0 1,-23 23,23-24,0 1,-24 0,24 23,0-24,0 1,0 23,0-24,-23 1,23-1,0 1,0-1,0 1,0-1,0 1,0-1,0-46,0-1,0 1,0-1,0 1,23-1,-23 1,0-1,0 1,24-1,-24 1,23-1,-23 1,0-1,0 1,24-1,0 0,-1 24,1 0,-1 24,1 0,-1-24,-23 23,24-23,-1 24,-23-1,0 1,-23-24,-1 0,1 0,-1 0,1 0,-24 0,23-24,0 24</inkml:trace>
  <inkml:trace contextRef="#ctx0" brushRef="#br0" timeOffset="32969.5869">27728 4468,'-23'0,"23"-23,23 23,1 0,-1-24,1 24,23-23,0 23,0 0,0-24,-23 24,-1 0,1 0,-24 24,0-1,0 1,0-1,0 24,0 0,0 0,0 0,0-23,0 23,-24-24,1 24,23-23,0 23,0-23,0-1,-24 1,24-1,-23 1,23-1,-24 1,24-1,-24-23,1 24,-1-24,1 23,-24-23,23 0,-23 24,0-24,24 0,-24 0</inkml:trace>
  <inkml:trace contextRef="#ctx0" brushRef="#br0" timeOffset="33460.8502">28575 4727,'0'0,"24"0,-1 0,1 0,-1 0,1 0,-1 0,1 0,23 0,0 0,-24 0</inkml:trace>
  <inkml:trace contextRef="#ctx0" brushRef="#br0" timeOffset="33655.8776">28669 4821,'0'0,"0"23,24-23,-1 0,1 0,23 0,-24 0,1 0,-1 0</inkml:trace>
  <inkml:trace contextRef="#ctx0" brushRef="#br0" timeOffset="34072.597">29516 4562,'0'0,"0"-23,0 46,-47-23,23 24,1-1,-1 1,-23-1,47 1,-47-1,24 1,23-1,0 1,0-1,0 1,23-24,1 0,-1 23,1-23,-1 0,1 0,-1 0,1 0,-1-23,1 23,-1-24,1 24,-24-23,23-1,-23 1,24-1,-24 1,0-1,0-23,-24 24,1-1,23 1,-24-1,1 1,-1-1</inkml:trace>
  <inkml:trace contextRef="#ctx0" brushRef="#br0" timeOffset="37819.7115">25094 6162,'24'-24,"-24"0,23 24,1-23,-1-1,1 24,-1 0,1 0,-1 0,1 0,-1 24,1-24,-24 23,23 1,-23 0,0-1,0 1,0-1,0 1,-23-1,-1 1,24-1,-23 1,-1-24,24-24,24 1,-1-1,-23 1,47-1,-47 1,24-1,0 24,-1-23,-23-1,24 0,-1 1,-46 46,23 1,-24-24,24 24,0-1,-23 1,23-1,0 1,0-1,23 1,-23-1,24-23,-1 0,1 0,-1 0,1 0</inkml:trace>
  <inkml:trace contextRef="#ctx0" brushRef="#br0" timeOffset="38938.3816">25870 6326,'-23'0,"23"24,23-24,1 0,-1 0,1 0,-1-24,1 1,-24-1,23 1,1 23,0-24,-24-23,0 0,0 23,0 1,0-1,0-23,0 24,0-1,23 1,-23-1,0 48,0 23,0-24,0 1,0 23,-23-24,23 25,0-25,0 24,0-23,0 23,0-24,0 1,0 23,0-24,0 1,0-1,0 1,0-1,0 1,0-1,0-46,0-1,0 1,0-1,0 1,0-24,23 0,-23 0,24 0,-24 23,0-23,23 24,1-1,-24 0,23 1,-23-1,24 24,-1 0,1 0,-1 24,1-1,-1 1,-23 0,0-1,0 1,-23-1,-1-23,24 24,-47-24,47 23,-47-23,24 24,-1-24,1 0,-1 0,1 0,23-24</inkml:trace>
  <inkml:trace contextRef="#ctx0" brushRef="#br0" timeOffset="39386.8531">26717 6185,'24'0,"23"0,-24 0,1 0,-1 0,1 0,-1 0,24 0</inkml:trace>
  <inkml:trace contextRef="#ctx0" brushRef="#br0" timeOffset="40373.9143">27399 6185,'0'24,"0"-1,24-23,-1 0,1 0,-1 0,1-23,-1 23,1-24,-24 1,23-1,1-23,-24 0,0 23,0 1,0-24,0 23,0 1,0-1,0 1,0-1,0 48,0-1,0 24,0-23,0 23,0-24,0 24,0 0,0 1,0-25,-24 24,24-23,0 23,-23 0,23-24,0 1,0 23,0-24,0 1,0-1,0 1,0-48,0 1,0-1,23 1,-23-24,0 23,0-23,24 0,-24 24,0-24,23 0,1-1,-24 25,23-24,-23 23,47 1,-47-1,24 1,-1-1,1 24,23 0,-24 0,1 24,-1-1,1 1,-24-1,0 1,0-1,-24 1,1-24,23 23,-24 1,1 0,-1-24,-23 23,0-23,24 0,-1 0</inkml:trace>
  <inkml:trace contextRef="#ctx0" brushRef="#br0" timeOffset="41075.8526">28081 5997,'0'-24,"0"1,24 23,-24-24,23 24,1 0,-1 0,1 0,-1 0,-23 24,0-1,24 1,-24-1,0 1,0-1,0 1,-24-24,24 23,0 1,-23-24,-1 24,24-1,0-46,0-1,24 0,-1 1,-23-1,24 1,23-1,-47 1,23-1,1 1,-24-1,23 24,-23-23,0 46,-23 1,23-1,0 1,0-1,0 1,0-1,23 1,1-24,-24 23,23-23,1 24,-1-24</inkml:trace>
  <inkml:trace contextRef="#ctx0" brushRef="#br0" timeOffset="46273.7303">28998 6044,'24'-24,"-1"24,1 0,-1 0,1 0,23 0,-47-23,47 23,-23 0,23 0,0 0,-24 0</inkml:trace>
  <inkml:trace contextRef="#ctx0" brushRef="#br0" timeOffset="46489.8966">29022 6162,'-24'0,"48"0,-24 0,23 0,1 0,-1 0,1 0,23 0,24 0,-48 0,1-24,23 24</inkml:trace>
  <inkml:trace contextRef="#ctx0" brushRef="#br0" timeOffset="46928.7458">30080 5832,'0'0,"-23"0,-1 0,1 0,-1 0,1 24,-1-24,-23 23,47 1,-47-1,47 24,-24-23,1-1,23 1,0 23,0-24,23 1,1 0,0-1,-1-23,1 0,23 24,0-24,0 0,-24-24,1 24,-1-23,1-1,-1 0,-23 1,0-1,0 1,0-1,0 1,0-1,-23 1,-1-1,1 1</inkml:trace>
  <inkml:trace contextRef="#ctx0" brushRef="#br0" timeOffset="48510.9995">27258 7149,'0'-23,"23"-1,1 1,0 23,-1 0,1 0,-1 0,1 0,-1 0,1 23,-1 1,1-1,-1 1,1-1,-24 24,0-23,0-1,-24-23,1 24,-1-1,24 1,-47-1,47 1,-23-24,23 24,-24-24,24 23,0-46,0-1,24 0,-1 24,-23-47,24 24,-1-1,24-23,-23 24,-1-1,1-23,-1 24,1-1,-1 1,-23-1,0 1,0 46,0 1,-23 23,-1-24,1 1,23-1,0 1,0 23,0-24,0 24,0-23,0-1,23-23,1 24,-1-24,1 0,-1 0,1-24,-1 24</inkml:trace>
  <inkml:trace contextRef="#ctx0" brushRef="#br0" timeOffset="49736.3913">28152 7290,'0'24,"23"-24,1 0,-1 0,1-24,-1 24,1-23,-24-1,0 1,23-1,1 24,-24-47,0 24,23-1,-23-23,24 24,-24-1,0 1,23-1,-23 1,0-1,0 1,24 23,-24 23,0 1,0-1,0 1,-24-1,1 1,23 23,0 0,0-24,-24 24,24-23,-23 23,23 0,0 0,0-24,0 25,0-25,0 24,0-23,0-1,0 1,0-1,0 1,0-1,0-46,0-48,0 48,0-48,0 24,23 0,1 0,-24 0,0 0,23 0,1 0,-24 23,23 1,-23-1,24 1,-1 23,1 0,-1 23,1-23,0 24,-24-1,23 1,-23-1,0 1,0-1,0 1,-71-1,48-23,-1 24,-23-24,0 0,24 0,-1 0,1 0</inkml:trace>
  <inkml:trace contextRef="#ctx0" brushRef="#br0" timeOffset="50137.4926">29163 7079,'47'0,"-23"0,-1 0,24 0,-23 0,-1 0,1 0,-1 0,1 0</inkml:trace>
  <inkml:trace contextRef="#ctx0" brushRef="#br0" timeOffset="50300.2914">29281 7149,'-24'24,"48"-48,-71 48,47-1,23-23,1 0,-1 0,1 0,-1 0,1 0,-1 0,1 0,-1 0,1 0</inkml:trace>
  <inkml:trace contextRef="#ctx0" brushRef="#br0" timeOffset="51340.708">30057 7196,'0'24,"-24"-24,1 0,23 23,0 1,0-1,23-23,1 0,-1 0,1 0,-1 0,-23-23,24-1,-1 24,-23-23,24-1,-1 1,-23-1,0 1,24-1,-1-23,-23 24,24-1,-24-23,0 0,0 24,0-1,0 1,0 46,0 1,0-1,0 1,0 23,-24 0,24-24,-23 24,23 0,-24 0,24-23,0 23,-23 0,-1 0,24-24,0 25,-23-1,23-24,-24 24,24-23,0-1,0 1,0-48,0 1,0-1,0-23,24 0,-24 24,23-25,-23 1,24 0,-1 0,-23 0,24 24,-1-24,1 23,-1 1,1-1,-1 1,1 23,-1 0,1 0,-1 23,1-23,-24 24,24-1,-24 1,0-1,-24-23,24 24,-24-24,1 23,-1-23,1 0,-24 0,23 0,1 0,-1 0,24-23</inkml:trace>
  <inkml:trace contextRef="#ctx0" brushRef="#br0" timeOffset="52020.511">30786 7032,'-24'0,"24"-24,0 1,24-1,-1 24,1 0,-1 0,1 0,-1 24,-23-1,0 1,24-24,-24 23,0 1,0-1,0 1,0-1,-24 1,24-1,-23-23,23 24,-24-24,24-24,24 24,-24-23,23 23,-23-24,24 1,-1-1,1-23,23 24,-24-1,1 1,-1-1,1 24,0-23,-1 23,-23 23,-23 1,-1-1,0 1,1-1,23 1,0-1,-24 1,48-1,-24 1,0-1,47-23,0 24,0-24,-23 0,23 0,-24 0,24-24</inkml:trace>
  <inkml:trace contextRef="#ctx0" brushRef="#br0" timeOffset="53045.7199">24506 4139,'0'23,"0"1,0-1,24-23,-24 48,0-25,23 24,-23 0,0 0,0 0,0 47,0-47,0 24,0 23,0-24,-23 25,23 22,-24-23,24 0,0 24,0-1,-23 1,-1 23,1-23,23 23,-24-24,1 25,23-1,-24-24,1 24,-1 1,24-25,0 1,0 23,0-24,0-23,0 24,0-24,0-23,0-1,24-23,-24 0,23 0,1-23</inkml:trace>
  <inkml:trace contextRef="#ctx0" brushRef="#br0" timeOffset="54449.6933">24083 4092,'0'0,"23"-24,1 24,0 0,-1 0,1 0,-1 0,24 0,0-23,-23 23,23 0,0 0,0 0,0 0,23 0,1 0,-1 0,25-24,-25 24,24 0,0 0,0 0,0 0,24-23,0 23,-1 0,24-24,-23 24,23-23,0 23,0 0,0 0,24 0,-24 0,-23 0,46 0,-23 0,1 0,22 23,-23-23,0 0,24 0,-24 24,0-24,24 0,-24 23,0-23,0 0,0 0,-23 0,-1 24,1-24,-24 0,24 0,-24 0,23 0,-23 0,1 0,-1 0,0 23,0-23,0 0,-24 0,24 0,-46 0,46 0,-47 24,23-24,-23 0,0 0,0 0,-23 0,-1 0,24 0,0 23,-23-23,-1 0,1 0,-1 0,1 0,0 24,-1-24,1 0,-1 23,1-23,-24 24,23-1,1-23,-1 24,24 0,-47-1,47 1,-23-1,23 24,-24-23,1 23,-1-24,1 48,23-48,-24 48,1-24,-1 0,24 0,-23 0,0 24,-1-24,24 23,-23 1,-1-1,1 1,-1-24,24 94,-23-47,-1-23,24-1,-47 1,24-1,-1 1,1-1,-1 1,1-1,-1-23,1 24,-24 0,0-1,0 1,0-1,0 1,0-1,0 24,0-23,0 23,0-23,-24-1,24 1,-23 23,-1-24,24 24,0-23,-23 0,23-1,-24 1,24-1,-23-23,-1 0,1 0,-1 0,1 24,23-48,0 24,-24 1,24-25,-23 24,23-23,0-1,23 24,-23-23</inkml:trace>
  <inkml:trace contextRef="#ctx0" brushRef="#br0" timeOffset="55352.1166">24506 7925,'0'24,"24"-24,-1 0,1 0,-1 0,24 0,-23 0,-1 0,1 0,23 0,0 0,24 0,-24 0,23 0,24 0,-23 23,46-23,-23 0,48 0,-25 0,24 0,0 0,1 0,22 0,-23 0,0 0,24 0,0 0,-1 0,1 0,0 0,-1 0,1 0,-1 0,-22 0,22 24,1-24,-1 0,-22 23,-1-23,23 0,1 24,0-24,-1 24,1-24,-1 0,1 0,0 0,-1 0,24 0,-23 0,-24 0,0 23,-23-23,23 0,-47 0,0 0,0 0,-23 0,-1 0,-23 0,0 0,0 24,0-24,-23 0,23 0</inkml:trace>
  <inkml:trace contextRef="#ctx0" brushRef="#br0" timeOffset="72158.1704">16251 9195,'0'-23,"-23"23,23 23,0 1,-24-1,24 1,0-1,0 1,0 0,0-1,24 1,-1-24,-23 23,24-23,-1 0,1 0,23 0,-24 0,1 24,23-24,-24 0,25 0,-1 0,-24 0,24 0,0 0,0 0,0 0,0-24,0 24,0 0,0-23,24 23,-24 0,24-24,-24 24,23 0,-23 0,0-23,0 23,0 0,-23 0,-1-24,24 24,-23 0,-1-24,1 24,-1 0,1 0,-1 0,-23-23,24 23,-24-24,0 1,0-1,0 1,0-1,0 1,-24 23,24-24,0 1,0-1,0 1</inkml:trace>
  <inkml:trace contextRef="#ctx0" brushRef="#br0" timeOffset="276578.5971">19026 10512,'24'0,"0"0,-1 0,1-23,-1 23,1 0,-1 0,1 0,-1-24,1 24,-1 0,1 0,23 0,-24 0,24 0,0 0,-23 0,23 0,23-23,-23 23,1 0,22 0,1 0,-1 0,1 0,23 0,-24 0,1 0,23-24,-23 24,23 0,-24 0,24-23,0 23,0 0,0 0,1-24,-25 24,48 0,-24 0,-24 0,48 0,-48 0,25 0,-1 0,23 0,-23 0,24 0,-24 0,0 0,24 0,-1 0,-23 0,24 0,-1 0,-22 0,22 24,1-24,-24 0,0 0,23 0,-22 0,22 0,1 23,-1-23,1 0,0 0,-1 0,1 0,-1 0,-23 0,24 0,23 0,-23 0,-1 0,1 0,-1 0,1 0,23 0,0 0,-23 0,-1 0,25 0,-25 0,24 0,0 0,-23 0,141 0,-142 0,24 0,0-23,-23 23,-24 0,47 0,94 0,-140 0,-1 0,23 0,-46 0,23 0,-47 0,23 0,-23 0,0 0,-23 0,0 0,-1 0</inkml:trace>
  <inkml:trace contextRef="#ctx0" brushRef="#br0" timeOffset="278521.2628">6279 12347,'-23'0,"46"0,1 0,-1 0,1 0,23 0,0 0,-47-24,47 24,-23 0,23 0,-24-23,1 23,23 0,-24 0,24 0,-23-24,-1 24,24 0,0 0,-23 0,23 0,0-23,0 23,0 0,0 0,0 0,0-24,24 24,-24 0,0 0,0 0,0 0,-24 0,48 0,-24 0,0-23,0 23,0 0,0 0,0 0,0 0,0 0,24 0,-24 0,0 0,23 0,-23-24,1 24,-1 0,23 0,-23 0,24 0,-24 0,23-23,-23 23,24 0,-24 0,23 0,-22 0,-1 0,0 0,0 0,-24 0,24 0,-23 0,-1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4:34:44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18909 9525,'23'0,"-23"-24,0 1,0-1,-23 1,-1 23,1 0,23 23,0 1,0-1,0 1,23-1,-23 24,0 0,24-23,-24 23,23 0,-23-24,0 24,0-23,24 46,-24-46,0 47,0-24,23 0,-23 0,0 0,0 23,0-46,0 46,0-46,0 23,0-24,0 24,0-23,0 23,0-23,0-1</inkml:trace>
  <inkml:trace contextRef="#ctx0" brushRef="#br0" timeOffset="1002.7402">19144 9431,'0'0,"71"0,-24 0,0 0,23 0,-23 0,0 0,24 0,-24 0,23 0,1 0,0-24,-1 24,24 0,-23 0,23-23,-24 23,48 0,-24-24,24 24,-24-23,23 23,-23 0,24-24,0 0,-1 24,1-23,-1 23,1-24,0 24,-24-23,23 23,1-24,-24 24,23-23,-46 23,47 0,-24-24,-24 24,24 0,-23 0,-1 0,1 0,0 0,-24 0,0 0,-24 0,24 0,0 0,0 0,-23 0,23 24,0-24,-24 0,24 0,0 0,-23 0,23 0,0 23,-23-23,23 0,-24 0,1 0,23 0,0 24,-24-24,1 0,-1 0,-23 23,0 1,0-1,0 1,0 0,0-1,0 1,24-1,-24 24,0-23,23 23,-23 0,0-24,0 48,0-48,0 48,24-24,-1 0,-23 23,24-22,-24-1,0 47,0-47,0 23,0 1,0-1,0 1,0-1,0 1,0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7:01:03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6765 2052 129,'0'0'140,"0"0"-67,0 0-17,0 0-11,0 0 48,0 0-48,0 0-15,5-59 30,-5 49-52,0-1 23,0-2-17,-5-2-4,1-2-4,-6-2-6,2-3 0,-4 3 1,-1-1-1,-2 2 0,-3 0 0,-1 3-10,1 2 0,0 2 8,3 3 2,-3 6-3,1 0-14,-2 2 7,4 0 0,-1 0-12,2 9 20,1 6-22,4 5 24,1 10-11,1 8 13,6 9-2,1 6 0,0 3-19,10-3 19,10-5-9,6-5 0,6-4 1,-1 0 8,-1-2 0,0-1 0,-5-4 4,-1 1-8,-3-5 3,-3 1 1,-8-3-1,-3-4 1,-7-2 0,0-4 4,-11-1 6,-13-1 21,0-3-9,-6-3-4,-3-3 11,3-4-21,-3-1 4,-2 0-2,8-13-8,-6-7-2,6-2 0,2-1-19,1-1 13,5 4-61,2 5-40,8 6-138</inkml:trace>
  <inkml:trace contextRef="#ctx0" brushRef="#br0" timeOffset="1390.3028">7049 2355 248,'0'0'80,"0"0"-77,0 0-3,0 0-14,0 0-2,0 0 13,-21 18 6,21 1 7,0-1-9,0 4 7,0-4-9,0 0 3,10 0 1,1-7-1,4-1 2,3-6 8,-3-4-4,7 0-5,-1 0 14,7-9-13,-1-6-3,-1-8-1,-4-4-62,-4 0 30,-9 1 32,-5 5 0,-4 6 62,0 5 1,0 6 14,0 4-16,0 0-61,0 4-18,-3 13 16,3 4-3,0 0 0,0-2 5,11 1 0,7-2-2,-1-3 8,3-3-6,1-3 0,1-3 6,4-5-6,-2-1 3,-1 0-3,-2 0 2,-3 0 8,0-11-10,-3-6 0,1-4 10,-2-6-6,2-3-4,-4-6 6,0-7-2,-3-2 5,0-3-9,1-2 0,-4 2 8,-1 3 1,-4 3 2,-1 6 27,0 6-1,0 7-35,0 7 20,0 6-14,0 8-4,0 2 3,0 1-7,6 28-16,2 16 7,7 18 8,-8 12 1,-2 6 18,-5 9-14,0-3 44,0-6-31,-3-4 9,-2-4-19,2-3 11,3-6 11,0-5-24,0-11 8,0-7-22,0-11 13,0-12-4,0-9 0,0-9 0,0-1 0,0-28 0,0-13-9,0-12-11,0-4-14,0 0 18,0 1 3,3 1 18,0 2-5,3 0 0,3 2 0,-2 4-5,6 1 5,0 7 0,0 2 4,7 7-3,-4 5-1,5 10 0,0 6-1,-5 9-3,2 1-3,-3 4 5,1 17-9,-5 5 7,-3 0 4,-4 1 0,-4 0-2,0-2 1,0-2 1,0-4-4,-6-2-3,-6-3 10,0-4-3,-3-2 9,-4-4-9,2-4-5,1 0-12,1 0-25,3-1 9,2-5-95,2-2-157</inkml:trace>
  <inkml:trace contextRef="#ctx0" brushRef="#br0" timeOffset="2369.2964">7743 2410 201,'0'0'63,"0"0"-58,0 0 2,0 0 26,0 0 11,0 0 17,61 5-13,-39-5 4,1 0-18,-1-8-29,-1-2 10,1-4-15,4-1 8,-3-3-5,2-3 6,-3 0-8,-1 0-1,-3-2 0,-5 1 1,2-4-1,-3-1 0,-5 0-1,-2-2 8,-4-2-7,-1 2 0,0 4 6,0 4-5,0 5-1,0 6 8,0 7 25,0 1-32,0 2 14,0 0-15,0 13-24,0 16 24,0 14-5,2 6 5,2 6 25,-2 3-25,-2 4 18,3-2 11,-3-3-22,4-1 28,-1-8-33,-1-3 0,1-3 3,-2-4 1,-1-3-6,0-7 0,0-3 7,0-7-11,0-8 4,0-3 0,0-5 4,0-2 7,0 0-1,0-15-1,0-14 4,0-13-26,0-9 7,11-8-13,8-5 9,3-1-33,-1 5 31,-3 10 11,-3 12 1,-3 12 0,-3 8 9,2 7 10,-1 3-11,5 4-5,4 4-6,2 0 2,2 6-8,-4 11-1,-4 2 10,-8 4 0,-4 2-7,-3 1 14,-3-2-7,-10-2 0,-4-4 0,-5-1-7,-2-2 7,-1-3-21,4 0-3,0-8-127,6-4-79</inkml:trace>
  <inkml:trace contextRef="#ctx0" brushRef="#br0" timeOffset="3810.7702">8586 2250 104,'0'0'139,"0"0"-54,0 0 7,0 0 29,0 0-81,0 0-1,-12-46-25,1 46-11,-2 17-6,-5 8 10,3 9-7,0-2 12,9-3-12,5 0 14,1-8-11,0-3-3,3-5 0,7-2-7,3-4 7,1-5 0,4-2 2,0 0 7,6-6-9,-2-14-5,2-4 1,-6-2-52,-5 1 28,-2 0-15,-7 4 20,-4 6 23,0 4 17,0 3 26,0 7-1,0 1-25,-1 0-15,-2 0-2,0 0-2,1 9-7,2 0 9,0 1 0,0 0-2,3-3-10,12-1 12,3 0 0,7-6 5,2 0 4,-3 0-9,2-5-5,-6-6-1,1-8-7,-7-3 12,-2-2-7,-2-2-12,-7 3 18,0 4 4,-3 8 15,0 4 22,0 5-18,0 2-13,0 2-8,3 17-20,6 5 15,1 2 7,2 1-2,-1-3 1,5 2 3,-4-3-4,0-2 0,-6-2 2,0-4-11,-6-1 9,0-2-1,0-2-6,-3-4-3,-8 0 6,1-6 1,0 2-8,1-2 11,0 0 1,6 0 1,3 0 12,0 0-13,0 0-2,0 0-9,0 0-4,3 0 8,9 0 6,1 0 0,2 1 7,-6 2-2,0 1-5,-4-4 0,-3 3 4,-2-2-10,0 2 6,0 0 0,0 1 22,-8 1 9,-6 1 23,-1-2-22,3 1-23,0-2 7,-1 0-16,-1 0 0,1-2 1,-1-1 6,1 0-7,4 0 0,0 0-10,-1 0 10,7 0 0,0-2 0,3-3-6,0 2-9,0 0 8,0 1-4,0-1-17,3 1 24,4 2-6,4 0 10,2 0-9,8 0 4,6 0 5,6 0 0,4 0 3,-1 0-4,1 0 1,-6-8 0,-5-3 3,-4-1 2,-6-1-5,-5-1 0,0-2 5,-4-4 12,-3-1-5,-1-6-12,-1-3 4,1-2-1,0-1-5,-3 3 2,0 7-20,0 7 16,0 10-3,0 6 7,-2 0-8,-5 21 4,-1 11 4,0 5 0,3 2 7,5-3 13,0-4-11,8-5 0,11-4-6,8-10 0,7-3-3,8-10 0,4 0-46,-1-2-23,-1-15-169</inkml:trace>
  <inkml:trace contextRef="#ctx0" brushRef="#br0" timeOffset="4806.8946">11210 1804 188,'0'0'100,"0"0"4,0 0-104,0 0 18,0 0-18,0 122 76,-3-65-27,-3 1 2,-1-4-22,-1-1-20,-1-3 18,-1-3-21,-1-2 9,2-8-13,3-3 6,0-6-5,1-5-2,3-8-1,1-7 0,1-7-5,0-1-14,0 0 10,0-15 5,7-15 0,5-11-16,3-10 17,6-6 1,1-6-8,-1-5 8,3-2 0,-5 0 4,-2 7-2,-4 10 6,-2 13 16,0 10 20,0 11-24,-1 7 3,2 11-21,2 1 10,5 16-20,4 23 10,-1 20 0,-1 10 38,-8 5-37,-3-3 10,-2-13 7,-5-4-16,6-7 14,-3-5-16,4-4 0,-1-5 2,-1-4 7,1-8-10,-5-5 1,-2-7-37,-1-5-8,-1-4-62,0-4-41,-3-21-47</inkml:trace>
  <inkml:trace contextRef="#ctx0" brushRef="#br0" timeOffset="4976.185">11277 2165 446,'0'0'85,"0"0"-82,0 0-3,85 0 4,-55 0 2,3 0-6,-5 0 0,-3 1-16,-2 1-1,-5-2-158</inkml:trace>
  <inkml:trace contextRef="#ctx0" brushRef="#br0" timeOffset="6179.0458">12405 2025 166,'0'0'108,"0"0"14,0 0-56,0 0-6,0 0-44,-94-26-7,69 49-9,-2 8 0,0 6 11,5-2-4,7-3-13,9-2 6,4-4-11,2-2 3,0-2 8,12-4 0,7-4-6,1-3 6,4-7-8,1-4-17,-1 0-35,0-5 26,-3-11-3,-3-5 31,-8-1 6,-2-1 0,-7-1 14,-1 0 27,0 4 5,0 4 9,0 7-6,0 4-23,0 5 22,0 0-48,0 5-12,0 10-10,0 5 22,0 2 1,4-2-1,4 1 0,4-5-3,3-2 7,1-4-6,4-4 2,2-3 0,-1-3 0,4 0-2,1-7 1,-1-10-5,0-4 9,-5 0-3,-2 1 0,-6 5 0,-6 8 15,1 1 10,-6 6-5,4 0-20,1 0-13,2 7 1,2 9 9,-3-1 3,-1-2-4,-3 2 4,-1-4 0,-2-1 0,0-2 3,0-3-3,0-3 0,0-2 7,1 0-10,2 0 8,2-9-3,4-14-2,3-2-21,4 0 6,1 0 12,0 4-1,1 6-4,0 6 8,-4 6 0,2 3-6,1 0-5,-1 6 7,3 8 0,-2 3-4,-1-1 2,-2 2 6,-4-3 0,0 0 0,-1 2 3,-1-2-6,1 0-59,-2-6-129,4-5-92</inkml:trace>
  <inkml:trace contextRef="#ctx0" brushRef="#br0" timeOffset="6680.3952">13322 2072 131,'0'0'170,"0"0"-87,0 0-12,0 0 18,0 0-64,-92-21-24,68 37 22,5 5-13,4 5-5,3-2 1,8 2-6,4-3-1,0 0 1,0-5-9,9-3 1,4-3 8,2-3 0,4-4 4,2-5 6,2 0-13,0-6 3,3-15-21,-4-8 12,-7-9-9,1-10 18,-5-9-5,-5-7 9,-3-6-4,-3 2 14,0 4-7,0 6 60,-6 13-33,-3 12 28,3 15 34,1 12-60,3 6-31,2 26-5,0 21-27,0 16 18,2 9 11,7 3-2,3-7 6,2-8-2,-1-10-8,5-11 1,0-8-51,6-6 9,3-10-40,-1-11-106</inkml:trace>
  <inkml:trace contextRef="#ctx0" brushRef="#br0" timeOffset="7266.3898">14567 1633 191,'0'0'296,"0"0"-196,0 0-67,0 0-33,0 0-5,0 0-11,0 82 16,0-35 28,0 4-11,0 4-15,0 1 11,0-2-9,0-2-4,0-10 0,0-6 1,0-6-7,0-7 6,3-9-28,-2-7-6,5-7-84,3 0-80,0-18-3</inkml:trace>
  <inkml:trace contextRef="#ctx0" brushRef="#br0" timeOffset="7767.6527">14574 1622 191,'0'0'89,"0"0"25,2-82-26,8 66 5,-2 5-43,1 2-22,5 3-15,6 6-10,8 0-6,7 3 3,2 15-4,-3 7-5,-4 3 7,-10 5 2,-7 2 0,-13-1-9,0-1 6,-18-4 1,-15-1-25,-4-2 25,1-6-14,5-2-8,8-10 22,13-6-8,6 0 10,4-2 21,0 0-19,0-2 1,13-5-3,11 5 0,4 2-1,-1 0 1,0 21-4,1 6 1,-4 5-11,-3 3 9,-3-1 10,-3-3-2,-5-5 49,-4-2-45,-6-2 15,0-4-18,0-3 13,-9-3-13,-7-2-4,-7-2 1,-2-5 16,-3-3-17,-2 0-1,2 0-37,2-8-78,5-5-190</inkml:trace>
  <inkml:trace contextRef="#ctx0" brushRef="#br0" timeOffset="9317.7115">16038 1876 233,'0'0'95,"0"0"-25,0 0 5,0 0-14,0 0-16,0 0-22,-49-51-23,32 51 0,-4 6-1,-4 17 8,-2 3 3,2 6-10,5-2 4,6-1-4,6-2-7,4-5 2,4-4-5,0-3-16,0 1 15,7-6-3,9-1 7,1-4 5,5-5-20,0 0 19,3-5-29,1-13-12,1-7 7,-1-3 10,-7-1 11,-7 1 13,-5 6 6,-5 5 22,0 7 38,-2 7-1,0 3-9,0 0-53,0 4-16,0 13-5,0 4 18,5 1 1,1 1 2,5-4 0,-1-3 1,4-3-1,-1-5 0,3 2 5,1-4-3,2-1 5,2-3-2,0-2-4,0 0 7,-2 0-6,-2 0 5,-3-1 5,-1-11-12,-4-3 15,-2-7 1,-4-4 6,-3-6 15,0-4-35,0 3-1,0 0-1,-2 6 7,-2 5-7,-3 3 0,1 6 0,3 2-1,-2 3 1,3 4 0,2 4 0,0-1 3,0 1-6,0 0-2,2 0-14,13 0 12,4 0 6,4 0 1,-2 0 0,4 7 2,-1 1-2,1 2 0,0 2 3,-2 2-10,-2 4 7,-3 0 0,-6 8-7,-2 2-6,-3 2 4,-2 3 4,0-4 5,-2-4 1,1-2 0,2-8-1,4 2 18,1-5-14,3-3 8,2-3-5,4-6-2,2 0 17,3-6-19,2-17 2,0-4 1,-1-10 1,-4-6-7,-3-1 0,-7 4-10,-4 8 3,-6 8 7,-2 9 0,0 6 18,-5 8-18,-5 1 0,-3 3-1,-3 18-2,0 7-6,5 2 9,6 5 0,5-3-3,0-2-4,18-3 7,6-6 0,7-6 10,3-6-10,5-5 0,0-2-18,-4-2-48,-4 0-130</inkml:trace>
  <inkml:trace contextRef="#ctx0" brushRef="#br0" timeOffset="11260.8751">18256 2001 219,'0'0'204,"0"0"-204,0 0-51,0 0 51,0 0 7,0 0-7,0 0-8,9 18 8,-2-18 5,1 0 11,3 0 12,2 0-8,4-10 9,5-8-22,2-8-2,1-9-5,1-7-18,-3-5-11,0-4-4,-8-1-3,-5-4 31,-1 2 1,-6-1 4,-3 6 14,0 5-5,0 10 35,0 8-13,-6 9 18,-1 10 4,2 4-34,4 3-8,-2 3-11,-3 24-28,0 14 26,-1 11 1,4 7-2,3 1-1,0-4 3,4-5 1,11-6 7,1-4-5,4-5 9,2-6-11,0-6 1,-1-7 10,2-8-11,0-9 1,3 0 20,5-12-20,5-12-2,-3-5-19,-4-1-21,-6 0 35,-7-1 1,-5 3 5,-5 6-5,-6 6 12,0 7 22,0 8 11,0 1-25,0 0-15,0 10-33,0 11 33,0 6-12,3 4 18,1-4-6,2 3 0,0-6-4,3-5 0,2-1 4,-1-4 0,6-5-3,1-6 10,7-3-9,1-1 2,2-19-24,0-6 3,-8 0-32,-3-6 11,-8 5 32,-3 6 20,-5 4 2,0 8 60,0 3-13,0 5-22,0 1-37,0 0-8,0 3-4,0 12-2,-2 3 11,2 2 3,0-1-8,0 1 2,12-1 6,3-2 0,4-4 7,1-1-3,-1-1-4,1-4 5,-3-2 5,-3-5-9,-1 0-1,-4 0 1,0-11-1,-3-4 3,-3-4-3,-3-2 0,0-1-7,0 1 4,-9 0 3,-1 1 0,1 4-6,1 3-8,-2 2 14,4 4-2,1 1-16,1 2 13,4 3 5,0 1 0,0 0-4,0 0-29,6 0 26,9 0 3,4 0 8,4 0-4,-1 0 0,2 0 0,1-2 5,4-1 0,5 0-5,-4 2 0,-2 0-2,-7 1-8,-11 0 10,-2 0 0,-5 0-1,0 0 5,-3 7-4,0 5 19,0 3-12,0 3 27,-3 0-21,-3 2 2,1 1 25,4 0-40,1 0 11,0 0-11,0-4-1,8-4 1,6-1 0,3-3 2,2-6 7,0-3-9,-1 0-7,-3-12-5,-1-9-43,-7-4 13,0-4 33,-7-4-8,0-2 17,0 5 0,-7 5 1,0 5 33,-1 6-8,5 5 6,2 6-9,1 2-7,0 1-5,0 0-11,12 0 0,15 4-5,7 4 5,6-4 0,6-2-2,2-1-1,0-1-20,-5 0-83,-4 0-111</inkml:trace>
  <inkml:trace contextRef="#ctx0" brushRef="#br0" timeOffset="11740.098">18268 1593 99,'0'0'80,"0"0"-51,0 0 39,102 0-17,-59 0-16,12 0 20,14 0-2,13 0-17,2 0-24,-2 0-11,-8 0-2,-12 0-6,-13 0-89,-17-2-38,-15-1-146</inkml:trace>
  <inkml:trace contextRef="#ctx0" brushRef="#br0" timeOffset="13767.6305">21000 1694 7,'0'0'148,"0"0"-62,0 0-10,0 0-34,0 0 21,0 0-30,-3-38-2,3 32-2,5 0-25,-2 5 21,-2-1-18,2 2 0,3 0-14,6 0-3,0 17 5,4 4-2,-2 6-1,0 0 8,-3 0 0,-3 0 3,-2-3-9,-2-2 8,-3-5-2,-1-2 8,0-4-7,0-2-2,0-3-2,0-4-11,0-1 14,0-1 3,0 0 9,0-6 22,3-10-29,2-2 5,2-3-10,4-2 6,5 0 0,3 3-6,1 2 0,1 10-4,-7 2 3,-1 6 0,-4 0-1,-2 1-29,2 14 25,-1 4-5,-2 4 11,-2-3-2,-2-4 11,-1-1-9,-1-4 0,0-2-10,0-5 2,0 0 4,0-3 4,0-1 13,0 0-11,0 0 18,0 0 4,0-14-18,0-5 17,0-5-11,3 1-7,12 0-1,2 4-4,0 6 0,4 3-1,-3 7-7,0 3-2,2 0 7,-1 3 3,0 10-10,-1 0 9,0-1 1,-1 0 0,0 2-6,-2 0-4,0 2-21,-3 3-56,0-1-28,-3-2-68</inkml:trace>
  <inkml:trace contextRef="#ctx0" brushRef="#br0" timeOffset="15086.746">21830 1759 236,'0'0'57,"0"0"-4,0 0 3,0 0-18,0 0 14,0 0-32,-56-42-6,36 49 5,-5 12-17,2 4 11,5 1-13,4-3 5,8 1-10,2-6 5,4-1 0,0-2-9,0-2 5,12-1 4,3 0 1,3-6 0,-2 1 9,2-5-10,0 0-3,-3 0-6,0 0 2,-3-5 7,-2-4 0,-1-4 0,0 0 6,-4 3-3,-4-2 7,-1 4 33,0 1-18,0 4 4,0 2-13,0 1-15,0 0-2,2 0-1,4 0-34,2 8 1,4 3 31,5 1 3,-2-2 1,2-2 0,0 0 5,1-5-5,2-2 0,2-1 4,2 0-1,2-6-3,1-12 0,-3-5 0,2-7 4,-6-3-1,-3-5-3,-4-2 7,-4-4-5,-4-4-4,-4-2 2,-1 0 0,0 3 15,0 3-13,-7 5 6,1 6 9,0 9-15,0 9 3,3 5-5,2 9 1,-1 1-2,-1 6-6,-2 21 0,-1 17-2,2 10 11,4 5-2,0 1 0,0-6 2,10-4-8,7-5 7,-1-3-1,2-6 1,3-2 4,1-8-8,1-6 3,2-5 0,-4-6 0,1-6 8,1-3-6,-4 0 7,1-8-2,-3-10-7,-5-6 0,-1-3 6,-2-4-13,-3-4-3,-3 3-21,0 2 22,-3 6-31,0 6 36,0 6 4,-8 6 0,2 3 3,1 3 4,3 0-4,2 0-3,0 0-13,0 0-7,10 5 10,2 0 10,6 0 5,-1 0-3,2-4-2,-2 4 5,0-2 1,0 1-6,-1 1 0,-2 1 2,3 0-4,1 1 2,-1 4 0,1 1 0,-5 0-2,-1 3 0,-5-3 2,-1 0-2,-1 0 1,0-1 2,1-1 3,-1 1 1,1-5 6,2-3-11,-1-1 0,5-2 5,-1 0 8,1 0-9,1-2-1,1-15 12,2-4-7,-1 0-10,1 1 2,-4 5 0,-3 6 2,-5 5 1,-4 2 27,0 2-19,0 0-11,0 12-9,0 6 5,0 3 8,0 0-5,0 0 1,6-3 0,5 1 3,1-6 3,1 1-6,3-5 0,4-6-36,2-3-25,2-6-245</inkml:trace>
  <inkml:trace contextRef="#ctx0" brushRef="#br0" timeOffset="15287.28">22872 1548 621,'0'0'0,"0"0"-10,0 0-1,0 0-4,0 0 13,0 0-68,-16-21-100,15 16-85</inkml:trace>
  <inkml:trace contextRef="#ctx0" brushRef="#br0" timeOffset="15619.2438">21872 1509 198,'0'0'138,"0"0"-131,0 0-3,0 0 41,110 0-9,-46 0 50,9 0-38,14 0-10,4-8-14,0 1-18,0 1-4,-10 0-2,-12 1-74,-21 2-81,-21 3-188</inkml:trace>
  <inkml:trace contextRef="#ctx0" brushRef="#br0" timeOffset="16875.8923">23177 1562 75,'0'0'61,"0"0"-9,0 0 17,0 0-32,0 0-25,0 0-12,-30-7 13,18 12-13,0 11 0,-3 7 5,0 4 28,1 0-7,3 2-11,5-2-4,6-1-7,0-2-4,0-3 0,6-5 7,6 1-1,4-2-4,2-5 2,0 1 11,1-6-13,1-4 9,-1-1-3,5 0-7,0-1 21,2-12-21,2-2-1,-3-5 10,-6 1-9,-6-4-2,-4 1-1,-4 1 1,-2 0-2,-3 3 6,0 3-3,0 3 9,0 3-6,0 3-3,-7 6 0,-2 0-15,-2 4 8,-2 16 7,3 1 0,2 4-2,4 0 9,4-3-8,0 1 1,0-7 0,4 1 8,5-5-3,7 0-5,4-5 23,5-1-23,4-6 24,4 0-23,-1-3 10,6-15-10,-3-5-1,-4-2 0,-6-3 14,-6-1-9,-5 2 0,-3 1 8,-3 6-10,-2 6 26,-5 5-4,1 6-13,-2 3 23,1 0-35,2 0 0,8 8-8,2 10-16,6 5 20,2 2 4,-4-4 0,-3-2 4,-1-1-1,-6-3-2,-1-3-1,-3-1 2,-3-1-4,0 1-8,-3 1-31,-19 1 20,-10 0-65,-5-5-118</inkml:trace>
  <inkml:trace contextRef="#ctx0" brushRef="#br0" timeOffset="20246.9793">25294 1706 410,'0'0'108,"0"0"-108,0 0-7,0 0 2,0 0-5,0 0 8,0 0 4,12 9 1,-9-7 20,4-1-9,1-1 6,5 0-6,2 0-10,6 0 10,0-11-14,1-5 0,-1-7-1,0-5-14,-1-4 13,0-3-3,-2-2-2,-3 4-4,-4 5 11,-4 9 0,-7 7 12,0 7 1,0 4 21,1 1-34,4 0-9,-1 18-16,6 11 12,4 7 13,1 0 2,3 0-1,-4-3-1,-1-6 0,-4-1 0,0-5-6,-4-4 6,-1-3 0,-4-4-2,0-5-11,0 0 8,-6-3 5,-9-1 3,-7-1 28,-2 0-29,0 0 1,3 0-3,5 0-49,7-5-49,7-3-146</inkml:trace>
  <inkml:trace contextRef="#ctx0" brushRef="#br0" timeOffset="20463.1561">25809 1731 381,'0'0'177,"0"0"-142,0 0-31,0 0 1,0 0 14,0 0-13,0 0-6,0 0 0,3 0-16,6 0-1,5 0-107,6-6-155</inkml:trace>
  <inkml:trace contextRef="#ctx0" brushRef="#br0" timeOffset="20817.3577">26228 1328 266,'0'0'105,"0"0"-17,0 0-23,0-83 15,0 76-31,0 4-8,0 3-2,0 0-38,0 0-2,0 15-7,0 19-21,0 13 23,0 7 6,-7 0 0,2-2 6,4-4 1,1-6-7,0-4 0,0-7 5,4-4-12,9-4 7,4-5 0,4-3-9,4-6 10,2-5-2,6-4 1,1 0-42,-1 0-21,-3-15-65,-5-6-102</inkml:trace>
  <inkml:trace contextRef="#ctx0" brushRef="#br0" timeOffset="21064.7731">25967 1432 275,'0'0'82,"0"0"-82,0 0-34,0 0 34,0 0 56,92 32 11,-29-28-7,13-2-17,3-2-29,2 0-5,-8 0-9,-10-2-18,-11-1-93,-16-2-128</inkml:trace>
  <inkml:trace contextRef="#ctx0" brushRef="#br0" timeOffset="21280.493">26710 1608 445,'0'0'142,"0"0"-94,0 0-16,0 0-24,0 0-8,0 0-17,3 1-64,3-1-158</inkml:trace>
  <inkml:trace contextRef="#ctx0" brushRef="#br0" timeOffset="23423.7517">6297 3612 113,'0'0'106,"0"0"-14,0 0 12,0 0-37,0 0 26,0 0-22,0-53-38,0 53 7,0 0-40,0 24-16,0 15 9,0 14 0,0 1 7,0 0 0,0-5 5,-3-5-9,-3-1 4,-1-6 0,-1-2 5,1-4-3,4-4-2,-2-2 0,1-6-23,2-5 13,1-7-29,1-4-10,0-3 47,0 0 2,0-3 7,0-16-1,4-10 8,7-9-19,7-7 5,1-9 0,2-9-3,1-3-7,-1-2 10,-3 5 0,-3 8 4,-1 11-4,-4 10 15,-3 13 13,-4 7 15,0 9-32,-1 5 20,7 5-31,7 27-31,5 19 28,0 16 3,-3 5 0,-5 1 33,-4-3-24,0-9 9,-1-3-4,-2-7-8,2-8-12,-3-3 6,1-6-3,-3-7-10,-3-7-73,0-9-145,0-11-163</inkml:trace>
  <inkml:trace contextRef="#ctx0" brushRef="#br0" timeOffset="23655.5326">6349 3881 443,'0'0'101,"0"0"-101,0 0-6,0 0 6,0 0 3,85 6 3,-43-6-2,1-7-6,-5-1 2,-10 3-50,-1 4-41,-9 1-86,0-2-49</inkml:trace>
  <inkml:trace contextRef="#ctx0" brushRef="#br0" timeOffset="24009.7352">6986 3769 117,'0'0'370,"0"0"-355,0 0-10,0 0-4,0 0 43,0 0-20,-86-28-14,61 49 8,-1 7-16,-2 9 17,8 2-1,4 0-11,7-4 9,9-4-16,0-4 0,21-6 0,7-4 5,8-5-5,4-9 0,1-3-14,-1 0 6,0 0-83,-7-9-86,0-5-131</inkml:trace>
  <inkml:trace contextRef="#ctx0" brushRef="#br0" timeOffset="24395.1845">7404 3772 254,'0'0'111,"0"0"-4,0 0-48,0 0-14,0 0-28,0 0-11,-88 3-6,67 31 16,2 2-14,4 1 20,6-2-11,9-4-6,0-2-5,10-5 0,14-4 0,6-6 0,3-7 2,6-7 0,1 0-2,3 0-6,-4-15-65,-5-2-123,-13-1-138</inkml:trace>
  <inkml:trace contextRef="#ctx0" brushRef="#br0" timeOffset="25159.5828">7872 3917 337,'0'0'59,"0"0"-59,0 0-2,0 0-49,0 0-54,0 0 30,-4 21-4</inkml:trace>
  <inkml:trace contextRef="#ctx0" brushRef="#br0" timeOffset="26177.9342">8189 3914 427,'0'0'8,"0"0"-8,0 0-3,0 0-1,0 0 2,0 0 4,43 6-1,-28-6 13,0-3 2,3-8-14,0-5 18,7-4-18,-1-4 4,3-4-6,-3-4 7,-8-6-7,-3-3 0,-5-8 2,-8 1-2,0 1 4,0 2-4,0 5 7,-3 5 9,-3 6-9,-3 10 15,5 7-4,1 9 24,0 3-41,3 0-1,0 18-5,0 18-17,0 15 22,0 11 0,4 1 5,4 2-9,0-7 8,0-6-3,6-10 16,0-5-14,0-7 7,4-5-10,-2-6 5,-1-4-12,3-7 7,0-4 0,1-4 3,2 0-1,5-18 13,0-7-9,0-4 3,-4-1-8,-7-3-1,-3 1 0,-2 3-8,-5 6 13,-2 6-5,-3 4 0,0 9-6,0 4 6,0 0 0,0 9-20,0 17 20,0 7 0,7 1 1,5-2 4,3-3-1,1-6-5,1-5 1,-2-5 0,-3-5-3,-6-5 4,4-3-1,-1 0 12,-3-14-12,2-9-5,-7-4-11,-1-3-28,0 0 42,-3 0-19,-9-2 21,-4 3 6,4 2-4,0 6 23,2 7 6,2 5 4,8 4 23,-3 4-31,3 1-8,0 0-19,0 0-19,21 0 12,3 0 7,10 0 0,3 0 2,-1 0-2,-3 0-47,3 0-16,-8-2-92,-7-6-201</inkml:trace>
  <inkml:trace contextRef="#ctx0" brushRef="#br0" timeOffset="26447.4992">8174 3698 397,'0'0'85,"0"0"-84,0 0 9,0 0 22,118-34 22,-63 21-29,8 2-1,5-2 4,2 0-24,-4 4 0,-2 0-4,-6 2-33,-5 1-49,-10 0-171</inkml:trace>
  <inkml:trace contextRef="#ctx0" brushRef="#br0" timeOffset="27349.7697">10031 3378 210,'0'0'108,"0"0"-4,0 0-45,-22-97-35,10 67 9,-3 7-8,0 2-18,-1 7 47,1 8-36,-3 5-11,-6 1-7,-4 5 2,1 21-3,3 6 1,5 5 0,10 2-6,9 5 6,0 3-5,18 1 4,12-3-12,4-1 10,6-5 2,-3-3 1,-2-6 4,-7-3-2,-4-1-1,-8-4-1,-1-2 1,-6-4-1,-4 0 0,-5-3-5,0 0-1,-9-2 12,-15-2 7,-7-1-5,-5-4-7,-3-1 9,-6-3-10,2 0-11,0 0-4,4 0-8,8-5-7,7-6-42,9 0-43,6 1 10,7-3-135</inkml:trace>
  <inkml:trace contextRef="#ctx0" brushRef="#br0" timeOffset="27750.8457">10285 3342 420,'0'0'28,"0"0"-28,0 0-15,0 0 3,0 85 12,0-42 46,3 2-26,-3-3-7,2 2-5,-1-4 2,-1-4-10,0-1 0,0-8 6,0-2-18,2-7-8,-2-7-91,0-8-107</inkml:trace>
  <inkml:trace contextRef="#ctx0" brushRef="#br0" timeOffset="28121.1289">10127 3264 366,'0'0'31,"0"0"-22,43-95-14,-16 83 10,4 9-2,5 3 12,7 22-11,4 17 9,2 13-13,-3 5 7,-3-1 0,-7-5-7,-9-6 0,-10-3-2,-11-1 4,-6-1-2,-5-2 30,-16 0 5,-7-5 21,-2-6-31,-5-5-10,-3-2 8,5-8-17,2-3-6,1-4 0,6-4 8,0-1-3,0 0-5,0 0-20,1-8-31,1 1-55,2-2-41,3 0-103</inkml:trace>
  <inkml:trace contextRef="#ctx0" brushRef="#br0" timeOffset="28754.0189">10855 3246 41,'0'0'323,"0"0"-179,0 0-25,0 0-51,0 0-68,0 0 0,0 26-23,0 17 23,0 7 8,0-1-3,0-2 2,3-2-5,-2-3 7,1-3-12,-2 1 3,0-6 0,1-1-4,1-6 4,-1-5-30,2-8-8,0-4-63,2-8-31,-1-2-53,1-2-25</inkml:trace>
  <inkml:trace contextRef="#ctx0" brushRef="#br0" timeOffset="43045.5981">10539 3272 41,'0'0'84,"0"0"-4,0 0-48,0 0 38,0 0-30,0 0-8,-6-23 36,4 21-19,-1-1 10,2 2-7,1-4-38,0 3 28,0 2-31,0 0 4,0 0 14,0 0-22,0-1-1,0-1 4,0 2-1,0-1-10,0 1 1,0-1 0,1-2-4,14 0-1,17-2 5,6 2 0,9 0 0,11 0-6,6-3 6,16-5 0,7 0 4,0-3 3,-10 2-7,-13 3 0,-17 3-8,-19 4 5,-10 1 3,-15 1-33,-3 0 18,0 0-23,-5 10-28,-11 4 16,-2 1-140,-3-4-72</inkml:trace>
  <inkml:trace contextRef="#ctx0" brushRef="#br0" timeOffset="43609.4777">11447 3842 269,'0'0'122,"0"0"-43,0 0-30,0 0 20,0 0-21,0 0-42,2-6 16,-2 6-22,0 0-6,0 5 1,-3 9-88,-15 6 75,-7 4-69,-7 0-112,-2-2-47</inkml:trace>
  <inkml:trace contextRef="#ctx0" brushRef="#br0" timeOffset="45969.348">12773 4343 292,'0'0'83,"0"0"2,0 0-26,0 0-3,0 0-2,0 0-30,0-16-6,0 16-18,0 8-16,0 21 9,-4 12 2,-6 4 10,1-1 4,0-1-6,0-4-3,1-2 6,1-1 1,-1-4-10,0 0 3,0-2-8,-1 0 1,0-3-35,0-2 8,2-6-39,4-5-81,1-7-4</inkml:trace>
  <inkml:trace contextRef="#ctx0" brushRef="#br0" timeOffset="46401.6712">12800 4299 134,'0'0'96,"0"0"-47,0 0 19,0 0 34,0 0-46,0 0-6,18-51 2,-16 50-43,1 1 16,6 0-25,3 1 0,7 22-4,4 10 11,0 12-7,0 8 6,-7 1 3,-1-3 1,-3-6-9,-2-6 3,1-7 1,-4-3 1,1-5-6,1-5 0,-5-2 5,-1-4-18,-1-1 13,-2-1-20,0-5-56,0-3-161,0-3-9</inkml:trace>
  <inkml:trace contextRef="#ctx0" brushRef="#br0" timeOffset="46617.8323">12786 4584 311,'0'0'124,"0"0"-79,0 0-26,0 0-7,0 0 11,0 0 15,64-26-37,-34 20 8,2 1-9,0 0 0,-1 0-22,-1-1-118,-6 0-142</inkml:trace>
  <inkml:trace contextRef="#ctx0" brushRef="#br0" timeOffset="46903.0165">13330 4487 164,'0'0'193,"0"0"-117,0 0-13,0 0-6,0 0-56,0 0 11,48-26-12,-18 24 0,-2 2 4,2 0-2,-2 0-4,-4 0-22,-5 0-100,-10 4-156</inkml:trace>
  <inkml:trace contextRef="#ctx0" brushRef="#br0" timeOffset="47087.9488">13328 4631 260,'0'0'155,"0"0"-155,0 0-13,0 0 13,0 0 40,0 0 16,83 8-25,-46-8-20,-1 0-11,-5-4-32,-3 0-133,-8-1-73</inkml:trace>
  <inkml:trace contextRef="#ctx0" brushRef="#br0" timeOffset="50543.4624">14272 3937 182,'0'0'142,"0"0"-74,0 0 3,0 0 6,0 0-38,0 0 14,0 0-30,-3-10-11,3 7-12,13 1 6,11-1-7,14 0 1,12-1 0,11 1 3,12-1 0,6-2-3,11-2 0,4-1 2,0 0-3,-9 3 1,-12 1 0,-15 0 0,-15 2 5,-10 3-3,-9 0-2,-5 0-7,-2 0-15,-7 0-45,-2 3-48,-8 2-17,0 0-8,0 0 18</inkml:trace>
  <inkml:trace contextRef="#ctx0" brushRef="#br0" timeOffset="51583.9539">14346 3902 82,'0'0'52,"0"0"32,0 0-42,0 0-22,0 0-13,0 0 2,-15 0-9,15 0 6,0 0-6,0 0 26,0 0-21,-1 0-2,1 0 12,0 0-8,0 0-5,0 0-2,0 0 5,0 0 6,0 0-11,0 0-5,0 0 3,3 0-21,10 6 23,7 5 16,6 4-13,6 1 33,5 3-10,0-1-14,4-1 1,1 1-10,7-3-3,4 1 0,2-2 7,-2-3 16,-6 1-13,-11-2-9,-12-2 3,-9 1-2,-9-1-2,-2-2 0,-4 0-17,0 0 17,0 2 2,-10 0 10,-10 3 11,-6 4-19,-7 0 6,-7 1-10,-2 2 4,-2 3-2,0-1-2,3 1 0,4 2-2,0-2 11,4 3-11,0-1 2,2 0-5,-2 3-3,0-3 8,2-2 0,4 0 0,6-4 5,3-2-5,6-4 0,4 0-14,3-3 13,4-2-5,1-1-10,0-3 8,1 3-14,20-1 22,7-1 29,14 0-3,13-3 5,12 0-2,11 0-17,10 0 27,9-6-39,0-1 7,-3 3 7,-13 2-9,-9 2-6,-9 0 1,-5 0 0,-10 3 2,-8 3 2,-14 0-4,-10 2 0,-8-4-31,-7 0-4,-1 1-12,0-2-33,-15 2-5,-10-3 1,-10 1-180</inkml:trace>
  <inkml:trace contextRef="#ctx0" brushRef="#br0" timeOffset="52370.3737">14310 5067 385,'0'0'118,"0"0"-107,0 0-18,0 0 14,0 0 0,0 0-6,36 3 3,-22-3 31,0 0-26,3-2 14,2-6-23,0-3 11,-2 1-15,-2-3 8,-3 0-4,-6 1 6,-2 1 4,-2 1-10,-2 0 0,0 5 4,0 3-4,0 2 14,0 0-10,0 0-4,0 3-21,0 15 21,-3 5-6,-2 2 18,5 0-16,0-3 4,0-2 0,0-2-1,0-3 1,6-4-6,6 0-6,-1-5-32,2-4-3,5-2-51,0 0-80</inkml:trace>
  <inkml:trace contextRef="#ctx0" brushRef="#br0" timeOffset="52586.5479">14451 4802 466,'0'0'61,"0"0"-57,0 0 7,0 0-22,0 0 7,0 0-70,-9-5-74,19 5-39,3 0 69</inkml:trace>
  <inkml:trace contextRef="#ctx0" brushRef="#br0" timeOffset="52833.964">14805 4844 204,'0'0'120,"0"0"-72,0 0-19,0 0 42,0 0-21,0 0-45,60 0-1,-33 0-4,0-1 3,0-1-6,-3 2 3,-5 0-31,-5 0-33,-5 0-63,-8 6-88</inkml:trace>
  <inkml:trace contextRef="#ctx0" brushRef="#br0" timeOffset="53034.5012">14827 4993 114,'0'0'17,"0"0"-1,0 0 59,0 0-22,0 0-24,82-2-10,-56-1-14,3 1-8,-3 0 3,1-1-46,-1 2-49,-1-2-73</inkml:trace>
  <inkml:trace contextRef="#ctx0" brushRef="#br0" timeOffset="53303.971">15301 4804 391,'0'0'167,"0"0"-87,0 0-74,0 0-6,0 0-7,0 0-3,-5 57 6,5-27 4,0 0 0,0 1 1,0-2 6,0-2-7,2-3 0,-2-3-14,1-1-15,1-5-77,-1-4-51,2-8-89</inkml:trace>
  <inkml:trace contextRef="#ctx0" brushRef="#br0" timeOffset="54453.7988">14652 3556 79,'0'0'151,"0"0"-42,0 0-19,0 0 0,0 0-34,0 0 4,-3-20-39,3 20 1,0 0 3,0 0-21,0 0-8,0 0 0,4 6-7,11 12 4,5 6 7,0 2 0,-3-2-1,-2-2 6,-6-2-9,-5-3 4,-2-2-9,-2-5 8,0-1-6,0-4 0,0-2 7,0-2-11,0-1 11,0 0 5,0 0 11,0-3-9,0-14-2,0-3-5,0-6 7,9-4-1,10-3-6,3 1 0,1 4-6,-1 6 1,-2 9 4,-7 7 1,-3 4 0,-2 2-7,1 0 6,3 16-6,0 5-5,-2 1 8,2 1 4,-3-2 0,0 0 6,1-4-1,-1-3-6,2 0 1,2-5-8,-1 0 5,6-4-85,-3-5-108</inkml:trace>
  <inkml:trace contextRef="#ctx0" brushRef="#br0" timeOffset="57414.7368">15917 3831 34,'0'0'102,"0"0"-51,0 0-6,0 0 24,0 0-28,0 0-6,0 0-14,3-10-17,0 10 11,5 4-11,3 10-4,1 7 27,5 7-23,-1 6 3,0 6-7,-2 5 13,-2 1-4,0-1-5,-2 0-3,2-1 11,-1-2 2,2 0 2,4-2-16,-4-2 10,-1-3-9,-5-9 1,-1-3-2,-3-9 4,-3-8 4,2-5-8,-2-1 9,0 0 12,0 0 60,0-6-27,0-12-36,-3-4-10,-8-5-3,-2-2-5,-2-1 0,-1 0 0,-4 0-5,1 4 5,-2 2 0,3 6 4,0 3 1,0 6-9,2 3 4,-1 6-22,-2 0 13,1 0 1,-1 16 8,-4 9 2,3 3 3,0 5-5,4 4 0,1 0-3,3 2-3,6-1-18,3-4-33,3-2 7,0-2-15,0-3-32,4-4-18,10-2-46</inkml:trace>
  <inkml:trace contextRef="#ctx0" brushRef="#br0" timeOffset="57900.4722">16365 4631 28,'0'0'437,"0"0"-409,0 0-28,0 0 0,0 0 10,0 0-10,61-70 4,-51 52-3,-4 0 2,-1 3 4,-2 2-7,-2 2 0,2 5 0,-3 3 4,0 2-4,0 1 0,0 0-22,0 1-8,0 14-7,0 4 37,0 4 8,0 0-3,0-2-5,5 0 0,3-3 3,0-3-5,1-2 4,1-2 3,1-4-5,1-3-52,1-4-73</inkml:trace>
  <inkml:trace contextRef="#ctx0" brushRef="#br0" timeOffset="58085.3824">16460 4320 546,'0'0'42,"0"0"-42,0 0-66,0 0 29,0 0-112,0 0-132</inkml:trace>
  <inkml:trace contextRef="#ctx0" brushRef="#br0" timeOffset="58517.7081">16814 3778 421,'0'0'66,"0"0"-35,0 0-3,0 0 12,0 0-40,0 0-13,0 46-6,0 2 19,0 4 19,0 1-15,0-3 8,0-2-12,4-3 6,1-4-8,2-1 2,-1-7 0,0-1-5,0-5 5,0-3-23,3-3-29,0-4-66,1-8-44</inkml:trace>
  <inkml:trace contextRef="#ctx0" brushRef="#br0" timeOffset="59065.9286">17072 3934 200,'0'0'79,"0"0"-3,0 0-3,0 0-73,0 0-1,0 0 1,0 75 14,0-42 3,0-4-12,0-2-2,10-6 12,1-3-15,-1-4 1,5-3 9,-1-3-6,2-2 5,2-5-8,1-1 1,2 0 18,-1 0-19,-1-12 6,-5-1 3,-1-5-8,-4-3 11,1-3-13,0-4 5,0 0-3,-3 1 2,0 3-3,-2 8 1,-2 8 27,-3 3 10,0 4-1,0 1-25,1 0-13,5 16-19,4 13 13,4 4-1,1 0 14,3 0-6,0-6-1,1-1 0,1-6 0,-2-4 1,0-3 0,-2-3-1,3-7-9,1-3-62,-1 0-189</inkml:trace>
  <inkml:trace contextRef="#ctx0" brushRef="#br0" timeOffset="59536.0263">17798 4244 389,'0'0'105,"0"0"-79,0 0-25,0 0 9,0 0-10,0 0-7,-1 1-1,1-1 16,0 0-6,0 0 32,6-3-34,6-9 36,1-5-36,-1-1 0,-2 2-1,-2 1-31,-5 4 27,0 7-8,-3 2 8,0 2 0,0 0-10,0 6-24,0 13 39,0 3 0,0 2 1,0 2 26,0-1-22,0-1 12,0 0-17,3-3 11,5-1-11,-3-7 0,0-3-15,-1-6-38,1-4-126</inkml:trace>
  <inkml:trace contextRef="#ctx0" brushRef="#br0" timeOffset="59720.8513">17860 4006 569,'0'0'0,"0"0"-42,0 0-45,0 0 45,0 0-45,0 0-93</inkml:trace>
  <inkml:trace contextRef="#ctx0" brushRef="#br0" timeOffset="60253.4833">18073 3761 340,'0'0'69,"0"0"13,0 0-19,0 0-37,0 0-26,0 0-20,1-2 11,16 10 5,10 3 8,4 4 1,4 2-5,1-2 4,-1 1 5,-1-2-9,-1 1 0,-3-1 3,-2 1 1,-1-3-4,-7-3 0,-6 0-1,-5-1-1,-4-1-10,-3 2 9,-2 0-3,0 2-8,-7 2 14,-8 4 0,-5 2 11,-6 4-2,-4-1-6,-2 3 6,-3 0 0,-5 2-6,0-2-6,-1-3 3,7-4-68,9-3-22,10-3-100</inkml:trace>
  <inkml:trace contextRef="#ctx0" brushRef="#br0" timeOffset="60893.0071">19054 3762 308,'0'0'131,"0"0"-96,0 0-28,0 0-5,0 0-4,0 0-14,-11 15 7,-13 3 9,-8 1 9,-2 1-4,0-2-5,1-1 9,0-2-9,5 0 4,4 0 9,8-3-24,8-1 11,1 0 0,7 2-4,0 0-29,0 2 33,0 3-2,13 2 3,4-1-1,2 2 0,5 1 1,1-1 39,6 0-10,4-1-8,-2-2-14,-2-4 4,-4 0-12,-8-2 0,-2-3-8,-8-3-24,-3-1-74,-5-5-65,-1 0-72</inkml:trace>
  <inkml:trace contextRef="#ctx0" brushRef="#br0" timeOffset="61510.6816">19261 3828 10,'0'0'550,"0"0"-530,0 0-8,0 0-12,0 0-6,0 0-17,-26 41 1,20-2 22,0 0 0,5-3 0,1-1 3,0-7-3,0 0 0,7-6-6,7-2-3,-1-7 9,5-5 6,0-8-6,6 0 28,1 0-12,5-11-1,0-8-5,0-7-1,-4-4-6,-3-3-3,-5-3 7,-1-1 1,-4 4-1,-6 5-2,0 7 30,-5 6-33,-2 6 20,0 4 5,0 5-23,0 0 0,0 8-4,0 16-6,0 8-8,0 0 22,0 2-8,4-6 0,5-1-3,2-4-9,4-4 12,1-5-1,5-4-7,6-5-22,4-5-51,2 0-137</inkml:trace>
  <inkml:trace contextRef="#ctx0" brushRef="#br0" timeOffset="62159.1758">19953 4102 35,'0'0'201,"0"0"-80,0 0-54,0 0 30,0 0-32,0 0-52,0 0-11,1 0-2,1-2-5,2 1-4,7-5 18,1-2 4,4 0-5,3-5-7,-2 2-2,-4-2-3,-4 3 1,-4 1-4,-1 3 7,-4 3 0,0 3-1,0 0-7,0 0-6,0 7-27,0 13 40,-4 1-2,1 1 6,3-1 1,0-1-2,0-2 5,0-3-14,8-2 7,3-5-9,0-5-43,0-3-170</inkml:trace>
  <inkml:trace contextRef="#ctx0" brushRef="#br0" timeOffset="62359.7149">20127 3914 520,'0'0'86,"0"0"-84,0 0 8,0 0-10,0 0-4,0 0-11,-13-16-65,13 16-52,0-2-130</inkml:trace>
  <inkml:trace contextRef="#ctx0" brushRef="#br0" timeOffset="62752.7132">20359 3514 395,'0'0'29,"0"0"59,0 0-47,0 0 2,0 0-29,0 0-14,-13 29-24,13 20 20,0 8 4,0 3 14,0-2-11,0-3 7,2-2 1,0-2-6,-1-1 8,-1-5-3,0-5-3,0-3 2,0-4-9,0-8 0,0-5-2,0-5-2,0-5-37,-6-5-42,0-3-91,2-2-85</inkml:trace>
  <inkml:trace contextRef="#ctx0" brushRef="#br0" timeOffset="73620.5063">8389 6523 143,'0'0'206,"0"0"-133,0 0-10,0 0-6,0 0 4,0 0-30,0 0-26,-9-11 19,7 11-24,1 3 0,1 10-5,0 6 16,0 3-11,0 0 0,0 1 0,7 0-2,8-3 6,0-4-4,3 0 0,3-3 2,0-5-5,0 0 3,1-6 0,1-2-3,0 0 5,1-5-2,0-10 0,-3 0-23,-2-3 19,-5 0-2,-2 1 6,-5-2 0,-4 4 3,-1-2-3,-2 5 11,0 3-6,0 4 6,0 2-7,0 3-4,0 0 0,0 0-15,0 11 4,0 6 5,0-1 12,6-1-6,5 2 0,0-5 1,4 0-4,-3-2 3,-2-2 0,2 0-1,-1-4-2,-1-3-10,3-1 4,0 0 3,0 0-8,-4 0 7,-2-10-2,-2-2 4,1-2-14,-6-1 11,0 2-1,0-1-4,0 4 2,-6 1 11,1 3 0,1-1 0,-1 3 5,4 1-5,1 0 16,0 0-10,0 2 3,0 1-9,9 0 0,10 0-10,2 0 18,3 0-8,-2 0 0,-1-2 3,-1-3-7,2-2 4,-3-2 0,-1-6 5,-3-1 5,-4-5-8,-4-7 6,1-2-1,-1-3 22,-3-3-29,-2 1 1,-2 4 3,0 2 7,0 6-9,0 7 20,0 7-21,0 4 24,-2 4-20,2 1-4,0 3-1,0 23-30,0 13 30,0 9 0,0 4 7,0 0 0,0-4-7,2-3 0,1-4 12,-3-7-7,3-4-5,-3-6 0,0-3 3,0-6-10,0-5 7,0-6 0,0-4 10,0 0 3,0-1-6,0-15-6,8-7-1,3-6-10,3-1-11,4 1 13,-3 4 0,-1 5-6,-3 6 14,0 7-2,0 4-7,1 3 1,5 0 2,1 10 6,1 5-12,2 5 11,-3 0 0,0-2-1,-5-2 1,0-2-4,-5-2 6,6-5-1,-3 0 9,1-7 0,2 0-9,7 0 1,-2-8 10,6-12-15,1-8 4,-4-3-18,-1 0 4,-7 2-64,-6 7 48,-6 4 27,-2 6 3,0 7 16,0 3 4,-7 2-20,-1 2 0,-1 15 0,4 5 3,4 3-3,1 0 1,0-1 15,3-3-16,11-2 0,2-5 10,2-5-8,1-2 8,3-6 12,4-1-17,10 0 9,1-9-2,2-9-11,-3-7 16,-9 2-17,-8-6-3,-9 0 1,-10 1-26,0-1 15,-1 4-2,-14 4 5,-3 3 10,4 2 0,3 6 5,2 2 20,1 4-25,5 1 15,3 1 4,0 2-16,0 0-3,0 0-9,11 0 2,12 0-3,9 0 19,2 0-9,-1 2 0,-2 8 0,-4 5 2,-9 5-2,-3 1 0,-4 3 12,-5 3-12,1 0 12,-4 2 0,0-3-6,1-4 8,2-2-10,2-4-4,2-2 12,2-2-10,4-5-1,1-1 2,7-6 3,7 0 5,5-7-10,3-16 7,1-4-4,-7-2 3,-6-2-8,-9 1 1,-5 3-11,-7 3 8,-6 4-6,0 4 9,0 5-9,-3 4 20,-6 5-10,2 2 5,-2 0-6,1 20-5,1 6-2,4 6 7,3 0 0,0-4 7,0-4-5,13-3-2,2-4 0,3-5 3,-1-3-3,2-6-11,-4 0-20,1-3-84,-7 0-158</inkml:trace>
  <inkml:trace contextRef="#ctx0" brushRef="#br0" timeOffset="74877.0287">11252 6011 233,'0'0'104,"0"0"-8,0 0-27,0 0 29,0 0-50,0 0-9,0-24-39,0 28-7,3 18-3,6 15 5,-2 6 5,4 7 21,-1-2-19,-1-1 6,5-4-8,-3-2 6,-2-2-8,-1-3 2,1-1 0,-2-3 2,2-2 3,-3-3-10,1-4-2,-2-7-46,1-3-27,2-5-50,1-8-70</inkml:trace>
  <inkml:trace contextRef="#ctx0" brushRef="#br0" timeOffset="75547.5776">11568 6158 249,'0'0'68,"0"0"0,0 0-57,0 0-11,0 0-9,0 0 9,-2 62 26,8-32-6,4 0 0,-1-4 18,2-2-33,0-4-2,1-2-3,0-5 2,0-1 22,-1-6-17,0-3 5,1-1 4,0-2-10,1 0 5,4-8-11,-2-7 11,-2-3-2,-4-2-3,2-2-1,-5-4 2,1 2 2,-4 0-9,0 0 0,0 6 1,-2 4-3,1 7 4,-2 4 11,0 3 12,0 0-25,0 19-10,3 7 0,6 3 13,4-3-6,2 0 3,0-5 0,-1-3-1,2-4 9,-1-3-8,3-6 0,-2-2 3,5-3-3,0 0 2,-3-3-1,6-7 6,-5-2-7,-5-3-3,-3 0 2,-3-2 0,-2 1 0,-2 2 1,-1 3 0,-3 4 30,0 4-28,2 3-2,-2 0 0,0 0-29,0 0-23,0 2-51,7 8 30,-4-1-88</inkml:trace>
  <inkml:trace contextRef="#ctx0" brushRef="#br0" timeOffset="76280.6965">12268 6466 258,'0'0'201,"0"0"-201,0 0 0,0 0 27,0 0-27,0 0 6,15 0-6,-6-2 11,0-6 8,1 1-3,-4-3-15,3 0 4,0 1-5,-3 2-15,-2 1 13,-2 3 4,-1 1 0,-1 2-2,0 0-3,0 0 2,0 0-18,0 9 9,0 8 7,2-1 3,1 2 0,3-4 1,1-2 8,1-2-9,-1-1 0,2-3-13,1-4-43,-2-2-117</inkml:trace>
  <inkml:trace contextRef="#ctx0" brushRef="#br0" timeOffset="76465.6162">12371 6234 618,'0'0'27,"0"0"-27,0 0-7,0 0-42,0 0-13,0 0-58,-5-7-87,5 7 7</inkml:trace>
  <inkml:trace contextRef="#ctx0" brushRef="#br0" timeOffset="76935.6212">12516 6026 401,'0'0'93,"0"0"-62,0 0-4,0 0-27,0 0-4,0 0 2,11 1-9,6 12 11,7-2 6,1 0-1,6-2 5,2-1-10,-1-3 0,-3 0 18,0-1-12,-4 1-6,-4 0 0,-5 0 0,-5 0-6,-2 1 6,-5 0 0,-1 2-8,-3 4 9,0 3-1,0 2 0,0 2-8,-13 1 8,-1-1 3,-5-1 3,1 0-5,-1 2 3,-2-2-1,3 0 2,2-2-5,2 1-8,1-1-66,1-3-130,0-6-88</inkml:trace>
  <inkml:trace contextRef="#ctx0" brushRef="#br0" timeOffset="78618.1047">13421 6281 124,'0'0'95,"0"0"-95,0 0 0,0 0 20,0 0 14,0 0-13,17 13 22,-13-13-17,3 0 2,1 0 11,2 0-21,7-5 14,1-7-32,1-2 7,0-1-13,-5 1 8,-3 0-2,-3 0 0,-3 1 3,-1 4-3,-4 3 0,0 3 1,0 3 1,0 0 1,0 0-6,0 6-14,0 13-5,0 8 22,0 1 12,0-2-12,0-1 25,2-3-21,7-4-2,2-3-2,2-3 7,0-3-4,0-4-3,4-5 2,1 0 9,4 0 1,5-15-1,0-6-11,-2-6-11,1-3 8,-4-2-7,-3 1 10,-7 3-1,-3 7 3,-3 6-2,0 8 29,-3 2-27,-2 5 27,1 0-29,4 5-14,3 12 14,3 2 0,0 2 15,-1 0 15,-1-3-17,-3-1 8,2-2-20,0-3 3,-5-1 7,-2-4-8,-2 0-3,0 1-4,-3-2-101,-21-6-104</inkml:trace>
  <inkml:trace contextRef="#ctx0" brushRef="#br0" timeOffset="78818.6406">13637 6040 615,'0'0'0,"0"0"-8,0 0-38,0 0-10,0 0-4,0 0-65,-6-14-88</inkml:trace>
  <inkml:trace contextRef="#ctx0" brushRef="#br0" timeOffset="126405.2452">15023 6038 16,'0'0'84,"0"0"-9,0 0-20,0 0-5,0 0 4,0 0-1,0 0-39,0 0 1,-6-9-15,6 9-6,0 0-1,0 0 5,0 0 2,0 0 3,0 0 6,0 0-12,0 0 3,0 0 0,0 0 6,0 0 1,0 0 10,0 0 21,0 0-37,0 0 16,0 0 2,0 0-7,0 0 37,0-2-19,0-1 5,0-1-2,-7-3-29,1 3-4,-5-2 0,-3 3-7,-1 2 1,-6 1 6,0 0 0,0 0 0,-1 1 1,1 10-3,1 2 0,0 4-21,3 1 22,5 3-8,3 3 9,3 3-8,2 0 4,2 0 4,2-1 0,0-3-9,0-5 8,5-2-6,5-4 6,1-1-6,0-4 1,2-3-1,1-2-5,0-2 0,4 0 11,0-3 1,1-9 0,-1-4 11,3-2-8,-2-5 1,2-1 0,-1 0 2,-3 0-8,-6 1 2,-2 7 0,-6 5 7,-1 4-6,-2 4 15,0 3 10,0 0-21,0 0-10,0 10-5,0 13 4,-2 7 6,-3 0 0,2 0 6,3-6-3,0-3 2,0-5-6,6 0 1,6-4-2,0-5-1,3-1 5,-1-3-2,-1-3 0,5 0-10,-2 0-15,-4-9-51,-3 2-71,-6-1-128</inkml:trace>
  <inkml:trace contextRef="#ctx0" brushRef="#br0" timeOffset="127523.8217">16169 6079 180,'0'0'182,"0"0"-141,0 0-36,0 0-5,0 0 14,0 0-14,48 25 40,-30-21-19,3-1 27,-3 1-28,1-3 5,0-1 10,-1 0-32,2 0 7,-5 0-10,0 0 5,-3-5-4,-4-1-1,-2 1 4,-3-3 12,-1-4-13,-2-2 4,0-2-7,0-4 9,-6 2-13,-4 0 4,-2 1 0,-5 6-2,-1 1 12,-6 4-10,-2 6 0,-4 0-10,-3 0 10,2 13-1,-1 9 1,2 8-7,5 6 7,7 2 0,6-1-2,9-2-7,3-3 7,0-4-6,13-5 8,7-4 10,7-2-10,7-6 15,2-4 4,4-4-16,-4-3 5,-5 0-8,-1-7-4,-6-7-7,-6-1-28,-6 0-45,-11 2-91</inkml:trace>
  <inkml:trace contextRef="#ctx0" brushRef="#br0" timeOffset="128241.3371">16644 6005 264,'0'0'78,"0"0"-55,0 0-22,0 0 2,0 0 13,0 0 29,21 96-9,-21-66 17,1-3-37,-1-3 5,2-3-15,-1-1-5,1-4 4,-2-3 3,0-5-11,0-2 3,0-4-47,0-2-11,0 0-83,1-8-87</inkml:trace>
  <inkml:trace contextRef="#ctx0" brushRef="#br0" timeOffset="128457.5025">16685 5856 496,'0'0'73,"0"0"-8,0 0-50,0 0-11,0 0-4,0 0 0,-7-11-32,7 11-104,-3 0-226</inkml:trace>
  <inkml:trace contextRef="#ctx0" brushRef="#br0" timeOffset="130315.8449">17120 6057 87,'0'0'74,"0"0"7,0 0-28,0 0 12,0 0 16,0 0-35,1-22 14,-1 17-22,-6 1-12,-3 0-2,0 0-17,0 1 2,-4 0-7,-1 3 1,1 0-3,-2 0 0,-2 6-10,0 9 8,1 3 2,0 2 0,6 1-2,1 0-5,5 0 6,4-3-4,0 2-13,0-4 13,0-1 2,11-1 3,0-4-4,3-2 5,3-4-8,-2-2 7,5-2-6,0 0 6,0-7 0,1-9 1,-2-2 0,-5-1 5,-5-2-6,-4 1 0,-3 2 1,-2 4 7,0 6-3,0 3 30,0 5 17,0 0-36,0 0-16,0 9-4,0 18-14,0 6 16,-2 6 2,2-1 0,0 1 2,0-1 2,0-2-4,0 2 0,-2-1 1,-4-2-3,-3-2 5,-2-3-3,-2-5 0,-1-2 7,1-5-7,-2-4 0,2-5 3,1-6-14,-2-3 11,4 0-8,1-5 5,3-13-19,6-6 22,0-3-12,0-5 22,1 3-12,13 0 2,-1 2 0,-1 6-8,4 3 13,-4 4-5,8 3 0,2 4-6,5 1-5,8 0 15,1 0-4,3 1 1,3-2-1,0-1-5,-6-2-5,-2-2-18,-7-4 23,-4-3 5,-3-5 0,-4-5-5,-3-1 5,-4 3-1,-6 4 1,-3 7-3,0 3 3,0 5 0,-9 5 16,-2 3 18,-4 3-31,0 21-5,-3 7 2,3 6-7,4-4 4,5-5 3,6-3 0,0-6-7,0-4 5,4-3 2,8-3 0,0-4-14,4-5 11,4 0-5,2-6-15,2-12 15,1-4-22,-2 0 1,-1 1 27,-1 1-6,-5 4 8,1 4 14,-5 4-3,-2 7 18,2 1-29,0 0 1,0 12 5,-2 3 1,-2 0-8,-2 1 1,0-2 0,-5 1 8,-1-3-7,2-4 5,-2-2 1,0-5-1,0-1-6,0 0 5,0-4 8,3-10 3,-2-6-16,4-1 0,-1 0 0,5 2 0,5 2-5,-1 5 5,6 6-8,-2 6 1,1 0 7,-5 6-1,-1 11-1,-3 2-3,-1 1 4,0-1 0,0-1 1,-1-1 2,3-3-1,0-4-1,-1-1 7,0-4-7,1-4-1,2-1-30,1 0-78,-1-7-195</inkml:trace>
  <inkml:trace contextRef="#ctx0" brushRef="#br0" timeOffset="131451.6325">18037 6029 110,'0'0'237,"0"0"-125,0 0-13,0 0-53,0 0-43,0 0 0,0 0-3,6 21 0,6 9-13,4 1 19,4 3-6,-4-4 5,3-3 4,0-6-1,-5-3-6,6-4-2,-4-6 5,4-3 1,-1-3-6,-1-2 0,0 0 10,-2-12-3,-1-7-7,-5 0-2,-2-4-5,-6-1-8,-2-2 15,0 3 0,0 0-1,-7 5-5,0 4 7,0 2-1,2 5 2,1 2 2,-1 4-4,4-1 0,-1 2-3,2 0-1,0 0 4,0 0-9,0 0 5,3 9-5,12 3 8,6 0 1,3 0-12,0-4 11,3-2 1,3-4 0,3-2 1,3 0 4,2 0-5,-1 0 0,2-3 7,0-5-7,-7 0 0,-7-1 0,-6-3 16,-5-1-12,-4-2 6,-6-2 18,-4 1-24,0 1 7,-1 2-4,-14 3-1,-2 4 21,-2 3-27,1 3 10,-4 0-10,-1 8-12,1 17 11,-1 9-3,3 3 4,5-1-1,6-3 2,8-6-1,1-1 0,6-7-19,16-2 19,8-5 0,4-6 1,7-6-4,6 0 3,5 0-44,-1-15-32,-5-5-238</inkml:trace>
  <inkml:trace contextRef="#ctx0" brushRef="#br0" timeOffset="132401.7936">19141 6023 112,'0'0'68,"0"0"25,0 0-1,0 0-59,0 0 9,0 0 17,-19-32-42,6 32 13,-3 0-30,-3 8 2,3 10-6,1 5 4,3 5 0,6 2-8,3 0 3,3-1 5,0-5 0,0-2 0,0-4 22,9-2-16,3-5 1,7-3 20,2-5-24,5-3 8,3 0-3,5-6 2,-1-10-1,0-4-7,-3-2 0,-6-3 6,0-2-1,-5-5-7,-5-2 2,-4-5 3,-7 0 15,-3-4-16,0 0 0,0-1 7,-9-1-9,2 0-2,1 3 0,-4 0 3,3 6 19,1 4-21,2 9 13,1 8 7,0 6-14,1 8-5,1 1-2,1 0-3,0 12-4,0 25-7,0 20 14,0 11 1,0 3 9,0-9-10,0-6 0,7-8 13,4-5-8,4-7-5,-2-5 0,3-9 3,4-4 3,2-6-6,4-6 0,-1-4-14,0-2-11,2 0-35,-6-3-22,-2-8-106,-8 1-150</inkml:trace>
  <inkml:trace contextRef="#ctx0" brushRef="#br0" timeOffset="132756.0136">19087 5865 242,'0'0'45,"0"0"-43,0 0 73,0 0-6,113 7-9,-66-7-7,11 0-6,2 0-43,-1-7 12,-6-1-14,-8 2 3,-13 3-5,-8 0-53,-10 3-60,-8 0-53,-6 0-122</inkml:trace>
  <inkml:trace contextRef="#ctx0" brushRef="#br0" timeOffset="133774.8074">19753 5916 49,'0'0'263,"0"0"-216,0 0 35,0 0-22,0 0-46,0 0 15,-70-2-29,53 19 0,2 2 0,6 5 8,5 2-6,1 3 3,3-4-1,0-4 10,0 1-12,1-9 5,8-2 11,2-4-14,1-4 10,-2-1-6,2-2 0,5 0 23,1-7-19,1-8-1,-1-1-3,-5-4-4,-2 1-4,-2-1 0,-8 2-10,-1 0 8,0 5 2,0 2 0,0 5 4,-1 2 1,-4 2-6,-1 2 1,5 0-18,-2 0 15,0 12 1,3 2 2,0-2-4,0-2-5,3 0 9,8-5 0,3 0-1,1-4-6,0-1 9,3 0-2,-2-3 8,5-10-2,-3-4-6,1-1 0,-4-3 1,-4-2-4,-4-1 3,-5-1 0,-2-2 3,0 2 4,0 4-7,-11 3 0,-3 3 0,-2 4 7,0 1 7,1 4-4,0 2-4,8 3 1,2-1-7,4 2 0,1 0 0,0 0-9,0-2 9,0 2-7,1 0 2,11 0-2,8 0 7,5 0 0,2 0 12,2 0-12,0 0 0,-3 8 0,-3 6-1,-3 5 10,-5 4-9,-4 3 0,-3 6-2,-7 0-1,-1 1 3,0 2 0,0-5 21,-3 0-16,3-5 4,0-4-1,0-4-1,8-5-14,13-3 10,7-4-3,6-5 20,5 0-20,-4-3-8,-4-14-52,-7-2-111</inkml:trace>
  <inkml:trace contextRef="#ctx0" brushRef="#br0" timeOffset="139776.8931">15319 6139 4,'0'0'39,"0"0"-2,0 0-6,0 0 1,0 0-14,0 0 13,0 0 1,18 78-20,-18-77 21,0 1-17,0-1 8,0-1 17,0 0-1,0 0 20,0 0 6,0 0-19,0 0 4,0-5-51,0-5 1,0 1 4,0 0-4,-3-1-2,1 0-25,1 2-70,-1 0-70,-1 1-77</inkml:trace>
  <inkml:trace contextRef="#ctx0" brushRef="#br0" timeOffset="140680.3544">15186 6101 105,'0'0'89,"0"0"-53,0 0-5,0 0 12,0 0-13,0 0-7,28-12-16,-22 12 3,2 0-7,4 12 2,0 6-2,1 3 21,-2 2-10,-2-1 8,-1 1-18,-3-5 9,1-2-3,-2-2-8,1-2 0,-2-1-2,0-1 2,-1 1 1,-2 0 1,0-3-4,0 0 9,0-2-8,0-5-2,0 1 3,0-2 0,0 0 14,0 0 2,0 0 53,0-8-36,0-7-24,0-1-11,0-4 7,5-1-4,3-1 0,-1 1 0,2 3-1,-2 1-2,3 2 3,-4 1-3,1 5 0,0 2 0,1 0-7,-1 6 10,4 1-3,1 0 0,0 0-11,1 12 9,1 2 2,-4 2-5,0 1-1,-1 1 10,-3-2-4,-1 0 2,-1-5-1,-4 0-1,2-1 0,-2-2 2,1-3-4,1-1 2,1-3 0,-2 1-1,4 0 1,-1-2 0,4 0-2,5 0 13,2 0-11,1 0 0,-1 0 0,0 0 0,-3 0-16,0 0-73,-1-2-129</inkml:trace>
  <inkml:trace contextRef="#ctx0" brushRef="#br0" timeOffset="142330.9722">21430 5690 189,'0'0'75,"0"0"-30,0 0 16,0 0-35,0 0-19,0 0 29,-76 0-29,65 13 13,-2 6-8,-4 5 4,2 6 26,1 3-31,2 3 4,1-1 12,8-2-26,3-4 10,0-2-11,12-4 3,8-4 11,5-6-9,5-4 14,-2-4 3,0-5-19,-2 0-6,-5 0-13,1-12-79,-6-3-107</inkml:trace>
  <inkml:trace contextRef="#ctx0" brushRef="#br0" timeOffset="144120.8276">21664 5729 162,'0'0'130,"0"0"-50,0 0 11,0 0-20,0 0-70,0 0-1,-16 23 0,10 4 1,2 3 24,0 1-9,3 0 0,1-6-8,0-2-2,0-2-6,1-5 0,8-2-1,-1-3-10,2-5 4,5-6 7,2 0 19,2 0-12,0-14 3,1-4-10,-4-5 6,-4-2-12,-4-1 11,-4-1-5,-4 2 0,0 2 6,-4 3-4,-9 4 0,1 5 7,1 4 17,2 2-23,4 5 1,2 0-4,3 0-10,0 0 9,0 9-10,5 5 5,5-2 3,5-1-4,5-4 7,0-1-4,4-3 11,1-3-5,0 0 6,0 0-4,0-11 1,-3-2-3,-6-3-2,-5-4 6,-5-5-5,-4-3-1,-2-4 3,0-1-1,-5 0-2,-8 6 1,1 6-1,-4 6 12,-1 3-3,-2 6 9,2-2-11,3 5 0,0 2-8,4 1 2,7 0-1,1 0 0,2 0-2,0 0 1,0 0-14,9 0-21,12 0 32,7 0 4,4 0 0,1 3 4,-4 6 2,-2 6-10,-3 6 4,-3 3 0,-8 6-7,-1 2 10,-5 0-3,1-2 0,-3-2 4,2-2-4,3-7 0,1 4 3,4-2-8,3-2 7,6-2-2,2-5 0,4-6 3,1-3-3,-3-3 0,-3 0 2,-4 0 0,-4-4 0,-4-9 3,-3-5 6,-1-3-3,-3-5-8,-2-5 0,-1-3-6,-3-5 1,0-1 6,-3 1-1,-11 8 0,-1 3 5,-2 7-5,4 6 0,-1 4 0,3 3-5,3 5 5,3 1 0,4 2-1,1 0 1,0 0-1,0 0-9,3 0-11,11 5 17,5 1 0,5-2 4,0-1 1,3-1 8,1 1-9,0-2 0,-1 4 1,-3 1-5,-3 1 4,-3 7 0,-8 1-3,0 6-1,-4 2 4,-3 1-3,1 2 8,-3-4-7,2-1 3,2-1-1,3-4 8,1 1 0,2-2-2,2-2-6,1 0 9,0-3-4,3-4-4,-1-1 4,1-5 14,4 0-12,-2 0 2,4-16-6,0-5-3,1-5 10,-2-8-10,-5-2-7,-4-2-2,-7 4 7,-3 5 2,-3 5 0,0 9 5,-1 4-5,-12 8 22,2 3-6,-1 0-16,-3 16-7,5 5 7,-2 4 0,6 1-11,3-1 8,3 1 2,0-5 0,3-3-8,12-3 11,3-6-2,-1-3 1,6-6 10,1 0-12,0 0 1,-1-9-16,-2-4 14,-1-5-13,-2-5 9,-3-6 2,-1-1-34,-3-1 36,-6 4-2,-1 4 4,0 10 20,-1 3-3,-1 7 5,-1 3-22,2 0 0,5 8-6,6 11-6,2 6 12,1 0 2,0-1 1,1 0-3,-2-1 6,5-5-2,3 0-4,-4-6 0,-3 2 2,-8-4-6,-7 1 6,-2 1-2,-8 1 0,-17-1-22,-8 0 9,-3-3-65,0-4-149</inkml:trace>
  <inkml:trace contextRef="#ctx0" brushRef="#br0" timeOffset="144791.5695">23444 5428 340,'0'0'127,"0"0"-63,0 0 6,0 0-36,0 0-20,0 0 37,0 0-39,-4-33-10,4 39-2,0 21-21,4 12 21,6 11 0,-2 9 4,-1 0 1,-2-1 0,-2-4 10,-2-7 0,1-8-7,2-6-8,-4-2 0,2-1 2,-2-4-1,0 0 3,0-2-4,0-4 5,0-5 0,-2-3-10,2-6-6,0-3-50,0-3 1,0 0-38,0-21-141</inkml:trace>
  <inkml:trace contextRef="#ctx0" brushRef="#br0" timeOffset="145092.39">23440 5657 241,'0'0'101,"0"0"-47,0 0-24,26-90-29,-2 74 19,1 8-6,3 5 10,3 3 18,-1 0-33,-2 13-7,-1 5 9,-8 3-8,-4 2-1,-3 0-2,-9-4 2,-3 2-2,0-1 0,-15-4 0,-7 1 37,-8-6-36,0 0 6,2-2-7,1-4-38,3-3-40,3-2-127</inkml:trace>
  <inkml:trace contextRef="#ctx0" brushRef="#br0" timeOffset="145941.9264">23923 5525 204,'0'0'97,"0"0"-7,0 0-2,0 0-65,0 0-19,0 0-4,-82 39-1,67-5-2,3 3 2,4 0 1,8-3 12,0-5 2,0-2-2,0-9 4,8-3-11,4-4 5,1-3 12,2-4 4,2-4 4,2 0-15,-1 0-4,1-14 4,-2-2-15,-1-5 4,-5-2-4,-4-4-11,-6-3 11,-1-1-24,0-1 5,-5 6 11,-4 5 8,3 6-2,0 4 2,1 4 0,5 3-1,0 1 4,0-1-7,0 3-2,6 1-13,11 0 16,5 0-3,0 12-2,2 8 5,-6 3 1,0 3 2,-4 0-4,-3-2 0,-5-5 4,0-3 0,-3-4-3,-1-2 2,-1-2 1,-1 1 0,0-5 25,0-4-23,0 0 24,0 0-5,0 0-21,0-1 33,0-15-29,3-6-4,8-8-10,2-2-22,5 5 2,-1 6 23,-1 11-3,-3 8 5,2 2 5,-1 0-4,-1 12-5,-1 6 4,-3 2 1,-1 3 4,-1-5 0,-1 0 13,1-2-8,-4-2 4,3-2-5,0-3 2,0-3-6,0-1 0,2-1-21,1-1-47,-1-3-200</inkml:trace>
  <inkml:trace contextRef="#ctx0" brushRef="#br0" timeOffset="147383.3879">24724 5567 273,'0'0'111,"0"0"-10,0 0 10,0 0-73,0 0-12,0 0-26,-51-29 5,35 29-5,-4 0 0,-2 8 0,1 10-3,-1 4 6,1 5-3,1 2 0,4-4-2,7-2-4,3-3 2,6-2 0,0-4 0,0 0 8,0-3-3,11-1 9,1-4-8,1-3 8,2-1-10,4-2 2,-1 0 20,5-5-19,-4-6 5,-1-5-3,0-3 6,-5-4-9,1-6-2,-7-3 4,-1-6 8,-3-3-11,-1-3 1,-1 1-1,3 1-1,-2 0 0,2 4-1,-1 3 5,-3 7-4,0 8 4,0 7-4,0 6 33,0 6-23,0 1 3,0 0-13,0 0-21,0 26 17,0 11-15,0 10 19,0 6 3,0-5-2,5-1-1,3-5 0,2-5 3,2-5-10,3-8 7,1-6 0,2-6 0,0-7 7,3-5-7,3 0 0,-2-2 1,2-13-4,-2-8-5,-2-1 1,-5-4 5,-5-2-19,-4 6 20,-3 3-3,-3 7 4,0 7 5,0 2-3,0 3 5,0 2-7,-4 0-3,-1 12-12,1 9 9,1 3 1,3 2 0,0-2 2,0-1 3,0-5-1,7-4 2,5-6-5,0-5-1,4-1-19,1-2 19,2 0-17,-1-9 2,0-6-2,-3-3-19,0 3 39,-2-3-2,1 4 8,-4 2-1,2 3 4,0 5-6,-1 2-1,0 2-1,0 0-4,-1 14 1,1 1 4,-1 0 0,-2 0 0,-2-2 1,-1 0 0,-2-3 1,-3-2-2,2-4 0,-2-3 9,0-1-7,0 0-2,0 0 0,0 0 30,0-2-20,0-17 4,3-3-14,5-4-10,2 3 3,3 4-44,2 4 45,0 6-1,-1 3-6,2 5 11,-2 1 1,-1 0-11,-1 6 8,-2 7 3,1 5 1,-4 0-6,2 2 10,1-1-4,4-2 0,2-2 2,1-4-2,2-6 0,-2 0 4,-1-5-4,-1 0-35,-5 0-203</inkml:trace>
  <inkml:trace contextRef="#ctx0" brushRef="#br0" timeOffset="147639.8476">24960 5396 403,'0'0'153,"0"0"-113,0 0-35,0 0 2,0 0-2,0 0-5,21-13-24,-12 12-80,-2-1-124</inkml:trace>
  <inkml:trace contextRef="#ctx0" brushRef="#br0" timeOffset="149134.8708">25816 5455 123,'0'0'40,"0"0"-14,0 0 30,0 0 23,0 0-27,0 0-9,-72-16-3,49 25-24,-4 10 20,0 10-22,0 0 2,3 4 8,5-2-23,7-3 13,6-2-14,0-5-3,5-4-4,1-3 7,0-4-4,3-4 0,10-4-17,3-2 14,7 0 5,5-14 4,2-8 12,-3-6-9,-5 0-3,-8-1 2,-7 4 11,-4 5-14,-3 10 38,0 3-18,0 7 38,0 0-57,0 7 1,0 17-6,-1 10 0,-5 6 2,3 3 1,-1 1-2,0 1 0,2 0 4,-4 0 1,-2-1 5,0 1 0,-4-1-8,0-2 0,2-5 3,-5-6-6,5-7 6,-4-6 0,-1-6 14,2-6-15,-1-6 18,4 0-5,2-2-15,4-14 27,4-8-18,0-5 17,9-4-23,16-5-3,8 1-16,9 1-5,2 2-23,4 6 18,-2 3-19,-2 9-15,-5 1-84,-6 3-200</inkml:trace>
  <inkml:trace contextRef="#ctx0" brushRef="#br0" timeOffset="150454.4769">26355 5671 342,'0'0'67,"0"0"-60,0 0-8,0 0 2,0 0 25,0 0-2,16 55-8,-7-52 27,0-1-24,3-2 16,3 0 15,0 0-29,3-2 9,-2-10-15,4-9-11,-1-4 12,0-8-16,1-4 1,-4-3 8,0-4-2,-3-1-7,-3-3 0,-4 1 2,-6 2 3,0 3-5,0 4 2,0 9-2,0 8 9,-3 11-9,0 5 4,1 2 4,1 2 6,-2 1-3,2 0-11,-4 15-7,-1 20-19,0 11 26,0 7 0,4-2 4,2-2-10,0-1 6,0-8 0,0-1 0,3-4 8,8-5-10,1-1 2,1-10-5,1-6 4,1-6 1,0-7 0,6 0-5,2-8 5,3-12-2,-4-4 2,-1-1-12,-6-5 12,0 3 0,-6 1 0,-3 6 1,-3 7 7,-3 7-10,0 3 2,0 3-9,0 0-1,-3 14-10,-5 7 19,2 5-13,5-1 14,1 0 0,0-2-1,0-2-7,0-5 1,7-3 7,4-5 0,-2-3-3,3-5 5,5 0-2,7-3 0,4-15-11,1-3-4,-5-2-28,-9 1 1,-8 1 23,-7 1-9,0-1 9,-1 6 2,-15 1 17,0 6 34,0 1 34,3 3-10,2 1-31,4 0-15,5 2-11,2 1-1,0-2-4,0 2 3,14 0-27,5 0 28,7 0 6,2 0-6,0 0-10,5 0 2,1-6-68,1-3-29,-4-4-155</inkml:trace>
  <inkml:trace contextRef="#ctx0" brushRef="#br0" timeOffset="150811.3402">26323 5428 264,'0'0'54,"0"0"10,93-7 16,-44 0-22,6 0-12,4-2-24,2 0-3,-3-2-17,-6 3 3,-6-2-10,-4 1-5,-6 5-76,-10-2-96,-12 3-95</inkml:trace>
  <inkml:trace contextRef="#ctx0" brushRef="#br0" timeOffset="157610.7231">27987 4895 26,'0'0'113,"0"0"-28,0 0 15,0 0-52,0 0 28,0 0-18,0 0-26,0-13 0,0 13-32,0 0-3,0 7-2,0 13-9,0 9 14,4 6 8,4 8-2,1 5-2,1 2-4,1-1 0,-1-2 9,2-3-5,-1-5-1,0-2-3,-2-5 0,0-2-1,3-3 1,-4-1 0,-2-2-2,0-3 5,-2-3-3,1-6 0,-1-3 4,-1-5-9,-2-2 5,1-2 0,-2 0 8,0 0 9,0-6 49,0-11-41,0-2-16,-3-4-9,-6-2 0,-1-6 1,-2 0 1,-3-1-2,-2 1 0,0 4 0,-3 6-1,1 4 1,-1 8 0,1 4 4,-2 5-2,2 0-2,-2 16-6,3 9 6,0 8-13,5 3 10,2-1 3,1-2 0,2-4-3,4-2 4,2 0-1,1-3 0,1 0-6,0-5-42,0-1-59,0-2-73,7-4-125</inkml:trace>
  <inkml:trace contextRef="#ctx0" brushRef="#br0" timeOffset="158127.7182">28416 5622 81,'0'0'51,"0"0"-45,0 0 35,0 0 12,0 0-23,0 0-5,66-31 13,-55 16-5,-2-2 18,-4-1-41,0 2 10,0 0 0,-4 6-1,-1 4 10,0 4 19,0 2 14,0 0-49,0 0-13,0 10-12,0 8 10,0 1 2,0 1 1,0-1 2,0 1-3,0 0 0,8-4 3,2-3-9,-1-3 6,3-5 0,3-3-1,0-2-102,2 0-68</inkml:trace>
  <inkml:trace contextRef="#ctx0" brushRef="#br0" timeOffset="158312.638">28517 5307 488,'0'0'66,"0"0"-66,0 0-15,0 0-43,0 0-19,0 0-193</inkml:trace>
  <inkml:trace contextRef="#ctx0" brushRef="#br0" timeOffset="158629.0931">28991 5491 379,'0'0'284,"0"0"-284,0 0-5,0 0-18,0 0-29,0 0-73,-20-10-100</inkml:trace>
  <inkml:trace contextRef="#ctx0" brushRef="#br0" timeOffset="166211.1498">6519 7594 193,'0'0'95,"0"0"-5,0 0-21,0 0 19,0 0-34,0 0-12,0 0 19,0-20-51,0 20 15,0 0-23,0 0 7,0 0-18,2 8 7,5 13 1,2 12-13,3 6 17,-3 7-3,-3 0 0,0 1 6,0-5-8,-5-6 2,1-3 0,-2 0 4,0-2-4,0 0-7,0-2-32,0-5-34,-2-6-4,-2-6-59,3-9-68</inkml:trace>
  <inkml:trace contextRef="#ctx0" brushRef="#br0" timeOffset="166928.5979">6491 7563 319,'0'0'103,"0"0"-20,0 0-43,0 0 1,0 0-2,0 0-29,27-80 15,-11 68-21,5 4-1,4 8-3,2 0-4,2 0 1,2 14 3,-2 1 0,-4 3 2,-7 2-2,-9 2-4,-6 3 2,-3 4-18,-3-2 7,-21-1-2,3-3 15,-3-5-4,5-4 8,5-1-4,-4-6 0,6-1-2,3-6 2,4 0 0,5 0 0,0 0 14,0 0-14,0-1 0,7 1-6,12 0-5,8 3 5,6 13 5,6 7 1,-1 5 1,-2 1-1,-4-2 0,-9 0 2,-4-4 6,-8 1-16,-11 1 6,0-2 2,-5 1 3,-17 2 1,-6-2 7,-5 0 1,-3-4-9,-2-7 17,5-4-20,2-5 3,1-4 9,2 0-12,3 0-1,2-10-20,3-2-45,7-5-101,0-1-243</inkml:trace>
  <inkml:trace contextRef="#ctx0" brushRef="#br0" timeOffset="168257.8232">7740 7832 250,'0'0'19,"0"0"-17,0 0 46,0 0-14,0 0 7,0 0-16,52-30-25,-40 30 10,1 15-9,1 3-1,-1 5 18,-4-1-14,-1 0-4,-4 3 0,-2-2 2,-2-2-2,0-2 5,0-1 12,0-3 3,-3-3-17,-2-4 5,2-3-1,2-5-1,-1 0-2,2 0 10,0 0 3,-1-11 27,-1-8-33,2 0-8,0-4 11,0 2-4,5 0-11,7 3 1,-1 4 0,0 6-6,1 5 10,-3 3-8,3 0 4,3 4-20,-2 13 18,2-1 2,-6 2 0,0 0 3,-4-1-3,2-3 0,-6-2-2,-1-6 8,0-3-12,0-2 5,0-1 1,0 0 19,0 0-10,0-6 12,0-9-16,0-3 3,0-6 2,0 2-10,8-3 0,2 4-3,5 6 3,0 5 0,1 5 0,3 4 3,-2 1-8,0 0 2,5 0-2,-4 7 2,-1 5 3,-3 5 0,-2-1-1,0 2 4,0 0-4,-3 0 1,-3-1-5,0 0-13,-3-4-7,0-3-45,3-3-42,2-4-48,2-3-72</inkml:trace>
  <inkml:trace contextRef="#ctx0" brushRef="#br0" timeOffset="169680.351">8568 7847 236,'0'0'88,"0"0"30,0 0-32,0 0 8,0 0-56,0 0-10,-36-38 11,25 38-39,-3 2 2,-6 14-5,-1 5 4,-1 4-1,2-1 0,7-2-1,4 1-9,5-5 10,4-2 0,0-2-1,0-4-10,6-2 11,3-3-3,2-1-13,0-4 15,0 0-5,2 0 6,2-1-4,-2-13 9,4-4-5,-4-2 0,-4-1 0,-3 1-1,0 6 1,-4 3 0,-2 5 17,0 5-8,0 1 18,0 0-27,0 3-22,3 12 22,4 3-9,0 5 9,2-4 1,-1 1 6,4-6-7,0 0 0,2-2-1,2-3-5,0-1 7,2-8-1,1 0 4,3-7 2,0-14-6,-2-4 0,-2-4 2,-3-2-2,-4-1 2,-4-1-2,-6-1 8,-1-4-3,0-1-5,0 1 0,-3 1 4,-7 0-4,-3 4 1,1 3 2,0 6 4,3 6-1,3 6-6,-1 6 0,5 4 5,1 2-14,-1 3 9,2 23 0,0 13-15,0 9 18,0 3-3,3 1 0,7-4-3,1-6-3,1-3 7,3-6-1,-2-4 1,3-4 1,1-4-4,-2-4 2,0-3-2,-2-5-6,-1-4 8,3-3 0,-3-2 10,6 0-1,-2-9-9,-1-9 3,2-3 4,-3-3-11,-3 0 4,-2-1 0,-4 2 3,-5 0-2,0 2-1,0 2 0,-3 3 0,-8 4-4,6 5 4,-1 3 0,1 0-4,2 4 4,1 0 0,2 0-5,0 0-9,0 0 11,0 0-5,0 6-3,0-1 6,12-1 5,3-1 0,1-3 0,1 0 5,1 0-6,0 0 1,-2 0 0,1 0 0,-1 2 4,-4 4-4,1 3 0,-1 2-3,0 2 0,0 2 2,-3 1 1,-1 1 0,-3-2 3,0 0-3,-1-2 0,1-2 5,-1-2-9,1-4 4,2-2 0,2-1 7,0-2-5,4 0 1,1-2 37,2-12-36,2-4 11,0 0-15,-4-4 3,-3-2-3,-3 1 2,-2 2-2,2 4 4,-5 7 2,-3 4-6,0 6 5,0 0 0,0 0-5,0 3-7,1 15 4,3 2-5,1 1 13,2-2-5,2-4 0,3 2 1,-1-3-6,2-3 5,2 0 0,2-4-3,2-2 7,5-5-9,-1 0-36,2-5-87,-6-11-277</inkml:trace>
  <inkml:trace contextRef="#ctx0" brushRef="#br0" timeOffset="169909.1425">9421 7611 489,'0'0'177,"0"0"-159,0 0-14,0 0 1,0 0 31,0 0-36,-4-12-3,4 12 1,0 0-66,0 0-66,0 0-207</inkml:trace>
  <inkml:trace contextRef="#ctx0" brushRef="#br0" timeOffset="170310.218">8548 7638 385,'0'0'77,"0"0"-61,87 0 19,-38 0 33,6 0-48,6 0 6,1 0 9,-4 0-32,-6 0-1,-6 0-2,-8 0-11,-10 0-17,-1 0-74,-5 1-60,-5 1-32</inkml:trace>
  <inkml:trace contextRef="#ctx0" brushRef="#br0" timeOffset="171582.1485">9575 7791 9,'0'0'292,"0"0"-183,0 0-33,0 0 15,0 0-43,0 0-30,4-10-1,7 4-15,4-1 0,-2 2 14,2 0-10,2 2 4,-1 3-10,-1 0 1,4 0-2,0 0 1,0 6 0,-2 8-6,0 2 11,-2 1-5,-5 2 0,-4-1 0,-4 0 0,-2-1 0,0-3 9,-5 2 4,-8-3-7,-2 1-6,0 0 0,0-7 6,6-1-8,3-4 5,6-2-3,0 0 9,0 0 0,0 0-3,0-6 12,0-12-14,12-5-4,9-4 3,6-3-3,1 0 5,0 0-2,-5 1-3,2 2 0,-4 5 6,0 4-11,-8 7 11,-7 5-6,-3 6 7,-3 0-4,0 0-6,0 11 3,0 13-12,-9 9 12,-3 0 2,2-3 0,1-5 1,6-5 3,3-2-6,0-3 0,0-4-4,3-2-6,9 0 10,3-4 0,3-3 3,6-2-3,4 0-8,3 0-41,-1-2-49,-3-7-72,-5 1-147</inkml:trace>
  <inkml:trace contextRef="#ctx0" brushRef="#br0" timeOffset="173579.4738">11040 7701 238,'0'0'90,"0"0"-56,0 0 7,0 0 15,0 0-16,0 0 14,-57-39-12,38 39-24,-2 0-3,-2 7-9,1 11-10,0 5 4,4 4 0,0-1-1,7 1 1,3-3 0,5-3-5,3-3 5,0-3-2,0-1-7,8-5-4,3-3 12,3-2-17,2-4 18,-1 0 12,7 0-9,0-6 0,2-9 6,-1-3-7,1-3 12,-5-1-10,-5-3 4,-5 8 12,-4 3-18,-3 6 35,-2 5-1,0 3-22,0 0-6,0 0-8,0 6-4,0 14-6,0 1 16,0 0-6,0 0 0,10-6-3,4-1-7,2-5 10,3 0 0,3-6 1,0-3 6,3 0-7,-1-2 0,0-13 2,0-3 9,-2-4-11,-1-6 2,-3-5 6,0-4 2,-5-7-10,2-3 0,-4-1 2,-4 3-4,-5 2 4,-2 2-2,0 8 3,0 7 3,-6 8-6,0 9 0,1 6 4,2 3 2,-4 11-6,1 23-8,-2 13-6,-1 9 19,5-4-5,4-5 0,0-4-1,0-5-6,4-5 7,4-3 0,2-4 0,7-6-4,-2-6 4,4-4 0,5-8 0,0-2-2,3 0 7,3-5-5,-1-12 13,0-4-6,-7-1-7,-1-5 0,-8 1-10,-2 0 3,-2 0 7,-5 2 0,-1 3 2,-3 6 1,0 5-3,0 5 0,0 5 2,3 0-22,3 5 17,3 14 2,3 5-14,2 3 21,-4-1-10,-3-2 4,-1-3 0,0 0-7,-4-4 10,1 0-3,-3-4 1,0-1 3,0-1-4,-8-3 8,-4 0-1,-4-2-11,4-1 4,4-4 0,0 0 4,5-1 2,-2 0-6,5 0 0,0 0-2,0 0-2,0 0-5,5 0-6,9-1 12,8-11 6,6-4-2,3-2-1,4-4-4,-4 1-2,-1 3 4,-5 3 2,-7 3-4,-5 5 10,-8 2-6,4 3 0,-9 2 13,0 0-9,0 0-3,0 0 7,0 0-4,0 0-4,0 0-5,0 13 5,0 3-5,0 4 1,0-1 4,1-1 0,7-1-2,2-2 4,2-6-1,-1-2-1,-1-2 8,-1-3-8,0-2 0,0 0 0,1 0 6,-2-8-1,-4-7-1,-2-3-4,-2-2-1,0-1 1,-8-2-11,-8 0 1,2 3 6,0 3 4,3 6 0,2 4 12,4 4-4,4 2 14,1 1-18,0 0-4,0 0-4,9 0-16,16 0 20,4 0 5,0-3-1,3-1 0,1 0-4,-1-2 0,0-1 0,-2 1 0,-8-2-18,-2 4-4,-11 1-48,-5 1-86,-4-1-140</inkml:trace>
  <inkml:trace contextRef="#ctx0" brushRef="#br0" timeOffset="174619.9133">13069 7623 362,'0'0'225,"0"0"-209,0 0-16,0 0 0,0 0 0,0 0 19,-4 39-2,7-32-7,7-1 7,-1-2-6,3-3-6,3-1 12,-2 0-13,5 0 20,0-9-20,4-9 5,1-3-2,0-6-7,-3-2-1,1-1-4,-6-3-5,-3-1 5,-6-2 5,-5 1 0,-1 0 5,0 2-2,0 7-3,-7 8 0,2 7 8,2 8-6,-1 2 1,4 1 0,0 20-3,0 17-17,0 18 17,0 3 0,0 2 9,0-2-9,0-6 2,0-5 4,0-7 12,0-3-8,0-7-9,0-3 0,0-6 8,0-9-13,0-6 4,0-5 0,0-1 13,3 0-7,0-7 10,1-14 4,4-8-13,-1-4-14,8-1 3,0 1-14,1 4 18,1 6-12,1 8 12,-2 5-5,4 7-8,-1 3 13,2 0-7,3 4 6,-2 13-4,2 2 7,-6 2-2,0 2 0,-6-4 2,1 0-4,-4-3 2,3-1 0,-2-3 0,-2-1 0,-2-5-31,1-3-31,5-3-106,2 0-14,2-5-3</inkml:trace>
  <inkml:trace contextRef="#ctx0" brushRef="#br0" timeOffset="175315.2918">13845 7603 355,'0'0'134,"0"0"-64,0 0 0,0 0-29,0 0 1,0 0-28,-33 3-14,18 15 0,-1 2 3,2 1-2,4 0 5,1-1-6,6-2 0,3-3-2,0-2 1,0-2-1,0-6-3,10 2-2,2-7 6,6 0-5,2-3 6,6-15 0,0-4 0,-4 0-3,-7-1-10,-7 4 5,-3 5 5,-5 5 6,0 8-2,0 1 41,0 0-35,0 0-3,0 0-4,0 1-10,0 11 7,0 2 3,0 0 0,0-1-4,5 0 4,4 0 0,0-5 0,3 0 0,0-2-2,4-6 2,1 0 0,3 0 8,0-12-1,1-6-4,-4-3-3,-1-2 3,-5-1-2,-3 2 1,-2 4 1,-2 4 1,-1 4 9,2 5-13,-1 2 0,2 3-2,5 3-7,3 15 8,2 5 1,0 0 9,-1-1-8,0-1 13,-5-3-7,1-1 3,-5-1-5,-2-3-4,-3 1-1,-1-1 6,0 1 4,-16 1-12,-11 2 2,-4-2-27,-5-1 6,-1-4-52,-2-6-119</inkml:trace>
  <inkml:trace contextRef="#ctx0" brushRef="#br0" timeOffset="178508.8959">15340 7719 163,'0'0'0,"0"0"87,0 0-41,0 0-25,0 0 40,0 0-20,0 0 5,79 26 11,-70-26-28,-2 0 16,5 0-30,2-11-8,3-2 5,4-5-11,2-3-1,-1-5 7,-4 0-1,-2-1-6,-4 0 0,-4 2 11,-2 1-13,-3 3 2,-2 4 0,-1 6 3,0 7 11,0 4-14,0 0 0,5 7-26,7 14 16,6 7 6,1 0 4,2-2 5,1-5 1,-1-2-6,-3-2 0,-3-4 4,-3-2-7,-6-2 3,-1-3 0,-5-1-6,0 0 5,0 0 1,-20 3-3,-12-1 3,-6 1-10,-8-2-24,2-1-9,4 2 39,7-1-24,8-1 0,10 0-68,4-3-102</inkml:trace>
  <inkml:trace contextRef="#ctx0" brushRef="#br0" timeOffset="180335.5951">16204 7504 214,'0'0'138,"0"0"-7,0 0-52,0 0-30,0 0-30,0 0-19,-69-15 2,54 15-2,2 7 0,-4 8 0,4 4 4,1 2-4,1 1 0,2 0 0,3 0-4,2-3 4,4-1-1,0-3-1,0-2-2,4-5 2,7-1-1,4-3-14,1-1 11,2-1-10,2-2 16,-1 0 19,-1-3-18,-5-10 6,-2-2-7,0-3 8,-3-3 3,-2 0-10,-1-2 1,-2 7 2,-2 4 4,-1 6-8,0 3 8,0 3 6,0 0 19,0 0-33,0 0 0,0 1-4,0 12 1,0 5 3,0-2 0,3 1 3,4-4-10,4-1 7,1-3 0,1-2-5,1-3 3,2-3 2,-1-1 0,4 0-33,4-4 17,3-11-4,3-5 20,-2-2 0,-3-1 3,-3 2-3,-5 3 0,-1 5 2,-1 2-1,0 5 1,-3 6 2,2 0-4,-2 0-4,-1 6 4,2 7-1,-3 3 0,-3 2 1,0-2 4,-3 1-1,0-1 16,-3-2-13,0 0 3,0-4-8,0-1 8,0-3-5,0-3-2,0-2 0,0-1 11,0 0-7,0 0-5,0 0-1,0 0 8,0 0 12,0 0-3,0-7-1,0-1 1,0 4-15,0 1-2,0 3 11,0 0-8,0 0 3,0 0-6,0 3 0,0 8-9,0 0 19,0 1-10,0-1 0,-3-3-1,2-3 0,1-3 1,0-2 0,-2 0 4,2 0 8,0 0-5,0 0-7,0 0 5,0 0 10,0 0-12,0 0-1,0-7-4,0-2 1,0-5 0,0-3-1,0-2-17,7-2 14,-1 0-6,2 1 8,1 2-11,2 4 11,0 4-2,7 1 5,-3 3-23,3 3 22,3 3-10,-2 0 10,-1 12-10,-5 9 11,-5 3 0,-3 2-6,-5 0 12,0 1-9,0-5 3,0-1 0,0-6-3,0-3 6,0-4-3,0-4 0,0-2 5,0-2-5,0 0 1,0 0 4,1-14 51,5-4-53,4-8-3,2 0 0,5-3 4,-2 2-9,4-1 1,-1 7 2,-5 6-6,-1 5 8,-2 6 0,-2 4-1,3 0-12,2 0 9,0 4-3,4 10 7,-2 2 1,1 4-1,-2-1 0,0-1 1,0 0 6,1-1-7,-2-4 3,2 0 1,0-5 25,3-3-24,0-4 8,1-1 8,3 0-17,1-8 14,5-11-17,1-2-1,2-3 10,-3-2-8,-4 1-2,-4 0 0,-7-1-2,-5 2 0,-7 3 2,-1 3 0,0 5 1,0 7 1,-7 4 2,0 2 30,-3 0-30,0 13-4,-2 13-11,0 4 3,7 0 3,5 0-4,0-4 9,15-3 0,6-2-4,9-5-1,5-5 5,6-7 0,4-3-8,2-1-2,0 0-50,-7-1-4,-10-11-195</inkml:trace>
  <inkml:trace contextRef="#ctx0" brushRef="#br0" timeOffset="182187.1886">2285 7611 248,'0'0'80,"0"0"-23,0 0 19,0 0-29,0 0 27,0 0-59,0 0 4,-82-80-10,67 76-7,-4 0 49,-2 3-43,-4 1-5,-1 0-2,1 0 2,5 9-4,6 11 1,3 8-11,8 6 4,3 6 7,0 0 0,20-1-3,8-1-4,8-2 7,7-2-1,-1-3 5,-3 0-8,-4 0 5,-5-1-1,-3 2 1,-6-2 4,-5-2-5,-8-1 0,-5-1 1,-3-3 0,0-5 1,-8-5-1,-11-2 21,-5-7-4,-10-3 13,-8-1-23,-7 0 0,-2 0-2,0-8-6,2-3 0,9 1-1,4-1-1,9-2-49,8-2-70,11-6-274</inkml:trace>
  <inkml:trace contextRef="#ctx0" brushRef="#br0" timeOffset="183791.45">2603 7900 20,'0'0'237,"0"0"-161,0 0 17,0 0-28,0 0-8,0 0-29,0-3-28,-3 13-10,-1 11 7,1 8 6,0 3-2,3-1-1,0 2 0,0-1 5,0-7 4,6-1-13,7-4 4,-1-8-1,1-5-8,1-2 5,-2-5-1,6 0 5,-2-15 5,2-7 22,-2-4-18,-2 2-7,-5 1 13,-2 3-9,-4 3 11,0 0 22,-3 5-33,0 6 22,0 2-3,0 4-12,0 0 1,0 0-14,0 4-15,0 11 13,5 3 4,4 1-1,2-2-1,3 0-5,4-4 4,0 0 2,-2-6-1,4-3 0,-1-2 0,6-2 0,2 0 0,1 0 1,2-13-7,-1-3 10,1-3-4,-5-4 6,-6-1 2,-5-3-6,-4-1 0,-4-9 8,-1-3 2,-4-4-4,-1-4-7,0 3 9,0 4-5,0 7-5,0 9 0,0 9 5,0 5 19,0 8 1,0 2-5,0 1-20,0 4 0,0 25-20,0 13 13,0 14 7,6 4 0,0-1 1,1-2-1,-2 0 4,1-3 7,-3 0-7,5-5-4,-1-4 13,-3-6-18,1-6 10,-4-6-5,1-4 2,-2-10 4,0-5-6,0-5 0,0-3 2,0 0 11,0-5-3,0-19-5,-3-14-5,0-12-26,3-11 9,0-4-5,0 2-22,0 12 40,0 10-4,0 10 8,0 6 6,0 6 3,0 6-9,3 2 0,7 8-3,11 3-11,6 0 14,9 0 0,-2 12-3,-4 4 5,-11 4-2,-7 1 0,-7-1-6,-5-1-6,-3 3 12,-19-3 0,-4 1 1,-4-2-1,0-4-8,2-1-33,3-4-46,1-5-26,6-2-39,0-2-38</inkml:trace>
  <inkml:trace contextRef="#ctx0" brushRef="#br0" timeOffset="184277.1872">3498 7656 355,'0'0'140,"0"0"-68,0 0-38,0 0-32,0 0-2,0 0-14,0 0 14,36 102 18,-27-55 4,2 1 16,-6-3-11,0 0-14,-4 1 16,-1-3-28,2 2 15,-2 1 10,0-6-18,0-2-6,0-5-2,-2-4 2,-4-7 1,1-4-2,0-7-2,2-5-2,0-5-34,3-1 1,0-9-1,0-18-166,0-11-141</inkml:trace>
  <inkml:trace contextRef="#ctx0" brushRef="#br0" timeOffset="184593.6318">3552 7866 388,'0'0'140,"0"0"-89,0 0-44,0 0 6,0 0 4,0 0 15,46-70-11,-21 67-17,2 3 1,-1 0-5,-4 5 3,-1 9-3,-6 4 0,1 4 0,-7 0 1,-4-1 6,-5 0-7,0 2 8,-12-4-1,-12 2 10,2-3-14,-1-4 2,1-2 3,1-6-5,4-4-6,1-2-8,4 0-20,2 0-6,5-6-73,5-2-119</inkml:trace>
  <inkml:trace contextRef="#ctx0" brushRef="#br0" timeOffset="185781.3235">3993 7820 125,'0'0'173,"0"0"-62,0 0-2,0 0-24,0 0-24,0 0-47,-80-4-2,66 20-6,1 4-5,4 1-1,3-2 0,3 2-2,3-1 2,0 0 0,3-1 0,8-4 4,1-2 4,-2-5-8,5-2 5,0-3 2,-2-3 6,5 0-9,-3 0-2,1-1 5,-2-10-4,-1-2-5,-5-3 2,-4 0-15,-2-4 11,-2 3 4,0-1 0,0 5 4,0 0 1,0 2-5,-3 4 0,0 2 5,0 4-1,1 1 0,1 0 8,1 0-12,0 0-3,0 0 0,0 0-5,0 0-5,0 0 5,1 0 8,11 0 0,3 0 0,3 0 7,3 0-7,1 0 0,-5-8-10,-4 1 5,2-1 5,-10 0 0,-2-2 14,1-2-8,-4-2 9,6-1-15,-2 2 10,-2 0-17,4 5 7,-6 3 0,3 5 0,-3 0 0,3 0-4,3 5-7,6 13-5,1 4 16,2 1 0,6 1 1,-6-3-6,2 0 9,-3-3-4,-11 0 0,-3-1 4,0 1-4,-3 0 9,-13-1-3,-2-2 3,0-5-9,0-4 0,5-3-3,2-3-1,8 0 3,0 0 1,3 0 0,0 0 20,0 0-10,0 0 0,0 0-10,0 0 4,14-6-7,5 0 3,9-1 0,-2-6 5,1 3-3,1-5-2,-1 0 0,6-2 1,3-4-1,2 0 0,0-3-9,-1 0 9,-6 1-16,-2 1 16,-7 2 0,-10 2 6,-4 3-8,-8 3 4,0 1 1,0 6 45,-8 0-4,-3 4-18,3 1-14,-3 0-12,2 9-1,-4 13-10,7 5-1,3 3 5,3 1 2,0-5 2,4 0 2,11-3-6,2-7 5,2 0 2,-1-5 0,4-3 5,1-4-5,0 0-5,0-3-6,1 1-56,-8-1-27,-5-1-233</inkml:trace>
  <inkml:trace contextRef="#ctx0" brushRef="#br0" timeOffset="188789.1762">18804 7478 144,'0'0'6,"0"0"60,0 0-6,0 0-27,0 0 16,0 0 15,91 12 1,-72-12-10,2 0-21,-1 0-10,-2-2 5,-2-5-26,-6 1 14,-1-1-11,-2 0-2,-2 2 18,-2-4 4,-3-2-2,0-1-8,0-1-15,0-1 1,-1 0 0,-9 4-1,-3 1-1,-3 3 1,-2 3-1,-6 3 0,-3 0-4,-2 3 3,-1 15 1,3 4-3,3 7 1,3 1 2,6 2 0,8-2-4,5-1 4,2-4-7,0-3 7,18 0-4,9-6 4,7-2 0,5-7 12,2-4-4,0-3-1,-4 0-14,-4 0-9,-3-3-60,-6-7-66,-9-1-257</inkml:trace>
  <inkml:trace contextRef="#ctx0" brushRef="#br0" timeOffset="189305.912">19302 7421 120,'0'0'185,"0"0"-170,0 0 18,0 0 46,0 0-6,0 0-36,0 0 35,0-31-30,0 31-4,0 0-7,0 0-29,0 0-2,0 0 0,-1 10-26,-2 11 26,-3 8 2,2 0 3,0 2 4,3-4-2,1-5-7,0 0 0,0-6 0,0-2-1,0-2 1,0-5-5,0-3-7,0-2-93,0-2-119,0 0-136</inkml:trace>
  <inkml:trace contextRef="#ctx0" brushRef="#br0" timeOffset="189490.8377">19261 7246 585,'0'0'9,"0"0"-8,0 0-2,0 0-66,0 0-44,0 0-163</inkml:trace>
  <inkml:trace contextRef="#ctx0" brushRef="#br0" timeOffset="190931.9536">19759 7400 75,'0'0'100,"0"0"5,0 0-1,0 0-42,0 0 13,0 0-33,-55-46-10,43 44-14,0 2-13,0 0 9,-5 10-14,2 10 0,-2 9-3,-1-1 8,4-1-5,4-1 0,1-5 2,6-6-15,3-2 13,0-2 0,0-2-2,2-3-6,9-4-3,4-2-24,6 0-1,3 0 36,4-16-13,-1-3-2,0-4-1,-3 0-30,-8 0 46,-5 3-5,-7 5 11,-2 6 26,-2 6 29,0 2 26,0 1-28,0 0-59,0 2-9,0 16-3,0 6 12,0 4 0,0 3 0,0 2 0,0 4 2,0 2 5,0 0-7,-3 1 2,-2-1 1,-2-1 15,-3-4-16,-3-5-1,1-3 1,-1-3 9,1-4-11,-1-3 0,4-8 2,1-2-13,2-6 12,1 0-1,2 0 6,3-16-6,0-10 0,0-5-9,14-7 16,7-7-15,6-3 11,5-4-3,4 1 0,2 6-14,-1 9 13,-2 8-3,-6 7-3,-5 7 0,-2 3 7,-3 5 0,-2 3-1,2 3 2,-3 0-2,0 0 1,2 15-10,-3 4-1,1-3 16,-3 0-5,0-2 0,-3-2 7,-2-3-7,0-3 0,-3-1-7,-2-4 7,-3-1 6,2 0 3,-1 0 29,1 0-22,1-1 13,-2-9-24,1 2 4,-1-2-7,-1 2-2,0 0 0,0 2 28,0 1-19,0 3 9,0 0-18,-6-1 1,-1 3-3,0 0-22,0 0-30,1 0-3,0 0-107,0 0-179</inkml:trace>
  <inkml:trace contextRef="#ctx0" brushRef="#br0" timeOffset="191943.8088">19981 7498 150,'0'0'253,"0"0"-246,0 0-1,0 0-3,0 0 17,0 0 6,91-12 16,-70 4-2,-2 2-19,-2-1 11,-7-2 7,-1 0-23,3-3 6,-1-1-15,-2-1-4,-1-1 11,-2-1-14,-3 1 6,-1 0-5,-2 0 9,0 2-6,0 0-4,0 6 1,-3 4 8,-7 2-9,2 1 1,-2 0-4,-4 11-3,1 14 4,1 5-9,2 3 11,5-1-2,3-2 2,2-3 0,0-4 0,3-6 10,12-3-6,-1-2-4,3-3 0,3-4 21,1-4-21,3-1 2,1 0 12,-1 0-12,0-5 1,-3-3-3,-6-3 3,-2-2 6,-1-1-9,-1-6 0,3 1-2,-1-2 5,3 1-8,-3 4 5,4-1-9,1 3 5,1 3 4,0 1 0,-4 7-6,1 3 0,-2 0 2,-1 8-6,1 10 3,-5 2 1,0-1 6,-5 1 0,-4-4-3,0 0 12,0-3-9,0-1 0,0-3 3,-1-3 9,-6-3-4,4 0-3,1-3 9,2 0-7,0 0 3,0-11-5,0-11 5,0-7-20,3-5 6,15 1-10,1 2 13,-1 9-19,-2 7 16,-7 9 4,4 6-12,1 0 7,3 13 3,4 7 2,-2 4-4,-2-2 4,-3-1 0,3-1 9,-2-2-4,-2-3 5,0-2-10,-2-5 0,-3-2 9,-1-2-2,3-4-14,4 0-1,2 0-70,1-16-194</inkml:trace>
  <inkml:trace contextRef="#ctx0" brushRef="#br0" timeOffset="193100.211">20958 7310 161,'0'0'128,"0"0"-25,0 0-34,0 0 2,0 0-16,0 0-50,3 0-7,5 7 2,2 14 0,3 3 19,1 4-8,2-1 4,-1-2 0,2-2-6,-4-4-3,3-1-6,-2-4 0,-2-3 10,0-3-10,-3-2 9,-1-1-9,2-3 8,-1-2-8,1 0 1,2 0 1,0-2 9,0-7-10,0-3 2,-3-3-1,-3-5 4,-3-2-6,-3-6 0,0 0-14,0-1 14,0 4-7,-3 4 7,-1 6 0,-1 1 7,3 7-9,-1-1 2,3 5 0,0 0 2,0 3-2,0 0-8,2 0 5,16 0-6,4 0 7,4 5 2,0 4 0,0 0-8,-1 0 12,-1-2-4,3-1 1,0-3 5,0-1-7,4-2 1,-1 0 0,0 0 0,-5 0 0,-7-5 0,-6 1 1,-5-1 6,-4-4-5,-3 0 20,0-1-20,0-1 11,0 4-12,-1-1 6,-13 5 9,-4 3-13,-4 0-6,-1 6 3,0 17-5,0 1 2,8 4 3,4 1 0,8-4-3,3 0-9,0-3 11,10-4 1,13-1 0,2-4 17,5-5-13,5-3-3,3-4-1,3-1-61,-3 0-104,-2-4-295</inkml:trace>
  <inkml:trace contextRef="#ctx0" brushRef="#br0" timeOffset="193733.6304">22008 7238 188,'0'0'159,"0"0"-43,0 0-20,0 0-46,0 0-13,0 0-30,-72 4-4,52 18-2,-1 6 6,2 0-7,7-1 0,3 2 3,9-2-7,0-3 10,0 0-4,6-3 13,8-3-11,2-1-4,0-7 9,5-2-2,-3-3 3,2-5-10,0 0 0,1 0 9,0-7-2,1-10-7,2-6 0,0-7 12,-3-5-17,1-6 11,-2-8-6,-2-2 4,-2-5 4,1 0-10,-6 3 2,-5 2 0,-3 3 0,-3 5 1,0 2 3,0 6 30,-7 10-22,1 8 24,3 11-16,0 4-14,3 2-12,-1 22 4,1 22-4,0 18-11,0 6 23,0-3-6,0-5 0,11-8 2,3-6-7,4-6 5,1-6 0,2-7 0,1-6 8,-2-5-8,1-5 0,1-6-22,-1-5-7,5 0-28,-3-5-27,-2-10-140,-7-5-179</inkml:trace>
  <inkml:trace contextRef="#ctx0" brushRef="#br0" timeOffset="194065.7118">21976 7079 394,'0'0'144,"0"0"-119,0 0-25,0 0 5,0 0 43,91 8 2,-45-8-28,3 0 21,-1-8-35,0 4 8,-5-2-8,-2 2-3,-6 0-10,-5-2 5,-4 5-30,-4-4-3,-3 1-46,-10 1-51,-4-2-135</inkml:trace>
  <inkml:trace contextRef="#ctx0" brushRef="#br0" timeOffset="195669.9744">22729 7199 99,'0'0'125,"0"0"-85,0 0 32,0 0 54,0 0-96,0 0-7,-59-9-9,39 26-7,1 6 12,0 3 9,2 0-19,2 3 21,6-3-25,3-2-4,3-3 10,3-3-6,0-1-5,0-2 0,5-2 0,4-2 27,4-6-11,0 0-6,0-3 2,1-2-9,1 0-1,3-5 1,-1-5 2,-1-3-9,-1-1 4,-2-4-1,-1-4 1,0 0-25,-6-1 21,-3 2 1,-3 0 3,0 2 2,0 2-2,-4 5 0,-5 3 36,1 3-25,5 5 19,0 1-22,2 0 4,1 0-24,0 0 9,0 0 3,0 7-12,0 2 12,6 3-1,3-1-6,6-3 7,0 0 7,2-3-3,4-4 1,0-1 11,2 0-10,-3 0-6,-1 0 0,0-11 5,-2-2-2,-1-5-3,-4 0 1,1-5 3,-4 0 0,-6 0-8,-1-3 4,-2 2-17,0 0 13,-11 1 4,-3 1 0,0 4-2,3 1 6,2 5-4,3 4 0,3 6 3,3 0-10,0 2 7,0 0 0,0 0-8,0 0-5,0 0 7,6 7 5,8 3-4,-1-2 0,0 5 5,6 2 0,1 4 1,3 3 4,-4-1-5,2 1 0,-3 0 3,-5 2-7,-2-1 4,-4 2 0,-2-4-5,-2-3 5,0-2 0,-2-3 0,1 0 7,-1-3-11,2 1 4,0-1 0,2 4-3,0-2 6,1 0-3,2-2 5,-2 0-2,6-4-6,-5-4 2,4 0 1,-1-2 6,4 0-5,-1-6 6,5-9 4,0-5-1,0-5-14,1-6 4,2-5-16,0-3 11,1-1-11,-4 2 1,-1 5 14,-7 6-12,-4 9 12,-3 7-1,-3 5 2,0 5 23,0 1 6,0 1-29,3 16-8,3 8-5,6 5 12,4 1 1,1-1 0,1-5 15,-5 0-11,2-6 0,-4-2 4,-5-1 4,1-4-12,-4 0 0,-2-3 0,-1 0 4,0 0-4,-6 0 0,-13 2 0,-5-2-10,-1-2-9,1-2-52,0-4-177</inkml:trace>
  <inkml:trace contextRef="#ctx0" brushRef="#br0" timeOffset="203096.1551">24133 7332 255,'0'0'180,"0"0"-103,0 0 7,0 0-30,0 0-17,0 0-31,0 0 0,-6 11-9,6-10 6,0-1-3,-1 0 0,-1 0-43,-1 3-66,-3 0-75,-1 1-51</inkml:trace>
  <inkml:trace contextRef="#ctx0" brushRef="#br0" timeOffset="209059.087">24297 7189 111,'0'0'147,"0"0"-107,0 0 32,0 0-8,0 0-23,0 0 11,0 0 1,-12-56-26,7 53 21,-4 0-22,-2 3-6,-5 0-20,-4 0 8,-4 2-15,-4 15 7,-2 5 0,0 9 2,0 5-2,7 6 2,0 1-2,7 1 9,5-5-7,6-5-2,5-5 0,0-5 15,13-4-11,12-5 15,5-3 6,4-8-22,4-4 14,1 0-17,-1 0 0,2-13-5,1-4-5,-4-4-35,-2 0-24,-10 0-114,-10 0-249</inkml:trace>
  <inkml:trace contextRef="#ctx0" brushRef="#br0" timeOffset="210847.9416">24620 7155 308,'0'0'101,"0"0"-70,0 0 14,0 0 42,0 0-53,0 0-34,-28 22-2,18 10 1,-2 5 1,-1 2 18,3-5-11,3-6 9,6-3-16,1-6 4,0-2-8,8-4 19,2-2-12,2-6 14,1-3-9,5-2 6,-1 0-8,5-7-2,-1-10 10,-2-2-14,-1-4-4,-7 2 4,-7-3-11,-4 2 11,0 3 0,0 1 0,-7 3 16,-4 3-11,-1 3 10,2 4-15,2 5 4,2 0-12,2 0 8,0 3-1,2 8-9,2 3 2,0-3 8,0 2-2,15-5-4,0 2 6,9-6 0,1-1 0,5-3 8,0 0-6,1-3-2,-4-12 0,-5-3 5,-1-2-4,-5-1-1,-5-1 0,-3 1 9,-7-2-2,-1 1-7,0-3 0,0 3 2,0 1 5,-6 0-7,-3 4 0,0 2 1,-1 5 6,1 0-7,3 4 0,1 4 1,2-1-2,3 3 2,0 0-1,0 0 0,0 0-5,0 0-6,6 0 2,11-3 2,6 1 1,6 0 6,1 2 0,1 0 4,-1 0-3,-5 14-1,-4 7 0,-3 5-5,-7 2-4,-5 6 9,-1 0 0,-5 4-4,2-1 11,2-1-7,1 0 2,2-5 4,4-4 7,-2-6-11,1-3 7,3-6 3,-2-5 1,1-2-12,3-5 4,1 0 0,5-13 27,0-8-27,-3-5-1,-2-4 8,-4-5-8,-1-3-4,-5-1 0,-5 0 2,-1 4-10,0 4 5,-1 4 3,-13 6-1,2 7 8,3 4-7,1 5 0,3 4 2,4-1-8,1 2 6,0 0 0,0-2-6,0 2 0,0 0-7,4 0-5,11 0 3,1 0 12,8 0 3,0 0 0,1 4 3,-2 2 7,-2 1-10,-2 7 0,-2 1-6,-3 3 2,-5 3 4,-1 3-1,-4 0-6,-1 2 14,2-2-7,-5-3 0,1 0-1,1-4-2,1-1 3,3-4 0,1-1 16,3-1-15,3-4 11,6 0 0,2-3-1,3-3-10,1 0-1,-1 0 1,-3-7 7,0-8-3,-2-8-1,-1-1 1,-2-8 0,-4-1-10,2 0 3,-8 0 0,-2 3-1,-2 6 6,-2 7 2,0 9-5,0 3 8,0 5-8,0 0 0,-3 6-7,-3 14 6,0 3-4,0 0 5,6 1 0,0-4-8,0-4 8,6-1-5,1-4 5,5-5-6,4-3 7,7-3-1,5 0 0,2-9-24,3-8 3,3-4-15,-1-3 1,0-3 25,-2-3-16,-8 1-31,-7 5 52,-6 6 5,-6 7 56,-3 8 9,-2 2-11,1 1-49,4 0-5,4 14-11,4 8 4,2 2 10,-1 3-5,3-1 2,-2-2 0,2-2-4,-1-2 10,0-3-6,-3-5 3,-5-3-2,-5-5-2,-4 1 1,-1-1-29,-25 1-10,-11 1-4,-9-3-160</inkml:trace>
  <inkml:trace contextRef="#ctx0" brushRef="#br0" timeOffset="211997.8285">26673 6795 260,'0'0'135,"0"0"-17,0 0-31,0 0 12,0 0-69,0 0-4,-16-18-26,16 48-18,-1 17 14,1 14 8,0 7-4,0 0 32,0-5-28,0-5 10,0-3-14,0-5 9,0-5-12,0-5 4,0-5-1,0-2 2,0-5 11,0-2-13,0-3 0,0-5-1,-4-3-10,-1-6 11,5-5-21,0-4 18,0 0-38,0 0 38,0-12-1,0-10-27,6-8 19,3-6-10,-5-8 22,0 0-5,-4-1 6,0 5-1,0 3 11,0 7-6,0 3 37,0 3-35,4 5-3,4 1 27,5 2-30,0 1 4,8 5-5,4 1-6,2 6 5,6 3-6,-6 0 7,-1 9-3,-3 9 7,-3 3-4,-8 2 0,-8-4-8,-4-1 8,0-4 0,-3-2 1,-9-3-4,-9-2 3,-1-1 0,-8-1 0,-1-3-13,4-2-20,1 0-84,9 0-148</inkml:trace>
  <inkml:trace contextRef="#ctx0" brushRef="#br0" timeOffset="212769.2674">27242 7012 271,'0'0'107,"0"0"-11,0 0-19,0 0-77,0 0 10,0 0 11,-96 99 18,85-73-23,7-2-15,4 0 10,0-2-11,0-4 0,7-2 24,8-6-1,0-2-4,3-5-19,-2-3 2,5 0 13,0-8-11,0-11 12,0-4-16,-4-3-10,-3-1 9,-6 1-1,-4 1-8,-4 3 6,0 1 6,0 2-2,0 3 7,-6 2-1,0 5-6,1 1 0,4 4 2,1 1-6,0 2 4,0 1-6,3 0-3,14 0 0,5 0 4,3 1 4,2 14 1,0 3-2,-2 1 2,-4 2 0,-2-3-3,-3 1 3,-3-2 0,-6-3 0,-1 1 3,-3-4-7,-3-2 4,0-5 0,0 0-6,0-4 12,0 0 4,0 0 4,0 0 2,0-5 19,4-10-35,3-1 1,0-1-6,2 2-4,4 1 8,1 4 1,2 2-7,-1 4 1,2 4 3,-4 0 3,3 0-2,0 12-3,0 3 5,-3 3 0,0-2-1,-2 1-2,-2-2 5,3-4-2,0 2 0,-1-2-19,0-2-55,0-1-86,4-8-152</inkml:trace>
  <inkml:trace contextRef="#ctx0" brushRef="#br0" timeOffset="213858.2165">28036 7033 487,'0'0'48,"0"0"-1,0 0 45,0 0-69,0 0-18,0 0 14,-95 24-13,77-2-2,3 3-4,6-3 10,4-1-13,4-3 3,1 0 0,0-2-4,3-3-1,7-3 5,4-5-2,-1-2 2,3-3 13,1 0-12,1 0 2,-3-12 8,1-5-1,-5-2-10,1-7 18,-2-5-18,1-3 22,-2-5-22,-1-4 0,-2-4 1,-1-5 7,-2 0-8,-3 6 0,0 8 6,0 8 4,0 10-7,0 6-2,0 8 0,0 6-1,0 0-1,0 11-7,0 25-18,0 15 18,0 8 8,0 1 0,7-6 3,2-8 3,5-7-6,0-8 0,3-5 2,2-8-10,-4-5 13,5-6-5,-1-4 0,5-3-4,6 0-1,-2-17-6,1-4-35,-6-3 46,-11-3-9,-4 3 9,-4 1 7,-4 7 2,0 3 14,0 8-23,0 3 11,0 2-17,-1 0 6,-5 7-5,0 13-6,1 4 12,2 0-1,3-2 0,0-3-6,0-1-3,11-6 9,5-3 0,2-4-2,5-5 7,2 0-10,6-6 5,1-14-30,0-6 25,1 1-15,-4-2 20,-6 4-7,-4 5 17,-5 3 14,0 7-22,0 4 8,-1 4-20,1 0 9,0 11 1,1 3-8,-5 4 10,-1-1-2,-4 1 0,-2-3 10,-3-1-10,0-4 0,0-2 3,0-5 14,0-1-15,0-2 3,0 0 12,0 0-12,5-2 10,1-13-15,5-6 8,2-5-17,1 5 9,-2 0-6,1 8-9,-2 6 14,-4 7-5,7 0 2,-4 5-4,2 11 2,0 1 6,-2 1 0,5 0 2,-1-1 6,0-3-10,-4-4 2,-1-2 0,-5-2 2,2-4-2,0-2-10,-6 0-125,0-1-341</inkml:trace>
  <inkml:trace contextRef="#ctx0" brushRef="#br0" timeOffset="214105.626">28493 6773 304,'0'0'422,"0"0"-380,0 0-27,0 0-5,0 0-10,0 0 0,-14-18-2,14 16-42,0-1-37,8-1-225</inkml:trace>
  <inkml:trace contextRef="#ctx0" brushRef="#br0" timeOffset="215224.2191">29222 6906 276,'0'0'145,"0"0"-138,0 0 12,0 0-14,0 0 15,0 0 27,-76-1-45,63 20 9,-2 4-11,4 4 4,4 0 8,7-4-12,0-1 0,0-3-1,12-6-6,4-3 6,1-2-6,1-7-12,-3-1 15,4 0-7,0-3 9,-2-10 0,-1-3 4,-7-1 13,-3 2 46,-3 1-4,-3 7 11,2 2-34,-2 5 2,0 0-25,0 12-11,0 20-14,-3 10 10,-9 9 8,1 6-10,-2 1 6,7 0 0,3 0 21,1-9-12,-2-5-8,1-6-1,-8-7 4,4-4-9,-4-9 10,-3-6-5,0-6 5,-4-6 6,3 0-11,2-6 0,5-14 3,7-5 7,1-4 10,0-2-10,18-2-10,12-2-8,5-1 6,13 0-4,9 0-51,10-2 10,2 1-100,-8 0-265</inkml:trace>
  <inkml:trace contextRef="#ctx0" brushRef="#br0" timeOffset="216512.54">29964 7025 18,'0'0'523,"0"0"-522,0 0-1,0 0 0,0 0 3,0 0 4,20 30 18,-12-25 16,-2-4-21,0-1 17,6 0-16,3 0-1,4-1 3,1-11-23,2-6 8,0-5 0,1-6-3,-4-8 2,2-7-7,-3-5 0,0-5 6,-6-1-6,0 5-4,-6 3 4,-2 3-1,-4 3 1,0 8 0,0 7 5,0 8 2,0 9 13,0 4-2,0 3 1,0 2-19,-4 6-9,-5 27-15,-3 13 24,0 15 0,4 0 0,5 4 0,3 0-2,0-7 5,6-3-10,13-10 7,0-9 0,1-6-5,2-9 10,0-6-5,2-6 0,2-9 0,1 0 0,3-7 3,-4-11 6,-2-3-2,-5-5-5,-6-2-1,-1-6 8,-6 3-3,-1 2-11,-4 11 5,-1 6 0,0 10-1,0 2 1,0 7-11,0 15 4,-1 6-6,-2 6 13,3-5 0,0-2-2,0-2-9,10-4 11,6-3 0,1-6 0,4-4 7,0-7-7,-2-1 0,7 0 2,-3-6-9,0-9 7,-5-3 0,-7-5-1,-5-2-22,-1-4 17,-5 1-10,0-1 5,-11 6 11,-3 4 9,3 6 8,3 5 8,3 5-17,5 2 0,0 1-8,0-2 3,0 1-17,9-2 14,9 1 0,6 0-10,5-1 17,-2 0-7,0-4 0,0-1-11,-5 1 3,2-1-25,-2-1-17,-3 2-85,-6-4-258</inkml:trace>
  <inkml:trace contextRef="#ctx0" brushRef="#br0" timeOffset="216813.3516">29844 6762 344,'0'0'32,"108"0"-6,-37-5 51,9-4-35,3-3 4,2 0-30,-6 2-6,-7-4-10,-11 2 0,-10 0-77,-11 0-184</inkml:trace>
  <inkml:trace contextRef="#ctx0" brushRef="#br0" timeOffset="218787.5319">2442 9346 267,'0'0'4,"0"0"24,0 0-19,0 0 16,0 0 43,85 6-7,-60-6-4,-1-2 1,0-5-42,-3 0-1,-5 0 4,-2-1-12,-2-6-5,1-1 3,-5-5-1,-2 1 11,-5 1-13,-1-2-1,0 2 9,-12 1-10,-10 3 0,1 3 4,-6 5 3,-3 5-11,-1 1 6,-2 0-2,-4 16 2,1 10 8,6 5-10,2 7 0,8 4 6,7 2 0,7-2-2,6-3 0,8-6 20,14-3-22,8-5 7,1-6-2,8-4 6,1-6-5,3-6-8,3-3 1,1 0 14,-5 0-15,-5-3 0,-6-1-18,-7-1-76,-6 2-115</inkml:trace>
  <inkml:trace contextRef="#ctx0" brushRef="#br0" timeOffset="219072.7153">3131 9388 524,'0'0'150,"0"0"-131,0 0-19,0 0 10,0 0-20,0 0-17,-13 0-78,13 0-176</inkml:trace>
  <inkml:trace contextRef="#ctx0" brushRef="#br0" timeOffset="220391.7235">3128 9212 368,'0'0'107,"0"0"-36,0 0 13,0 0-39,0 0-17,0 0-9,0-3-19,0 6-4,0 12-7,0 6 11,0 6 12,0 5-9,6 3 2,-1-4 5,-2 1 0,-2-2-10,-1-3 0,0-2-14,0-3 14,0-3-74,-3-8-80,-3-7-154</inkml:trace>
  <inkml:trace contextRef="#ctx0" brushRef="#br0" timeOffset="220639.1422">3107 9030 489,'0'0'107,"0"0"-69,0 0-28,0 0 1,0 0-11,0 0-12,-10-12-59,10 12-112,0 9-32</inkml:trace>
  <inkml:trace contextRef="#ctx0" brushRef="#br0" timeOffset="221942.6179">3668 9227 148,'0'0'177,"0"0"-72,0 0-8,0 0-11,0 0-15,0 0-67,-95-40 1,77 40 6,0 0-8,2 13 8,-1 5-11,4 3 0,2 2-4,4 1 4,5-2-2,2-1 0,0-4-8,0-3 9,9-7-11,2-4-4,8-2-19,3-1-11,4 0 38,-2-13-4,1-6-11,-4-4 14,-6 0 2,-3 4 7,-6 5 36,-3 7 24,-2 4 1,-1 3-13,0 0-27,0 9-21,0 17-25,2 8 25,1 8 0,-3 2 9,0-1-9,0 0 1,0 1 5,-11 0 7,-5 0-13,-2 0 3,-1-6 10,-2-7-10,7-9-5,4-7 2,-2-8-13,9-6 10,-3-1 6,0 0-3,3-18 3,3-8 4,0-3-2,0-6-5,15 3 5,6 2-4,1 3-1,1 4 0,-1-1 0,6 3 3,2-1-5,6 1 2,3-1 0,2 0-2,1-1 2,0-2-20,-5-2 9,-7 0-39,-7 0 13,-7-1-6,-7 6 0,-6 2 38,-3 5 9,0 3-4,0 4 34,-9 4 2,-3 1-6,-3 3-23,0 0 1,5 0-2,1 12-6,3 4 0,0 7-5,6 5 1,0-6 4,0 2 0,4-5-5,7-1 5,1-2 0,4-7 8,-2-4 11,2-3-12,3-2-7,-2 0 0,2-4-12,-1-13 5,3-2-3,0-2 10,-3 1-13,-2 4 14,-4 0-1,1 7 7,-2 3-7,-2 2 13,4 4-13,-2 0 0,1 0-1,4 0 1,-4 10 0,0 4-5,-3-2 4,-6 2 1,3-6 6,-4 3-5,-1-8 32,-1-1-28,2-2-1,-2 0 0,1-8 4,3-5 5,-1-7-13,5 1 0,1 2-3,1 2 6,7 1-3,0 5 0,3 3-12,5 6 4,1 0 6,-4 0 2,-2 15-1,-3 2-3,-3 2 4,-1 1 0,-2-4 4,-2 1-2,-1-2-1,3-5 0,4-2-2,0-6-24,1-2-128,-4-2-237</inkml:trace>
  <inkml:trace contextRef="#ctx0" brushRef="#br0" timeOffset="224054.8235">4804 9096 312,'0'0'133,"0"0"-38,0 0-6,0 0-24,0 0-41,0 0 4,-8-13-28,8 19-22,0 12 22,5 6 0,4 0 2,5 0 10,0 0-8,2-2-6,2-1 2,0-5 0,0-3 1,3 0-1,0-6 0,-3-2 0,1-4 1,-4-1-1,-3 0 0,-3 0 0,-1-5 3,0-6-2,-5-6 9,2-3-8,-2-5-2,-2-4-5,-1 1-7,0 0-3,0 4 13,0 6 4,0 6-1,0 3 3,0 3 4,0 2-8,0-1 0,0 4-3,21-5-3,7 1 6,5 2 0,3 3 0,0 0-4,-5 0 2,-2 0-3,-4 0 5,6 5-5,-1-2 6,-2-2-1,-3 2 1,-8-3 4,-6 2-10,-4-1 3,-4-1 2,-3 0-2,0 0 5,0 0 7,0 0 27,-10-3-23,-2-4-11,-7-3 20,-3 5-17,-4 3-1,-3 2-5,-2 3 0,4 17-2,0 2 3,5 1-8,4 3 7,9-4-3,5 2-1,4-2-2,0 1 3,10-5 1,5-3-7,4-4 7,1-4-13,2-2 0,2-5 14,0 0-6,1 0 7,-4-3-4,-3-9-6,2-6 8,-6-3-1,-3-2-4,-1-1 4,-4 3 3,-6 6 0,0 3 15,0 4 2,0 5 6,0 2 1,0 1-21,0 0 4,0 0-7,0 0-6,0 10 2,0 4-4,14 2 7,2 3-1,2-4 2,4 0-2,2-2 2,4-7 0,-1 0-7,-4-4 12,2-2-9,-4 0 4,0-8-4,-3-8 4,-2-4 0,-5-4 4,-2-6 21,-1-5-10,-3-7-4,-2-3-9,-3-6 10,0-3-8,0 1-3,0 2-1,0 7 1,0 11 2,-6 9-3,-1 12 0,2 8 1,2 4-2,-3 5 1,-3 24-7,2 18-7,1 10 11,6 2 3,0-2 0,0-5 2,6-3-13,6-7 13,3-5-2,1-5 0,2-5-1,0-5 0,-2-4 1,1-5-4,-7-6 2,2 0 2,0-7-1,0 0-8,1 0 2,5-8 7,0-11 0,1-3-25,-2-3 19,-2-4-33,-3 1 0,-2 2 14,-1 1-22,-4 4 47,-4 8 0,-1 3 1,0 5 34,0 5-13,0 0 10,0 3-32,0 14-12,0 4 9,3 0 3,6 1-1,3-1-2,0-1 3,1-4 0,-1 0-2,-1-5-2,7-3 4,-3-5 0,1-3-7,3 0-1,-1-6 9,2-10-1,-2-2 1,1-6-1,2-4 0,-5-5 0,-4 2-15,-9 0 15,-3 6 1,0 7 22,0 7 22,-3 7-39,-7 4 6,1 1-12,0 20 9,0 7-17,5 3 9,4-1-1,0-3 23,1-2-15,12-4-6,2-3-2,3-3 11,3-5-11,6-4 7,3-5-1,10-1 24,2 0-27,-2-8-3,2-12 0,-8 1 6,-7-4-15,-7 2 9,-12-2 0,-8 0 0,0 2 0,-13 5-3,-2 7-4,-1 5 7,2 4 11,2 3-11,2 18 5,1 7-13,2 4 10,7 0-2,0-4 0,0-1 10,13-1-15,5-8 5,10-6 0,4-6-4,6-6-21,-2 0-46,1-12-246</inkml:trace>
  <inkml:trace contextRef="#ctx0" brushRef="#br0" timeOffset="226566.8163">7646 8798 369,'0'0'59,"0"0"-58,0 0 13,-23 85-9,10-36 54,7 4 14,-2-2-45,1-3 20,3-1-29,-4-2-10,1-1 6,-5 1-6,3 0-9,-2-5 0,0 3 6,-3-6-9,2-2 6,-1-6 0,2-8 21,5-8-20,2-6-4,1-6 0,3-1 10,0 0-10,0 0 2,0 0-2,0 0 34,0-8-8,0-11 4,0-8-30,3-7-7,9-5 2,0-6 4,2-3 1,-3 0 3,0 3-3,-1 6 0,-6 3-6,-1 2 10,0 3-8,-1 2 4,1 2 0,0 4 2,-3 7 1,3 4-3,-3 4 0,0 7 1,0 1-5,4 0 1,-4 3-23,9 15 24,-1 8 1,2 3 1,2 3 0,-3 0 3,0-4-3,0 0 0,0-4 0,0-2 1,4-5-1,-2-7 0,-1-2 0,3-6-4,1-2 3,-1 0-1,5-11 2,-1-9 6,-1-2-5,-1-2 4,-6 0-1,-1-2 7,-3-1-15,0 0 4,-5 1 0,0 4 9,0 6-6,0 4 18,0 8 11,0 2-28,0 2 18,0 0-22,0 11-26,0 12 20,3 8 1,6 1 5,0-2 2,3-3 2,-2-1-8,2-4-1,3-2 5,-3-5 0,4-6 0,5-6-35,10-3-46,2-5-172,3-14-175</inkml:trace>
  <inkml:trace contextRef="#ctx0" brushRef="#br0" timeOffset="227036.9239">8176 9285 320,'0'0'78,"0"0"-66,0 0-12,0 0 18,0 0 26,0 0 4,59 0-32,-41-16 3,-3 1-2,-2-1-15,-4-1 24,-4-1-18,2-1-3,-7 4 5,0 2-9,0 6 3,0 4-4,0 2-1,0 1-2,0 0 2,0 7-21,0 11 22,0 0 1,0 3 8,5-1 23,-1-2-26,1 0 12,-1-3-18,-1-2 0,2 0 7,0-5-7,3-3-37,-2-5-113,2 0-308</inkml:trace>
  <inkml:trace contextRef="#ctx0" brushRef="#br0" timeOffset="227253.0915">8284 8985 92,'0'0'510,"0"0"-462,0 0-11,0 0-16,0 0 0,0 0-21,-16-18-17,16 18-101,0 0-178,9 0 72</inkml:trace>
  <inkml:trace contextRef="#ctx0" brushRef="#br0" timeOffset="230315.0065">10182 9742 388,'0'0'60,"0"0"-22,0 0 28,0 0-4,0 0 3,0 0-29,0 0 4,0 9 7,0-9-25,0 0-3,0 2-19,0-1 0,0 0-5,0 2-21,0 4-42,-13-1-111,-2 1-306</inkml:trace>
  <inkml:trace contextRef="#ctx0" brushRef="#br0" timeOffset="230600.1988">9915 10153 305,'0'0'176,"0"0"-116,0 0-48,0 0-2,0 0 1,0 0-6,0-8-10,0 8-1,0 0-8,5 0 2,1 0-82,2-1-67</inkml:trace>
  <inkml:trace contextRef="#ctx0" brushRef="#br0" timeOffset="230847.628">10421 10126 414,'0'0'82,"0"0"-60,0 0-22,0 0 34,0 0-11,0 0 12,27 6-18,-26-4-2,2-1-15,-1 0 1,2-1-1,-1 0 0,0 0-94,0 0-102</inkml:trace>
  <inkml:trace contextRef="#ctx0" brushRef="#br0" timeOffset="231602.7027">11505 9629 292,'0'0'186,"0"0"-186,0 0 18,0 0 32,0 0-16,0 0-12,5 13-22,2 14 0,1 7 36,-2 8-9,4 0 5,-4 2-29,-3-5 8,-1-1-8,-2-4-1,0 0-2,0-5 0,0-3-17,0-5-40,0-6-59,-2-6-122</inkml:trace>
  <inkml:trace contextRef="#ctx0" brushRef="#br0" timeOffset="232251.2226">11467 9617 232,'0'0'107,"0"0"-3,0 0-33,8-98-6,0 77 19,3 2-60,3 1 0,1 1-24,3 5 11,3 3-16,5 5 5,5 4 0,3 0 0,3 13 5,-1 13-5,-3 7 0,-5 3 3,-11 3-9,-7 3 6,-10 0 0,-4 2 2,-20-2-2,-11-6-10,-3-4 2,7-7-16,2-8 24,8-7-6,6-5 6,6-5 0,3 0 11,3 0-11,3-9 0,0-3-6,6-2-1,17 4 7,1 1 0,6 4-4,1 5 7,3 0-3,2 12 0,0 9-5,-5 4 5,-3 0 0,-8 2 0,-4-1-7,-7-2 8,-3 0-1,-4-3 26,-2-3-19,0-3-7,-2-1 9,-11-3 4,-8 0 17,-4-2-25,-5-3 2,-3-3-7,3-3 11,-3 0-16,2 0 5,3-6-12,2-3 11,4-1-45,2-1-25,8-1-105,6-3-249</inkml:trace>
  <inkml:trace contextRef="#ctx0" brushRef="#br0" timeOffset="232837.132">12332 9769 273,'0'0'265,"0"0"-220,0 0-33,0 0-11,0 0 21,91-4-1,-55-1-5,1-1 16,-1 0-29,-2 3 8,-4 0-11,-3 1 8,-5 2-17,-7 0-18,-6 0-98,-9 2-86,0 9-78</inkml:trace>
  <inkml:trace contextRef="#ctx0" brushRef="#br0" timeOffset="233091.0677">12357 9913 122,'0'0'182,"0"0"-171,0 0-6,0 0 50,0 0-6,0 0 14,88 14 15,-47-14-40,0-3-11,1-4-16,-6-1-8,-3 2 1,-5 3-4,-7 2-76,-6 1-17,-5 0-56,-7 0-87</inkml:trace>
  <inkml:trace contextRef="#ctx0" brushRef="#br0" timeOffset="235713.8281">13491 9269 136,'0'0'116,"0"0"-45,0 0 30,0 0-27,0 0-19,0 0-2,32-30-43,-13 26-8,8-1 9,7 2-8,8 2-3,7-2 14,7 0-12,3-2 28,8-1-22,0 0-2,-1 0-2,-5 2 8,-1-2-14,-5 3 2,-7 1 0,-5 0-6,-9 2 6,-10 0-13,-7 0 10,-7 0-99,-5 0-89,-5 0-38</inkml:trace>
  <inkml:trace contextRef="#ctx0" brushRef="#br0" timeOffset="236631.1501">13549 9282 129,'0'0'93,"0"0"-65,0 0 7,0 0 42,0 0-26,0 0 3,35-8-21,-23 8-30,4 6 10,3 9 10,1 4 8,5 3-2,7-1-22,0 0 2,9-1 5,3-1-13,3-1 6,-1-2-7,-3 1 1,-3-1 3,-8 0-1,-11-1-3,-5-2 0,-5 2 0,-5-1-2,-2 1 1,-4-2 1,0 2 4,0 2 0,-15 3-4,-9 2 7,-9 2 3,-7 5-19,1-2 9,-4-1 0,3-4 0,4-2 0,0-2 0,3 0 0,-1 0 4,0 0-8,-2 0 4,6-2 0,3-1-1,8-2 6,1 0-5,4-2 0,3-2 0,5-2-5,3-2 4,3-1-10,0-1 7,10 2-1,17-1 5,14 1 42,9-1-38,8 1 7,9-2 3,6 1-2,6-2 24,6-2-29,3 0 4,-3 0-8,-7 0 0,-8 0-3,-13 0 0,-11 0 0,-15 0-6,-11 3-9,-8-2-44,-8 1 9,-4 0-96,0-2-83,-3 0 44</inkml:trace>
  <inkml:trace contextRef="#ctx0" brushRef="#br0" timeOffset="237649.1198">13642 10449 205,'0'0'27,"0"0"-1,0 0 27,0 0 10,0 0-10,0 0-27,67 8 39,-49-10-4,0-8-50,4-4 14,-3-1-18,-2 1-2,1-3 10,-6 0-9,1 1-6,-5-3 0,-2 6 12,-3 3-7,-3 4-4,0 2 7,0 4 21,0 0-23,0 0 9,0 11-15,0 7 0,-5 7 0,2 3 0,3 2 0,0-6 6,0-1-5,0-4-1,0-4 0,3 3 6,3-6-12,0-4 6,3-4-35,-3-4-36,2 0-108,-2-3-80</inkml:trace>
  <inkml:trace contextRef="#ctx0" brushRef="#br0" timeOffset="237865.2898">13825 10171 503,'0'0'84,"0"0"-39,0 0 16,0 0-53,0 0 0,0 0-6,-17-24-2,17 24-5,0 0-65,0 9-38,7 0-124</inkml:trace>
  <inkml:trace contextRef="#ctx0" brushRef="#br0" timeOffset="238134.8588">14018 10289 374,'0'0'158,"0"0"-135,0 0 26,0 0 4,0 0-52,0 0 10,97-31-11,-76 27 4,-1 2-4,-3 2 0,-4 0-14,-1 0-42,-7 0-71,-5 3-86</inkml:trace>
  <inkml:trace contextRef="#ctx0" brushRef="#br0" timeOffset="238335.3916">14016 10413 128,'0'0'88,"0"0"-82,0 0 57,0 0 17,0 0-19,0 0-9,91 3-15,-70-9-36,0 0 4,0 0-5,0 0-35,-1 2-104,2-5-129</inkml:trace>
  <inkml:trace contextRef="#ctx0" brushRef="#br0" timeOffset="238582.8089">14400 10236 315,'0'0'150,"0"0"-33,0 0-34,0 0-83,0 0 9,0 0-12,-4 60 6,4-34 24,0 2-2,0 1-21,0-2 2,0 3-6,0-3 0,-2 1 4,0 0 1,2-7-10,0-4 1,0-7-52,0-4-41,0-4-120</inkml:trace>
  <inkml:trace contextRef="#ctx0" brushRef="#br0" timeOffset="241691.0005">13903 8906 80,'0'0'151,"0"0"-46,0 0-20,0 0-10,0 0-5,0 0-36,-6-31-17,6 26-5,9 1 8,0-2-10,0 3-10,6-2 16,-2 4-12,5 1 2,2 0-5,-1 0 5,-1 12-11,-3 6 5,-3 2 0,-2 1 1,-4 3 3,-3-3 1,-1 1-3,-2-2 2,0-4-1,0-2-3,0-3 6,-5-5-4,5-3-2,-2-3 1,2 0-2,0 0 14,0 0-13,0 0 12,0-8-1,0-8-6,0-7 0,10-4-5,4-1 0,3 0-3,2 4 3,-1 6 0,2 3 0,-3 5-2,-2 5 2,2 5 0,-2 0-1,4 7-11,-2 10 12,2 1 0,-4 2 0,-2-2 0,-1 0 0,-4-1 2,-1-3-6,-3 1 9,-2-1-5,4 0 0,-3-4-34,2-1-63,-1-4-130</inkml:trace>
  <inkml:trace contextRef="#ctx0" brushRef="#br0" timeOffset="245100.015">15070 9340 161,'0'0'76,"0"0"2,0 0-43,0 0 22,0 0-8,0 0-43,0 0 19,0-1-25,0 1 0,0 6 0,0 12 8,0 7 6,0 7 2,-9 9-3,0 5 30,0 5-29,0 2 1,1 1 21,1-1-25,-5-3 16,0-2-27,-1-4 10,-2-5-3,1-2-7,1-5 0,2-3 0,4-5 5,1-8-5,5-6 0,-1-6-5,2-3-4,0-1-25,0 0-38,0-5-14,0-11-144,0-2-40</inkml:trace>
  <inkml:trace contextRef="#ctx0" brushRef="#br0" timeOffset="245886.9484">15034 9423 29,'0'0'30,"0"0"15,0 0-10,0 0 44,0 0 18,0 0-49,13-18-2,-13 18-35,2 0-7,-1 0 1,2 0 0,2 0-4,-2 0 7,0 0-5,0 0-3,0 4 7,-2 3-4,-1 0 22,0 0-11,0 1 3,0 1-5,0 2-4,0 4-8,0 7 8,2 7 1,-2 8 7,0 7 6,0-2 0,0 2-2,0-6-14,0-7 1,0-5-7,8-7 8,2-2-3,2-5-4,1-4-1,2-8 9,9 0-1,4-5 5,3-16-13,1-6 10,-4-5-5,-3 1-4,-3-3 3,-6 1 22,-3 0-17,-3 0 10,-3 3-11,-4 4 1,-3 5 18,0 6-10,0 5-1,0 3 20,0 7-32,0 0 8,0 0-12,0 16-28,0 6 18,0 9 14,0 0-4,3-2 9,4-3-8,5-1-1,-2-6 0,5-2-1,3-5-1,6-5 2,10-5 0,5-2-5,4 0-41,-4-15-39,-3 0-148</inkml:trace>
  <inkml:trace contextRef="#ctx0" brushRef="#br0" timeOffset="246341.3434">15704 9853 378,'0'0'63,"0"0"-50,0 0-9,0 0 0,0 0 9,85-1-10,-70-8 41,1-5-26,-1 1 8,-3-2 4,-2-2-30,-4 1 11,2 2-11,-1 2 6,-4 4-9,0 6 6,-3 2 16,0 0 15,0 0-34,0 0 0,0 12-7,0 2 7,0 4-3,0 2 7,0 0-1,2-1 16,2-4-14,1 1-5,2-4 0,2-3 8,-1-2-17,1-4 0,0-3-93,4 0-105</inkml:trace>
  <inkml:trace contextRef="#ctx0" brushRef="#br0" timeOffset="246557.5233">15917 9569 625,'0'0'57,"0"0"-14,0 0-21,0 0-17,0 0-10,0 0 0,-19-33-53,19 33-12,0 0-154,0 0-117</inkml:trace>
  <inkml:trace contextRef="#ctx0" brushRef="#br0" timeOffset="249580.8308">16381 9095 346,'0'0'89,"0"0"-41,0 0 9,0 0-24,0 0-12,0 0-21,0 0 7,8 60-7,1-12 31,-1 8-27,-2 4 26,2 1-19,-4-6-3,0-6 8,0-2-7,0-3-9,-1-3 0,2-2-3,-2-2-3,-3-2 6,0-5 0,0-1 0,0-5 0,0-6-24,0-4-78,0-9-135</inkml:trace>
  <inkml:trace contextRef="#ctx0" brushRef="#br0" timeOffset="250198.1154">16709 9271 223,'0'0'154,"0"0"-140,0 0-14,0 0 0,0 0 36,5 109 15,-1-73-33,2-2 14,5-4-11,-3-5-19,6-3 9,1-4-3,0-5-8,6 0 0,-2-5 6,5-5-6,0-3 27,1 0-13,0-10 7,-3-6-13,-3-1 4,-7-3-5,-3-1-2,-5-3 11,-4-3-7,0 0-2,0 0 15,0 4-15,0 5 20,0 5 6,0 5-21,0 5 22,0 3-5,0 0-29,0 0 3,0 0-3,0 12-13,9 12 8,5 6-4,4 0 7,-5-1 2,5-2 0,1-3 3,-1-1-3,5-5 0,-1-2-1,1-3-11,0-6-42,-2-3-59,-4-4-191</inkml:trace>
  <inkml:trace contextRef="#ctx0" brushRef="#br0" timeOffset="250683.8376">17415 9582 135,'0'0'141,"0"0"-90,0 0 62,0 0-71,0 0 10,0 0 9,65-13-57,-51 2 7,-3-1-7,-1-1-2,-1-4 18,-2 2-20,2 1 5,-6 6 0,-1 2-1,-2 4-4,0 2 6,0 0-4,0 0-2,0 12-8,0 6 8,0 2 3,0-2 9,0 1-3,0 1 3,0-2-6,0 2-3,0-4 3,4 1 0,1-4-6,2 1 0,3-7-48,1-3-77,1-4-142</inkml:trace>
  <inkml:trace contextRef="#ctx0" brushRef="#br0" timeOffset="250884.3856">17584 9343 541,'0'0'32,"0"0"-18,0 0-13,0 0 10,0 0-11,0 0-5,-10-16-41,10 16-50,-1 0-128</inkml:trace>
  <inkml:trace contextRef="#ctx0" brushRef="#br0" timeOffset="251454.7812">17752 9099 339,'0'0'139,"0"0"-95,0 0-30,0 0 15,0 0 9,0 0-38,-3 3-4,15 7 4,5 0 14,3 3 29,3 0-39,1-2 0,3 0 5,-1-2-9,4 0 11,-3-3-11,0 0 2,-2 2 1,-2-1-3,-1 1-7,-3-1 4,-3 2-2,-6-1 4,-4 2-3,-5 2-2,-1 4 3,0 5 1,-9 4 2,-12 2 5,-5 3-4,-3 1 7,-4-2-2,4 0-5,0-2 9,1 0-10,1-2 1,3-2-1,3-2 0,2-4-45,5-3-76,7-7-192</inkml:trace>
  <inkml:trace contextRef="#ctx0" brushRef="#br0" timeOffset="252219.0718">18831 9086 186,'0'0'114,"0"0"-48,0 0-15,0 0-5,0 0-28,0 0-1,-37 45 47,5-17-25,-5 4-29,-2-2 23,-4 0-26,3 4-1,-2-9-3,3-4 6,9-4-5,12-10-4,9 1-4,8-2-1,1 1-6,0 2 11,6 7-5,9 0 2,7 2 3,6 5 12,7-4 1,1 1 19,3-2-25,0 2 0,0 1-2,-1-2-1,-5 2-4,-2 0 0,-4-4 9,-5-2-17,-4-5 8,-3-2-40,-3-2-54,-5-6-136</inkml:trace>
  <inkml:trace contextRef="#ctx0" brushRef="#br0" timeOffset="253111.9424">19162 9123 306,'0'0'115,"0"0"-38,0 0-61,0 0-12,0 0-4,0 0 0,6 93 28,-4-49 1,2 3-3,-3-5 10,5-4-34,2-6-2,3-6 0,5-3 7,-1-7-8,3-3 4,2-6-3,3-7 5,4 0 5,3 0-10,1-10 0,-1-8 11,-3-2-10,-4-4 1,-2-3 3,-6-3 16,-3-5-17,0 1 8,-6-1 2,-1 3-9,-4 7 22,-1 5-17,0 3 9,0 10 24,0 3-41,0 2 21,-3 2-23,3 6 0,0 18-10,0 12 0,0 5 10,2-4 0,7-2 1,5-7-1,0-1 0,2-5-8,1-5 1,5-4-52,2-4-38,6-5-207</inkml:trace>
  <inkml:trace contextRef="#ctx0" brushRef="#br0" timeOffset="253605.2729">19971 9545 558,'0'0'71,"0"0"-52,0 0-17,0 0 7,0 0-6,0 0 17,47-24-16,-36 12 6,1-5 25,1-4-35,2-3 7,0-3-7,0 1-7,-6 5-2,-3 8 10,-5 5-1,-1 5 4,0 3 6,0 0-16,0 11 6,-7 10-13,-1 3 9,0 0 4,6 0 0,2-1 4,0-1 1,0-2-5,0-3 0,7-1 0,2-4-9,-1-3 9,3-3-55,2-6-62,-1 0-62,-1-1-102</inkml:trace>
  <inkml:trace contextRef="#ctx0" brushRef="#br0" timeOffset="253819.7382">20119 9194 589,'0'0'14,"0"0"3,0 0-17,0 0 0,0 0-3,0 0-41,-11-21-75,11 21-18,0 0-25,0 0 35</inkml:trace>
  <inkml:trace contextRef="#ctx0" brushRef="#br0" timeOffset="254237.0216">20357 8920 62,'0'0'312,"0"0"-264,0 0-2,0 0-14,0 0 47,0 0-20,11-56-22,-11 56-17,0 0-20,0 0-2,3 14-3,2 14-10,3 15 14,-4 9 2,3 7 6,-3 4 5,2 5-2,-2 0-10,-1-2 0,0-4 4,0-8 34,-1-9-29,-2-4-8,0-5 9,0-4-1,-2-4-18,-5-7-6,-2-7-67,0-8-64,3-6-258</inkml:trace>
  <inkml:trace contextRef="#ctx0" brushRef="#br0" timeOffset="263838.7926">3965 11886 186,'0'0'114,"0"0"-70,0 0 1,0 0-15,0 0 5,0 0-34,0 0 2,0-4-6,0 4-32,0 0-3,0 0 27,0 0 11,0 0 0,0 0 1,0 0 1,0 0-4,0 2-10,0 1-11,0 0-84,0 0-123</inkml:trace>
  <inkml:trace contextRef="#ctx0" brushRef="#br0" timeOffset="264271.0689">3767 12308 326,'0'0'254,"0"0"-228,0 0 26,0 0-8,0 0 0,0 0-36,0 9 2,0-9 3,0 0-13,0 2 0,0-1 2,0 1 6,0-2-16,0 1 5,0 2-69,0-3-18,-9 0-299</inkml:trace>
  <inkml:trace contextRef="#ctx0" brushRef="#br0" timeOffset="264609.6488">4238 12283 487,'0'0'101,"0"0"-80,0 0-21,0 0 16,0 0 16,0 0 18,0 11-49,0-11 7,0 1-8,0 0-4,0 4-11,0-1 2,0 1-47,-7-2-75,-1-1-174</inkml:trace>
  <inkml:trace contextRef="#ctx0" brushRef="#br0" timeOffset="265274.2986">5141 11611 293,'0'0'169,"0"0"-50,0 0-56,0 0-8,0 0-51,0 0-4,0 41 0,1 2-7,4 7 15,-1 6 14,-2-2-10,-2-2 4,0-3-1,0-2 1,0-1-15,-8-4-1,1 1 3,-2-6-16,-3-4 13,3-4-39,3-8-31,-1-6-161,4-12-143</inkml:trace>
  <inkml:trace contextRef="#ctx0" brushRef="#br0" timeOffset="265635.0353">5183 11622 455,'0'0'31,"0"0"-22,0 0 12,0 0 9,58-77 33,-45 71-21,2 3-27,3 3 13,0 2-28,-2 22 1,4 12 5,-2 12 3,-5 9 2,2 2 15,-6-1-24,3-5 27,-5-8-27,-2-4 4,1-2 9,-3-4-6,0 0-9,4-4 0,-4-4 0,0-6 2,0-6-2,-1-6-6,1-7-23,1-2-78,4-3-19,-3-15 11,-2-6-208</inkml:trace>
  <inkml:trace contextRef="#ctx0" brushRef="#br0" timeOffset="265844.5842">5244 11952 332,'0'0'137,"0"0"-137,0 0-13,0 0 13,0 0 69,0 0 1,77 0-58,-50 0 8,6-8-17,0 0-3,-2 3-17,-4 0-129,-9 4-193</inkml:trace>
  <inkml:trace contextRef="#ctx0" brushRef="#br0" timeOffset="266192.2876">5700 11623 357,'0'0'99,"0"0"-82,0 0-17,0 0 3,-1 77-3,7-32 46,-3 4-29,4-3 26,-4-4-3,0-3-37,-3-4 11,3-2-9,-3-3-4,0-1 7,0-5 2,0-8-20,0-5-35,5-8-80,4-3-136</inkml:trace>
  <inkml:trace contextRef="#ctx0" brushRef="#br0" timeOffset="266747.0379">5718 11716 164,'0'0'230,"0"0"-128,0 0-22,-7-95-12,7 77-19,0 1-9,0-1 2,7 1-31,7 1 5,5-1-16,5 4 0,0 2 3,6 6 3,-2 5-6,3 0 0,-4 10-17,-5 12 14,-8 5-4,-9 7 7,-5 2-3,0 1-9,-19 1 12,-6-5 0,-3-1-2,-5-7-11,8-7 13,1-7 0,13-7-8,5-4 17,5 0-9,1 0 0,0-3 3,0 0-11,10 3 6,13 0 2,5 8-7,5 10 10,-2 0-3,-1 4 0,-2-1-6,-8 2-1,2 1 7,-9 0 0,-5 0 17,-8 0-11,0-1 5,-2 1 5,-15-3-13,-3-3 18,-5-4-21,-2-5 3,-1-4 8,-1-3-3,4-2-13,0 0 5,5 0-39,-1-9 9,2 0-54,-1-3-83,-3 1-261</inkml:trace>
  <inkml:trace contextRef="#ctx0" brushRef="#br0" timeOffset="269723.7394">6622 11750 282,'0'0'128,"0"0"-75,0 0 32,0 0-22,0 0 12,0 0-53,0 0-9,18-23 2,-3 19-9,6-1-6,6 1 0,4-2 10,8 1-12,1 1 2,2 1 0,-3 2 2,-9 1-2,-5 0-48,-13 0-93,-4 8-103</inkml:trace>
  <inkml:trace contextRef="#ctx0" brushRef="#br0" timeOffset="269986.8054">6627 11876 330,'0'0'102,"0"0"-80,0 0-22,0 0 4,0 0 12,0 0 49,52 21 14,-13-21-10,5 0-60,1 0 9,-3 0-18,-2-5-7,-13 0-3,-1 2-65,-10 3-99,-7 0-16</inkml:trace>
  <inkml:trace contextRef="#ctx0" brushRef="#br0" timeOffset="272323.9845">7755 11158 16,'0'0'255,"0"0"-141,0 0-67,0 0 19,0 0 2,0 0-44,0 0 14,1 0-34,7 0 0,5 0 1,5 0 9,7 0-14,8 2 9,11-2-8,11 0 28,7 0-19,3 0-8,0-2 16,2-3-12,-1-2-6,1-1 0,2 0 1,-10 2 0,-7 1-1,-11 3 0,-8 2-1,-11 0-21,-8 0-32,-7 0-54,-7 0-68,0 0-29,-7 0 39</inkml:trace>
  <inkml:trace contextRef="#ctx0" brushRef="#br0" timeOffset="273179.5501">7801 11172 242,'0'0'47,"0"0"-35,0 0 17,0 0-14,0 0 38,0 0-15,64 20 28,-37-13 25,4 2-70,2 3 4,2 5-22,0-1 14,-2 4-16,-3-2 4,-2 2 0,-2-2 0,2 1 0,-1-2-5,-2-1 0,-4-2 4,-6-3-9,-3-1 5,-5-2 0,-2-1-1,-4-1-2,-1 0 3,0 1 0,-9 2 0,-16 3 28,-5 4-21,-9 0-1,-7 4 1,0-1-4,0 0-3,7-1 0,6-2-1,12-1-3,3-2 4,6 0 0,5-3 3,1-2-2,3-2-2,0-3 0,-1 2 1,2 0-8,1 3 8,-1-1 0,2 0 0,0-3 0,0 2-4,6-2-8,12 1-3,7-1 15,5 1 5,7 1 6,5 0 23,6-2-24,5 2 18,4-1-19,9-2 1,4-1 16,8-2-21,-2 0-2,-9 0 1,-12 0 0,-13 0-4,-11 0 0,-10 0-21,-9 1 21,-6-1-39,-6 0-9,0 0 26,-3 0-54,-12 0-132</inkml:trace>
  <inkml:trace contextRef="#ctx0" brushRef="#br0" timeOffset="275498.1632">7966 12230 195,'0'0'164,"0"0"-138,0 0-1,0 0-18,0 0 9,0 0-10,-1 15 2,1-12 12,0-1 7,1-1 1,4-1 4,4 0-12,4 0 28,-1-1-12,2-10-29,4 0 22,-3 0-26,-5-3 6,-1 2 7,-3 0-14,-4 0 7,-1 2-9,-1 2 11,0 3-3,0 2-4,0 3 7,0 0 8,0 0-19,0 3-8,0 14-5,0 5 13,0 2 2,0-1-2,0 0 0,7-4 2,-1-2 5,2-2-7,-2-2 0,0-4-20,3-2-4,0-6-81,0-1-138</inkml:trace>
  <inkml:trace contextRef="#ctx0" brushRef="#br0" timeOffset="275736.4907">8099 11933 541,'0'0'81,"0"0"-60,0 0 31,0 0-46,0 0 0,0 0-6,-12-10-4,12 10-83,0 5-48,3 5-44,6-4-123</inkml:trace>
  <inkml:trace contextRef="#ctx0" brushRef="#br0" timeOffset="275999.5385">8275 12019 319,'0'0'213,"0"0"-196,0 0-13,0 0 30,0 0-24,0 0 10,96-14-20,-66 7 4,-4 3 0,-6 1-4,-4 1-10,-4 2-37,-7 0-87,-2 3-82</inkml:trace>
  <inkml:trace contextRef="#ctx0" brushRef="#br0" timeOffset="276253.4858">8259 12206 60,'0'0'65,"0"0"1,0 0 69,0 0-33,0 0-16,0 0-68,82 6 4,-58-6-20,-3 0 10,3 0-15,-5 0 3,1 0-21,-1 0-64,0 0-105,-5 0-9</inkml:trace>
  <inkml:trace contextRef="#ctx0" brushRef="#br0" timeOffset="277155.8359">8733 11989 306,'0'0'118,"0"0"-24,0 0 6,0 0-29,0 0-20,0 0-51,0 5-2,2 17-6,2 7 16,-1 1-1,0 2-7,-1-4 8,-2 2-4,0-3-3,0-2 3,0-3-4,0-1-25,-3-4-43,-3-2-86,0-8-142</inkml:trace>
  <inkml:trace contextRef="#ctx0" brushRef="#br0" timeOffset="281584.0928">7977 10960 22,'0'0'151,"0"0"-54,0 0 3,0 0 4,0 0-9,0 0-50,0 0 8,-6-7-21,6 3-9,0-2-1,0 0-21,0-1 3,0-1-3,3-1 5,9-1-6,1 3 0,2-1 0,5 0-3,-2 2 3,1 0 0,5 6-1,-2 0 1,-2 9-4,-1 12 0,-2 5 4,-6 1-7,-3-2 7,-5 1 0,-3-5-1,0-4 7,0-2-6,0-5 0,0-4 6,0-1-7,0-4 6,0-1-5,0 0 9,0 0-2,0-1 3,0-16-7,0-5 2,4-6-8,8 0 6,2 0 0,3 3-3,0 6-1,2 3 1,-2 9-2,-1 6 0,1 1-7,2 0-1,3 13 10,-2 2 0,1 2 4,-5-4-5,-4 2 1,0-1 0,1-2 5,-4 1-5,-1-1-12,-1 2-11,-4-4-71,-1-2-180</inkml:trace>
  <inkml:trace contextRef="#ctx0" brushRef="#br0" timeOffset="283962.48">9384 11065 277,'0'0'101,"0"0"-4,0 0-17,0 0-26,0 0 16,0 0-33,0-12-31,0 12 1,0 8-7,10 17-6,1 10-6,5 8 17,-2 4-5,-1 0 3,1-2 4,-1-4 17,0-4-22,-2-2 3,4-5-5,-6-2 7,-3-3-7,1-3 0,-1-2 0,-3-7-1,3-4 3,-3-4 1,0-4-3,-1-1 0,1 0 0,2-1 7,-2-16 22,-1-3 0,-2-2-26,0-3 1,0-3 7,-13 0-2,-4-1-9,-5 2 0,1 5 0,1 4 1,1 5 4,4 7-3,-4 5-2,-2 1-4,1 6 3,-2 18-5,3 5 6,2 4-7,1 0 10,2 0-3,5-3 0,-2 0-11,0 2-13,5-2-1,-1 1-15,-1 4 6,1-2-93,-1-3 28,1-6-182</inkml:trace>
  <inkml:trace contextRef="#ctx0" brushRef="#br0" timeOffset="284464.3737">9852 11681 288,'0'0'112,"0"0"-97,0 0-15,0 0 14,0 0 2,84-80-11,-71 66 7,2 2-2,-9 6-1,-3 3 26,-3 2 11,0 1 27,0 0-21,0 0-51,0 0-2,0 4-4,0 11 5,0 5 0,0 2 6,0 1-6,0 0 1,0-2-1,0-3 0,0 0-1,3-3 3,0-3 0,2-3 2,-1-1-8,3-7-49,1-1-112,4-1-99</inkml:trace>
  <inkml:trace contextRef="#ctx0" brushRef="#br0" timeOffset="284664.9554">9979 11429 306,'0'0'311,"0"0"-283,0 0 26,0 0-46,0 0-7,0 0-1,-19-15-30,19 15-75,0 8 25,0-1-60,0-5-119</inkml:trace>
  <inkml:trace contextRef="#ctx0" brushRef="#br0" timeOffset="287118.426">10428 11020 193,'0'0'90,"0"0"5,0 0-3,0 0 32,0 0-73,0 0 4,0 0-21,-4-15-34,4 15 19,0 0-19,0 19-7,0 13-10,6 9 21,0 2-4,0 4 0,-2-2 5,1-3-2,-2-1-2,1-2-1,-3-4 0,-1-2 12,0-2-24,-1 0 1,-9-5-57,4-1-13,0-4-93,6-5-95</inkml:trace>
  <inkml:trace contextRef="#ctx0" brushRef="#br0" timeOffset="287741.1841">10754 11192 244,'0'0'52,"0"0"-52,0 0 11,0 0-11,0 0 7,-2 91 48,2-56 32,0-2-56,0-1-3,0-4-21,3-4-2,5-4 7,5-7-12,-3 0 2,2-7-7,0-4 5,-1-2 0,3 0-2,2 0 2,3-15 21,2-4-14,1-4-1,1-2 2,-4-4-3,-3-2 1,-4 0-6,-3 1 9,-3 5 23,-3 2 10,-1 6-3,-2 7 13,0 4-41,0 3 23,0 3-16,0 0-18,0 9-6,0 12-7,3 6 13,2 4 6,1-5-1,2 0-5,3-3 0,5-2-6,2-1-2,6-4-22,1-3-33,0 0 20,2-9-67,-6-4-292</inkml:trace>
  <inkml:trace contextRef="#ctx0" brushRef="#br0" timeOffset="288190.2291">11306 11513 313,'0'0'47,"0"0"-45,0 0 56,0 0 14,0 0 12,0 0-36,58 7-7,-39-18-17,-2 1-17,-1-2-6,-4-2-1,-3 0 5,1 1-1,-4-2-4,0 1 0,-1 3-3,-2 4-10,-3 3 5,0 2 7,0 2 1,0 0 21,0 0-21,0 2-6,0 11 3,-2 3 6,-1 0 1,3-1-4,0-2-1,0-2 1,0-1 0,0 0 0,0-1 0,0 0-18,0 0-5,0 1-15,0-1-71,0-3-84</inkml:trace>
  <inkml:trace contextRef="#ctx0" brushRef="#br0" timeOffset="288406.3948">11481 11276 456,'0'0'0,"0"0"-21,0 0 3,0 0 16,0 0-3,0 0-18,0-24-128,0 24-54</inkml:trace>
  <inkml:trace contextRef="#ctx0" brushRef="#br0" timeOffset="288976.79">11608 11080 314,'0'0'185,"0"0"-87,0 0-37,0 0-18,0 0-10,0 0-30,-1 0-6,1 3-2,13 6 5,5 3 0,6 1 4,3 0-4,0 0 0,7 0 6,2 0-7,-2-4 1,5 1 0,0-3-1,-1-2 1,-2-2 0,-4-1-1,-9-1-1,-7 1 0,-6 1 2,-3 2 0,-4 0-6,-3 6 6,0 3 0,0 4-2,-7 1 7,-6 6-3,-5-1 11,-2-1-9,-2 0 11,-3 0-14,-1-2 4,1 0 1,-4 0-5,-1-1-2,1-1-17,-1-2-30,3-2-11,9-3-128,6-3-141</inkml:trace>
  <inkml:trace contextRef="#ctx0" brushRef="#br0" timeOffset="289925.9906">12786 11127 245,'0'0'198,"0"0"-128,0 0-17,0 0-15,0 0 3,0 0-6,3 0-21,-3 0-14,0 4-1,-14 10 1,-4 4 4,-10 1 8,0 1 3,-4-2-6,-1-1-3,2-2 0,0 0-6,1-2 0,10-2-3,4-2 5,5-1-2,5-1 0,1-1 6,3 2-10,2 0 4,0 5-15,0 0 13,15 2-9,9 2 11,6 1 18,4-3-13,3 0 18,2 0-23,0 0 8,-2 1-4,-4 3-4,-5 0 0,-10 2 0,-1 0-3,-10-1-21,-7-5-46,0-3-87,0-5-211</inkml:trace>
  <inkml:trace contextRef="#ctx0" brushRef="#br0" timeOffset="290866.1425">13063 11190 304,'0'0'113,"0"0"-61,0 0-20,0 0-32,0 0 0,0 0 5,2 84-3,-2-49 18,0 0-1,0-3 3,4-2 1,6-5-15,1-6 2,4-1-6,0-4 6,2-5-13,0-3 3,2-4 0,1-2 13,5 0 3,2-12 4,3-8 0,1-1-14,-4-5 0,-3 2-4,-9-4 0,-3-3 15,-6 3-14,-5 1 4,-1 6 16,0 7-7,0 7 22,0 4-21,-1 3-15,-2 0-4,1 10-6,-1 15 8,-1 4-6,4 3 13,0 0-15,0-5 7,0-2 1,16-4-2,1-1 2,4-7-7,5-2-34,3-6-88,-1-5-201</inkml:trace>
  <inkml:trace contextRef="#ctx0" brushRef="#br0" timeOffset="291329.7178">13773 11575 454,'0'0'53,"0"0"-48,0 0 18,0 0 28,0 0 18,0 0-47,45-16-11,-26 2-7,-1 0-2,0 0-2,0-3 0,-3 2 0,-5 0 9,-1 3-5,-4 3-3,-5 5 0,0 1 12,0 3 10,0 0-10,0 0-13,0 7-3,0 10 1,3 1 2,-1 0 0,3 0 3,0 0-5,-1 1 2,2-2 0,-1-2-2,1-4-16,1-4-51,2-6-36,0-1-185</inkml:trace>
  <inkml:trace contextRef="#ctx0" brushRef="#br0" timeOffset="291530.2548">14000 11291 635,'0'0'52,"0"0"-36,0 0 11,0 0-27,0 0 2,0 0-2,-16-21-47,14 21-91,2 0-146</inkml:trace>
  <inkml:trace contextRef="#ctx0" brushRef="#br0" timeOffset="294190.6478">14224 11043 118,'0'0'88,"0"0"-88,0 0 18,0 0 0,0 0 25,0 0 15,13-21-26,-11 19 13,-2 1 17,1-1-24,2-1 5,3-2-7,-2 1-33,-2 0 16,4 2-10,-4 0 3,-1 2 30,-1 0-36,2 0 18,-2-1-6,0 1-14,0 0 20,0 0-24,0 0 4,0 0-4,0 0 3,0 0-6,0 3 2,3 18-21,1 12 17,0 12 5,-2 6 0,-2 5 12,0-2-7,0-1-5,-2-5 0,-5-6 8,6-1 3,1-7-7,0-1 0,0-2 14,0-4-11,0 0-7,1-1 0,2-7 4,0-4-20,-3-5 0,0-10-51,0 0-109,0-7-279</inkml:trace>
  <inkml:trace contextRef="#ctx0" brushRef="#br0" timeOffset="297900.9194">14553 10814 84,'0'0'151,"0"0"-79,0 0-55,0 0 16,0 0 12,0 0-30,96-2 15,-57-2 4,0-1-22,-2 0 3,-6 3 1,-5 0-6,-4-1 3,-7 0-9,0 2 1,-6 1-5,-5 0 5,-1 0-6,0-2 1,-3 2-2,0 0-3,0 0 4,0 0 1,0 0 0,0 0-8,0 0 8,0 8 7,0 4-4,0 1 6,0 5-9,0 2 0,0 4 19,0 3-9,0 5 20,0 2-21,-10 4-6,1-2 18,0 2-21,-2-2 0,7-1 3,1-3 3,3 6-10,0 0 4,0 1 0,0 0 22,0-3-4,0 0 4,4 2 6,1-2-24,1 0 4,-2 1-8,-1 0 1,-3-1 1,0-2 1,0-2-2,0-3 3,0-2 2,-4-2-8,1-4 2,-3-3 0,3-1 2,0-3 0,0-2-2,1-3 0,1-2 0,-1 3 0,-1-3 0,-1 2 0,-5 0 6,-6 2-4,-7-1 2,-8 1-4,-12-3-4,-4 3 1,-7-2-5,-6 2-30,-8-4 4,-11-1-37,-1-3-63,0-3-149</inkml:trace>
  <inkml:trace contextRef="#ctx0" brushRef="#br0" timeOffset="299592.6101">7585 10777 73,'0'0'63,"0"0"2,0 0-5,0 0-10,0 0 8,0 0 14,0 0-24,13 0 30,-13 0-27,0 0-19,0 0 18,0-1-27,0 0 0,-2-1-15,-5-1-4,0 0-8,-4 2 3,-5 1-2,-1 0-6,-5 0 12,3 0-3,1 0 0,3 0 4,4 0-12,4 0 8,4 0 0,1 1 5,1-1-1,1 0-4,0 0 0,-3 2-10,3 1 10,0 2-7,-1 6 5,-1 1-5,-1 2 11,2 4-4,1 1 0,0 4-3,0 4 0,0 2 3,0-1 0,0 4 1,0 1 6,0 3-7,0 2 0,0 3-3,0-2-1,0 1 4,0 2 0,0 0-1,0 4 6,0-3-5,0-2 0,0-1 0,0-2-5,0-2 5,0 1 0,0-1 6,0-2-2,3 2 4,-2-3-2,1 1 4,2-5-11,-3 0 1,1 0 0,2-2 1,-1 0 6,2 2-7,-1-2 0,-2-2 0,1 4-5,-3-2 5,0 2 0,0-3 4,0 3 6,0-2-10,0-3 0,-3 0-2,3-2-3,0-3 5,0 1 0,0-4 3,0 1 7,3-4-10,0 1 0,4-4 2,-4 3-5,2-3 3,-1 1 0,1-2 8,2-2 0,2 0-5,3-2 7,7-2-10,8-3 30,9 0-27,6-13-2,2-4-1,-6 2-75,-10 5-68,-11-1-202</inkml:trace>
  <inkml:trace contextRef="#ctx0" brushRef="#br0" timeOffset="304653.1006">15440 10796 149,'0'0'114,"0"0"-54,0 0 43,0 0-16,0 0-19,0 0-7,0 0-40,0 0 4,1-3-6,-1 3-12,0 0 9,0 0-7,-1-2 16,-10-2-13,-1 1-4,-6-1-8,-1 3 0,-2-1 5,-3 2-14,-1 0 9,-2 0 0,0 0 3,5 0 1,2 0-4,7 0 0,6 0 0,5 0-9,2 0 9,0 0 0,0 0-10,0 0 9,0 0 1,0 0 0,0 0-6,0 0-2,0 0 8,0 2 0,0-1-3,0 4 8,2 3-5,5 4 0,-1 3 5,1 4-12,-1 6 7,2 3 0,-1 5 5,-2 6 6,1 6-11,-3 4 4,0-3-2,-2-1 9,1-6-9,-2-3-2,0-1 0,0-1 8,0-1-8,0-2 0,0 2 4,0-1-7,0-1 6,0 0-2,-3-3 16,0 1-14,0-1 3,0 0 4,1-3-4,1-4 6,1-4-8,0-2-4,0-4 3,0 3 5,0 2-10,4-2 2,5 1-4,3 0-1,0-1 10,3-2-4,0 0 14,-1-4-4,0-2-8,8-5-3,8-1 4,12 0 5,13-14-9,2-4-2,-6 2-19,-10 4-63,-18 6 20,-11 1-99,-12 4-303</inkml:trace>
  <inkml:trace contextRef="#ctx0" brushRef="#br0" timeOffset="305740.4543">16227 10860 45,'0'0'90,"0"0"-53,0 0 23,0 0 29,0 0-6,0 0 2,-22-3-8,22 3-37,0-1 12,0 1-52,5 0 4,11 0-7,11 0 13,9 1-1,10 6 0,15-3-2,12-4 25,6 0-22,8 0-6,-4-1 9,-6-6-9,-12 4-4,-13 2 0,-16 1-7,-9 0-2,-9 0-16,-5 0-25,-1 0-26,-6 0-39,-1 0 36,-4 0 28,-1 0-21,0-5-72</inkml:trace>
  <inkml:trace contextRef="#ctx0" brushRef="#br0" timeOffset="306658.6048">16210 10862 89,'0'0'102,"0"0"-45,0 0 1,0 0-40,0 0 11,0 0-23,10 0 6,-3 5 19,4 2-7,5 5 9,8 2 4,2 2-21,5 2 14,2 1-20,4 3 1,-1-3 32,0 1-38,-2-2 15,0-2-20,-1 0 13,-3-1-2,-2-5-11,-2-1 1,-3-1-1,-4-1 8,-2-1-9,-8 0 1,-3-1 0,-6 1-12,0 1 12,-1 4 0,-19 2 14,-5 4-9,-6-1 4,-4 4-9,-4 0 6,-5 1-4,0-2-2,-3 2 0,3-1 1,3-1 4,6-1-5,6 0 0,3 1-1,7-4-3,2 0 4,7-5 0,4 0-2,1-5-5,4 1 7,1-1 0,0-2-6,0 1-3,0 1 9,4-1 0,10 3 10,8-4-3,5-1 5,6 1-6,9-1 5,7-1 17,7 1-22,6 0 11,3-1 16,6 2-27,0 0 4,7 1-7,-5 1 5,-4 0-1,-14-2-7,-14 0 1,-15 1-5,-11-3 9,-9 3-10,-5-4 2,-1 0-42,0 0 18,-4 0-38,-14 0-172</inkml:trace>
  <inkml:trace contextRef="#ctx0" brushRef="#br0" timeOffset="307745.9679">16262 11980 359,'0'0'43,"0"0"-32,0 0-9,0 0 29,0 0 21,0 0-14,10 32 16,5-29-17,-1-2-30,5-1 25,0 0-21,-2-1-4,0-9 4,-1-4-5,-2-4-12,-2-2 1,-1-2-3,-2-2 7,-2-1-2,-1 1 3,-1 3 3,-2 6-2,0 8-1,-3 4 24,0 3 4,0 0-20,0 16-8,1 13 0,3 7-10,-4 4 19,0 2-9,0 1 15,0 1-11,0-2 23,0-2-27,-5 2 2,-1-1 2,0-4 3,0-2-7,-6-8 0,3-4 2,-5-5-1,1-5 0,4-5 3,-2-5 6,4-3-2,1 0 5,2-6 4,2-12-10,2-5 10,0-5-14,0-5 2,8-5-5,3 0-5,-3-1-10,0 1-20,-4 6-15,1 4-4,0 9-60,-2 5-135,0 5-49</inkml:trace>
  <inkml:trace contextRef="#ctx0" brushRef="#br0" timeOffset="308031.1697">16372 11739 206,'0'0'276,"0"0"-213,0 0-63,0 0 9,0 0-5,0 0 1,51-31-6,-41 31 1,-1 0-50,-1 0-71,-2 0-78</inkml:trace>
  <inkml:trace contextRef="#ctx0" brushRef="#br0" timeOffset="308378.9065">16636 11886 446,'0'0'165,"0"0"-117,0 0 9,0 0-27,0 0-24,0 0 17,58-10-23,-37 6 3,0 1-3,0 3 0,-3 0-1,-3 0-42,-6 0-40,0 2-53,-9 6-97</inkml:trace>
  <inkml:trace contextRef="#ctx0" brushRef="#br0" timeOffset="308563.8229">16662 12007 126,'0'0'56,"0"0"-28,0 0 69,0 0-17,0 0-24,0 0-53,84 3 10,-60-4-13,-4-2-25,2-2-57,-7 1-76</inkml:trace>
  <inkml:trace contextRef="#ctx0" brushRef="#br0" timeOffset="308817.7482">17030 11807 381,'0'0'200,"0"0"-73,0 0-40,0 0-22,0 0-65,0 0-1,-3 26-14,2 4 15,-1 3 0,0-1 1,-1-3-1,-2 0 9,-1 0-9,-2-2-1,4 0-25,-1-6-17,5-6 26,0-11-80,0-4-165</inkml:trace>
  <inkml:trace contextRef="#ctx0" brushRef="#br0" timeOffset="309867.1773">16536 10597 364,'0'0'99,"0"0"-8,0 0-18,0 0-25,0 0-2,0 0-35,14-50-6,-3 44 6,-1 3-3,-1 3-8,2 0 0,1 5 2,3 14-8,-1 7 6,-1 1 0,-1-3 4,-3-1 2,-4-4-6,-2-2 0,1-2 0,-4-5-5,0-2 8,0-4-3,0-2 7,0-2 5,1 0-6,1 0 6,1-4-12,1-16 25,2-6-20,5-4-5,2 2 4,-1 0 3,1 9-7,-2 5 0,-3 5-2,-2 8-6,2 1 8,1 0 0,5 3-9,4 12 12,-1 3-3,-1 0 0,-3 0 2,-1-2-6,-2 1 4,-1 1 0,3-1 0,-1-1-28,3-4-54,2-5-165,0-5-216</inkml:trace>
  <inkml:trace contextRef="#ctx0" brushRef="#br0" timeOffset="311725.3511">17679 11005 157,'0'0'161,"0"0"-85,0 0-5,0 0 24,0 0-38,0 0-12,0-3-45,-3 15-2,-5 12 2,-5 12 0,0 7 17,-5 1 8,3 5-19,-3-3 11,6-1-9,0-2-3,6-4 3,0 0-7,3-5-1,-3-2 2,2 0 11,-5-4-15,1 1 2,1-3 0,-1-6 2,1-4-2,4-6 0,3-7 0,0-3 7,0 0-7,0-3 3,0-12-2,3-8 26,7-2-27,-2 0 3,1-3 6,-1 0-2,2-1-7,-1-4 0,-2-2 2,5-2-6,0-4 4,0 2 0,0 0 0,-3 3 5,-1 1-5,-3 5 0,1 4 4,2 1-8,-2 5 4,1 4 0,0 2 0,0 4 11,-3 2-11,-1 5 0,-1 1 2,-2 2-10,0 0 8,0 5-8,3 14 7,0 9-11,1 5 12,0 0 0,1-1 6,1-4-13,5-2 8,2-5-1,0-3 6,0-3-2,0-6-4,1-3 0,0-6-5,1 0 3,6 0 4,1-14 4,-1-4-1,0-3 1,-3 0-3,-3-2-3,-1-1 6,-4 2-6,-3 1 0,-4 4 0,-3 4 33,0 2-25,0 5 13,0 3-11,0 3-1,0 0-14,0 0 5,0 9-16,0 11 12,4 4-5,2 0 9,3-3-1,4 0 4,1-3-15,1-1 12,6-5-3,3-3-9,6-6-58,1-3-26,-1 0-276</inkml:trace>
  <inkml:trace contextRef="#ctx0" brushRef="#br0" timeOffset="312226.7052">18434 11360 392,'0'0'71,"0"0"-49,0 0 17,0 0 6,0 0-20,0 0 10,69-16 3,-50 2-36,3-4 0,-5 0 12,-1-2-7,-3 2-14,-3 3 7,-1 3-4,-5 3 4,-2 6 1,-2 2 2,0 1 38,0 0-40,0 1-2,0 16-2,-3 1 3,-2 2 0,2-2 2,2-2 0,-1 2 2,2-5 2,0 3-6,0-6 0,0-2-18,3-4-56,3-4-144</inkml:trace>
  <inkml:trace contextRef="#ctx0" brushRef="#br0" timeOffset="312458.5136">18629 11083 602,'0'0'69,"0"0"-48,0 0-7,0 0-14,0 0-11,0 0-7,-37-15-119,37 15-121,0 0-24</inkml:trace>
  <inkml:trace contextRef="#ctx0" brushRef="#br0" timeOffset="315798.8112">19149 10678 257,'0'0'111,"0"0"8,0 0-9,0 0-19,0 0-50,0 0-7,0-7-30,0 7 0,0 3-8,0 22-18,1 13 22,4 15 11,-2 7-4,4 0 11,3 2-2,1-7-11,-2-2 5,0-5-6,-5-5-4,-2-3 1,-2-2 8,0-1-11,0-1 2,0-1 0,-9-3-4,2-5-10,-1-9-23,5-7-32,3-10-142,0-1-259</inkml:trace>
  <inkml:trace contextRef="#ctx0" brushRef="#br0" timeOffset="316431.6873">19548 10924 469,'0'0'44,"0"0"16,0 0-12,0 0-42,0 0-6,0 0 0,-11 77 0,11-37 23,0-2-2,0-4-10,1-4 1,6-4-10,1-5-1,3-3-1,2-5 0,2-3-7,1-6 7,1-4 0,3 0 2,4-6 2,0-10 7,3-7-9,0-3-1,-3-2 13,-2-4-12,-5 1 5,-3-2 4,-3 1-8,-5 5 8,-1 3 9,-4 9 2,-1 5 0,0 6-4,3 4 13,-3 0-31,1 11-5,1 12-2,-1 6 4,4 2 6,1-3-3,1-1 1,3-4-1,1-2 0,1-3-1,6-1-11,3-1-25,4-7-21,4-3 2,-2-6-326</inkml:trace>
  <inkml:trace contextRef="#ctx0" brushRef="#br0" timeOffset="316870.5406">20151 11247 387,'0'0'180,"0"0"-177,0 0-3,0 0 10,0 0-9,0 0 77,49 2-50,-32-7-14,-1-7-4,-1 0-10,-3-3 6,-1 2-6,-1 0 9,-6 3-9,1 2 6,-4 5-1,-1 3-3,0 0-1,0 0-2,0 0-5,0 8-2,0 7 8,0 3 4,0 0-1,2-1-3,2 0 4,1-4-3,1-1 1,1 0-2,1-3 0,1-2-22,2-2-36,2-5-41,-3 0-232</inkml:trace>
  <inkml:trace contextRef="#ctx0" brushRef="#br0" timeOffset="317071.0805">20327 11040 546,'0'0'71,"0"0"-63,0 0 1,0 0 0,0 0-9,0 0-11,-12-5-59,11 7-60,-5 6 38,2-2-156</inkml:trace>
  <inkml:trace contextRef="#ctx0" brushRef="#br0" timeOffset="317572.7853">20417 10770 430,'0'0'75,"0"0"-40,0 0-27,0 0-8,0 0 0,0 0 3,24 30 4,-5-12 37,7 2-43,3-1 20,6-1-21,2 2 0,3-4 12,-4-2-12,-5 0 1,-4-4 1,-3-2 5,-8-1-7,-2-2 0,-5 1 2,-3 0-6,-3 1-3,-2 2 7,-1 3 8,0 3-5,-3 2 21,-13 1 7,-7 0-9,-5 3 0,0 2-17,-4-1 8,3 1-3,2-4-5,3-1-5,7 0 0,3-2-13,3-2-23,5-6-100,6-6-160</inkml:trace>
  <inkml:trace contextRef="#ctx0" brushRef="#br0" timeOffset="318221.6963">21570 10803 86,'0'0'518,"0"0"-466,0 0-46,0 0-6,0 0-2,0 0-1,-70 61 3,33-36 0,-5 3 7,-6 1-6,1-2 4,0-4-5,5-4 2,7-4-9,10-4 2,8-4 5,6-2-4,5-2 5,4-1-2,2 1-5,0 1-21,0 5 22,4 2-4,12 2 9,10 4 46,0-1-22,6 1 12,2 1-30,0-2 4,7 2 1,2 1-11,0 0 0,-4-1 4,-2-1-4,-11-5-14,-7-2-56,-6-4-74,-11-4-223</inkml:trace>
  <inkml:trace contextRef="#ctx0" brushRef="#br0" timeOffset="319092.8903">21827 10841 87,'0'0'302,"0"0"-184,0 0-69,0 0-2,0 0-47,0 0-2,-5 27 0,5 0 2,0 5 4,0 3 41,5-1-40,1-3 6,4-5-11,2-2 5,3-4-3,3-5-2,-2-5 0,4-4-2,0-3-1,0-3 3,4 0 6,-2-6-3,1-11-3,-1-4-1,-4-1 1,-3-3 3,-4-3 0,-4 1-3,-3 2 0,-4 2 2,0 5 34,0 5-7,0 5 1,0 3 7,0 5-30,0 0-7,0 0-3,0 8-11,0 12 13,0 2-5,3 2 6,3-3-2,6 0 10,1-3-11,4-1 3,2-5 0,8-2-14,6-5 9,3 0-24,-2-4 11,-5-1-171,-15 0-200</inkml:trace>
  <inkml:trace contextRef="#ctx0" brushRef="#br0" timeOffset="319647.2285">22535 11192 437,'0'0'59,"0"0"-27,0 0 48,0 0-44,0 0-15,0 0 0,50-23-20,-39 11 14,2-3-14,-4-2 0,1 0 9,-1 4-8,-3 1-2,-2 6 6,-1 3-1,-3 3 24,0 0-23,0 0-6,0 5-14,0 11 6,0 2 8,0 2 6,4-4 1,0 2-5,0-1-2,4-2 6,-2-3-2,5 0-4,-2-3 0,1-3-9,1-3-57,-2-3-95,0 0-148</inkml:trace>
  <inkml:trace contextRef="#ctx0" brushRef="#br0" timeOffset="319847.7684">22731 10916 92,'0'0'618,"0"0"-559,0 0-40,0 0-11,0 0-8,0 0 5,-21-23-10,21 23-11,0 0-64,0 0-135,0 0-198</inkml:trace>
  <inkml:trace contextRef="#ctx0" brushRef="#br0" timeOffset="320527.5287">23011 10547 334,'0'0'160,"0"0"-26,0 0-76,0 0-11,0 0-47,0 0 1,0 49-6,0-4 10,0 6-5,0 6 11,0 3-7,0 0 7,5-2 1,2-5 0,-2-6 9,-4-1-18,1-6-3,-2-4 3,0-3 4,0-9-9,0-4 2,0-6-4,0-8 0,3-5-46,3-1-41,1 0-96,0-15-146</inkml:trace>
  <inkml:trace contextRef="#ctx0" brushRef="#br0" timeOffset="322253.6673">23229 10272 269,'0'0'115,"0"0"-52,0 0 10,0 0-24,0 0-5,0 0-4,-7-9-31,7 9 8,0-2-17,0 1 6,9-2-6,7-2 7,5 4 0,4-1-7,4 1 4,1 0-4,-1-1 0,1 0 3,-3-1-6,-5 3 3,-7-3-11,-4 2-1,-7 1-11,-2-3 17,-1 3-9,-1 0 15,0 0 1,0 0 1,0 0-2,0 0 3,0 12-3,-1 6 0,-4 8 2,4 5 4,-4 10 9,2 4-13,0 6 10,0-1 3,0 0-14,0 0 6,-1 2-7,-1 1 2,2 5-4,2 1 8,1 1 5,0-1 34,0-6-40,0-6 12,0-3-17,0-3 3,0-5 3,0-2-4,0-2-2,0-2 17,0-1-13,-6-4 15,0-4-18,0-1 1,0-5 8,0-1-9,-1-2 4,-1 0-5,1-1 8,-7-1-7,-5 1-1,-8 0 0,-10 0 5,-9 1-5,-7-2 0,-5 1 0,-3-2-10,1 0 5,2 0-8,-2-1-43,-1-2 0,0-3-134,1 0-186</inkml:trace>
  <inkml:trace contextRef="#ctx0" brushRef="#br0" timeOffset="343733.5197">5915 13562 173,'0'0'74,"0"0"-39,0 0 27,0 0-35,0 0-24,0 0 15,0 0 25,0 0 7,0 98-20,0-65 9,0 5-4,-4-1-32,-4 2 13,-2-2-4,-1-3-11,1-2 12,-2-3-10,0-1-2,1-4 0,3-1 5,2-4-12,1-3-33,2-8-46,0-3-45,0-5-123</inkml:trace>
  <inkml:trace contextRef="#ctx0" brushRef="#br0" timeOffset="344118.9707">5914 13582 210,'0'0'98,"0"0"-9,0 0-21,0 0-18,0 0 27,0 0-38,16-59 7,-15 57-29,4 2-7,4 0-10,9 18-12,6 11 12,1 6-3,2 4 10,-5 0 1,-2 1-2,1-3-1,-5-1-4,-4-3 8,0-3-11,-2-3 2,-1-3 0,-1-3 4,2-3-4,-4-3-25,-1-4-39,-5-11-141,0 0-172</inkml:trace>
  <inkml:trace contextRef="#ctx0" brushRef="#br0" timeOffset="344350.8022">5923 13844 355,'0'0'82,"0"0"3,0 0 6,0 0-47,0 0-37,0 0 10,25-14-17,3 8 3,5 0 0,0 2 11,-3-1-14,-3 5-13,-7 0-67,-6 0-156</inkml:trace>
  <inkml:trace contextRef="#ctx0" brushRef="#br0" timeOffset="344635.9915">6351 13609 211,'0'0'345,"0"0"-313,0 0-32,0 0-7,0 0-32,0 0 39,21 82 27,-11-45-6,0-2 2,-2-2-4,-2-2-12,0-2-7,-4-1 0,-2 0 0,0-4-36,0-1-80,0-6-78,0-10 32</inkml:trace>
  <inkml:trace contextRef="#ctx0" brushRef="#br0" timeOffset="345169.1242">6397 13712 296,'0'0'95,"0"0"-26,-10-100-10,10 73 7,0 4 13,0 5-37,0 3-4,11 0-26,5 3-3,7 3-7,7 1 3,3 7-10,4 1 3,-2 0 2,-5 10-4,-7 9 4,-8 6-3,-12 5 0,-3 5-19,-10-1 5,-11 1 10,-8-6-17,3-7 16,3-5 16,5-8-8,10-6 0,0-3 7,8 0-6,0 0 22,0 0-21,0-2 20,6 1-22,7 1-3,4 0-1,5 11-2,-1 5 4,-1 5 2,-3 2-1,-3-1-2,-4 2 4,-4-3-1,-4 0 10,-2 0-9,0 2 23,-12 1-13,-2-1 4,-1-5 2,-4-4-5,1-6-11,-3-3 12,-1-5-13,-2 0-2,0 0-30,0-6-12,0-3-3,2-2-50,0 1-123</inkml:trace>
  <inkml:trace contextRef="#ctx0" brushRef="#br0" timeOffset="346688.8259">7243 13725 308,'0'0'177,"0"0"-90,0 0-10,0 0-20,0 0-37,0 0-7,58-20-13,-31 16 0,6-3-1,-2 4 10,-1 1-15,1 0 6,-4 2-10,-5 0-28,-8 0-73,-5 0-81,-9 7-150</inkml:trace>
  <inkml:trace contextRef="#ctx0" brushRef="#br0" timeOffset="346920.6199">7234 13854 225,'0'0'181,"0"0"-168,0 0-10,0 0 10,0 0 22,0 0 24,52 26-33,-22-25 1,4-1-7,4 0-15,-1 0 2,-1 0-7,-3 0-65,-8 0-81,-7-1-57</inkml:trace>
  <inkml:trace contextRef="#ctx0" brushRef="#br0" timeOffset="348245.9055">4159 13830 260,'0'0'188,"0"0"-129,0 0-1,0 0 11,0 0-37,0 0-17,36-28-15,3 20 7,10-1-3,6 2 11,-3 0-4,-2 3-8,-3 1 7,1 2-11,1-1 1,-4 1-30,-3 1-21,-11 0-62,-3 0-49,-8 0 20,-10 0 27</inkml:trace>
  <inkml:trace contextRef="#ctx0" brushRef="#br0" timeOffset="348577.9687">4089 14021 301,'0'0'43,"0"0"-32,0 0 11,0 0 76,0 0-20,0 0-2,106 20-17,-57-20-38,5 0 16,-2-6-34,0-2 3,-5-1 3,-7 3-9,-7 3-8,-4 0 6,-3 2-81,-7-1-106,-4-4-175</inkml:trace>
  <inkml:trace contextRef="#ctx0" brushRef="#br0" timeOffset="348994.6926">4462 13603 459,'0'0'59,"0"0"-19,0 0 23,0 0 13,0 0-61,0 0-15,0 6-12,24 18 12,4 6 1,6 1-1,1 0 6,2-6-1,-1-2-2,-3-4-3,0-1 0,-8-1 8,-6 0-12,-5-4 8,-8 4-1,-2-1-2,-4 2 5,0 5-6,-10 0 0,-14 5 5,-7 2 7,-8 3-12,-3 3 3,-1-3 4,1 1-2,0-3-10,2-2-32,1-2-151,3-9-312</inkml:trace>
  <inkml:trace contextRef="#ctx0" brushRef="#br0" timeOffset="356483.3314">8771 13282 134,'0'0'132,"0"0"-84,0 0-36,0 0 7,0 0 18,110 0 0,-65 0 3,3-1 8,4-2-28,0 0 12,-1 1-16,6-1-15,7 1 29,9-2-13,4 0 2,5-4 20,-2-1-36,-9 0-2,-4 1-1,-7 4 5,-12 1-6,-7 2 2,-9 1-1,-9 0 0,-9 0-23,-6 0 5,-4 0-13,-4 0-35,0 0-5,-1 0-19,-16 0 19,-8 0-119</inkml:trace>
  <inkml:trace contextRef="#ctx0" brushRef="#br0" timeOffset="357354.5806">8820 13324 174,'0'0'150,"0"0"-110,0 0 32,0 0 11,0 0-19,0 0-5,0 3-34,0-3-4,2 0-1,2 0-17,5 2-6,3 1-5,15 2 8,9-1 11,5 2 2,1 0 3,3 1-3,-2 1-4,2 3-4,-4-1-5,-2 1 1,-1-1-4,1 3 3,1 1 0,-6-1 2,0-2 3,-8-1-9,-10 1 4,-1 0-4,-9-1-4,2 1 9,-8 0-1,0 0 0,-2 2-3,-20 3 3,-14 4 2,-11 0 5,-11 2-5,-6 0 2,-3 2-1,-1 1-3,2 0 6,5 1-6,4-2 0,12 0 1,9-4-8,11-4 7,6-4 0,7-1-4,3-1 14,4-4-12,1 0 2,4 0-15,0-1 3,0 1 9,19 0-1,8-3-1,13-3 10,11 0-2,12 0 9,4 0-5,9 0 18,5-5-5,2 3-2,8-3 3,-3 2-16,-6 0-5,-4-2 0,-11 1 2,-12 3-4,-12-1 2,-14 2-13,-10 0-1,-8 0-33,-5 0 1,-6-3-34,0-3-78,0-5-301</inkml:trace>
  <inkml:trace contextRef="#ctx0" brushRef="#br0" timeOffset="358250.5044">8872 14429 199,'0'0'83,"0"0"-79,0 0 33,0 0 25,0 0-8,0 0-23,69 2 18,-47-11-28,-3-4-9,-2 0 3,-1-5-14,-4-1-1,-4-1 5,1 2 2,-6 3 1,-2 4 1,-1 4 36,0 5-1,0 1-8,0 1 9,0 0-45,0 0-10,0 15 8,0 6 1,0 3 2,0-3 5,0 0-6,0-2 0,0 1 0,5-2 2,2-4-2,2-1 0,1-4 0,-2-6-25,7-3-89,-2 0-77,-2-16-197</inkml:trace>
  <inkml:trace contextRef="#ctx0" brushRef="#br0" timeOffset="358460.0779">9060 14117 449,'0'0'112,"0"0"-46,0 0-30,0 0-29,0 0-7,0 0-4,-15-14-68,15 14-133,0 0-139</inkml:trace>
  <inkml:trace contextRef="#ctx0" brushRef="#br0" timeOffset="358705.0105">9351 14166 560,'0'0'142,"0"0"-106,0 0-32,0 0 50,0 0-36,0 0-14,12 0-4,10 0 0,1 0-2,1 0 2,-2 0-69,-8 9-8,-7 2-115,-7 2-199</inkml:trace>
  <inkml:trace contextRef="#ctx0" brushRef="#br0" timeOffset="358905.5526">9283 14388 41,'0'0'8,"0"0"34,0 0 29,0 0 11,85 0-18,-57-7-38,-1 0 17,-2-1-39,2 4-4,-6-2-30,0-2-157</inkml:trace>
  <inkml:trace contextRef="#ctx0" brushRef="#br0" timeOffset="359152.963">9775 14143 94,'0'0'528,"0"0"-414,0 0-72,0 0-28,0 0-11,0 0-3,-3 43 0,3-14 5,0 3 0,-2 0-5,2-2 0,0-3 3,-1-1-3,1-5 0,0 0-12,0-2-16,0-2-51,0-5-70,0-9 15</inkml:trace>
  <inkml:trace contextRef="#ctx0" brushRef="#br0" timeOffset="360510.3098">9215 12904 197,'0'0'143,"0"0"-112,0 0 43,0 0-21,0 0 11,0 0-6,27-41-48,-16 40 6,2 1-16,4 0 4,0 18-12,1 6 10,0 2-2,-3 1 15,-6-1-14,-6-4-1,2 0 0,-4-4 9,-1 0-16,0-5 7,0-2 0,0-4 16,0-4-9,0-1-7,0-2 0,0 0 12,0 0 9,0-7 11,0-14-5,6-7-25,7-2 12,-1 1-20,8 2 6,-4 5 0,-1 5-7,-4 7 7,-1 3 0,-1 7 4,4 0-4,7 0 0,3 14-1,2 6 4,0-2-8,-1 1 5,-2 2 0,-4-3 5,1 0 3,-5-1-8,1-4 0,-3-2-21,-1-2 6,0-4-94,1-5-90,-3 0-147</inkml:trace>
  <inkml:trace contextRef="#ctx0" brushRef="#br0" timeOffset="361481.3762">10606 13132 205,'0'0'151,"0"0"-101,0 0 2,0 0 3,0 0-22,0 0-19,10 7-14,5 25 0,4 10 43,5 5-16,-4 4 3,1-3 9,-2-5-31,-2-2 17,-1-5-13,-1-4-12,-2-4 16,-1 0-16,-1-6 0,-3-1 4,-3-4 4,1-7-8,-6-2 0,3-4 4,-3-4-4,0 0 2,0 0-1,0-5 36,0-13-33,0-3 5,0-2-9,-5-2 6,-11 0-8,-2 0 2,-4-1 0,-2 6 4,3 4-3,-1 4-1,1 6 0,0 4-18,3 2 7,0 2 10,0 21 1,-1 5-13,0 4 14,5 2-2,2-2 1,3 0-4,5-1-2,-1-2 6,5-3-55,0 1-8,0-10-134,3-5-137</inkml:trace>
  <inkml:trace contextRef="#ctx0" brushRef="#br0" timeOffset="361944.8664">11173 13771 488,'0'0'139,"0"0"-109,0 0-21,0 0-4,0 0-3,0 0 4,68-75 1,-57 62-7,-1 3 2,-8 6 2,-2 1 15,0 3 10,0 0 7,0 0-12,0 0-23,0 6-2,-2 12-5,-5 6 6,2-1-3,2 0 3,3-2 0,0-3 1,0-2 3,0 1-4,0-5 0,0-3-10,8-5-18,2-4-55,2 0-81,4-7-110</inkml:trace>
  <inkml:trace contextRef="#ctx0" brushRef="#br0" timeOffset="362145.4057">11283 13517 609,'0'0'103,"0"0"-78,0 0-25,0 0 3,0 0-7,0 0-11,-24-9-42,24 9-145,0 0-113</inkml:trace>
  <inkml:trace contextRef="#ctx0" brushRef="#br0" timeOffset="364921.526">11773 13237 369,'0'0'113,"0"0"-43,0 0-23,0 0 14,0 0-25,0 0-32,0 2-4,-3 19-3,-2 12 3,-1 6 2,6 5 1,-5 2 4,1-1-2,-5 1 0,0-3 0,0-2-3,-1-2 8,4 0-7,-3-3 3,-3-1-4,2-3 3,-1-3-7,-2-1 2,4-6 0,0-2 0,0-7 5,6-4-5,1-7 0,1-2 1,1 0-1,0 0 5,0-9-3,0-7-2,0-6 0,10-4 0,2 0 0,2-5-8,2 0 7,-2-2-9,3-1 7,-3 2 0,-1-1 6,-4-1-5,-1-1 2,-3 1-8,1 3 3,-1 3 5,-5 5 0,3 4 1,-3 6 1,0 2 6,0 5 12,0 2-16,0 2 12,0 0-15,0 2 4,0 0-3,0 0-2,0 13-10,0 10 10,0 11-7,0 2 7,0-1 0,0-3 0,2-3-1,5-5 1,5-4 0,-2-2-2,4-4-2,4-4 4,4-6-6,3-4 6,1 0 6,8-7-5,-5-13 5,-1-2 1,-3-2 1,-4 0-16,-6-3 8,-3-2 0,-3-1 17,-3 0-15,-3 6 1,-3 3 25,0 5-23,0 9 31,0 3-20,0 2-5,0 2-3,0 0-8,0 12-17,0 12 11,3 6 2,10 0 0,-2-1 4,5-4 0,-1-2-7,1-3-5,4-2-44,4-3-18,3-4-205</inkml:trace>
  <inkml:trace contextRef="#ctx0" brushRef="#br0" timeOffset="365391.6384">12587 13670 230,'0'0'97,"0"0"13,0 0 6,0 0-49,0 0-27,0 0-13,36-40-24,-27 26 6,0-1-9,3-1 0,-3 2 10,-3 5-7,-5 3-3,1 6 10,-2 0-9,0 0-1,0 0 0,0 5-7,0 10 5,0 4 4,0 1 5,0-2-7,0 1 6,0-2 1,0-2-7,0-1 0,1-1 6,5-2-6,-2-4-30,3-4-87,2-3-163</inkml:trace>
  <inkml:trace contextRef="#ctx0" brushRef="#br0" timeOffset="365607.8">12647 13430 495,'0'0'172,"0"0"-140,0 0-27,0 0 15,0 0-20,0 0 5,-39-26-5,39 26-34,0 0-86,0 0-123</inkml:trace>
  <inkml:trace contextRef="#ctx0" brushRef="#br0" timeOffset="366394.2611">13145 12989 434,'0'0'125,"0"0"-74,0 0-25,0 0-26,0 0 3,0 0 8,3 102 24,3-46-4,2 2 17,2 1-37,-6-3 14,1-6-25,-2-4 2,-3-5 7,1-4-2,4-3-4,-5-5-3,0-3-16,3-1-21,-3-9-35,10-6-89,-1-5 82,5-5-346</inkml:trace>
  <inkml:trace contextRef="#ctx0" brushRef="#br0" timeOffset="367011.5146">13572 13171 406,'0'0'42,"0"0"-30,0 0-12,0 0 1,0 0-1,0 0 22,-17 97 2,17-62 17,0-3-7,0-4-27,5-2 7,8-5-10,-1-3 7,3-3-11,0-4-5,6-2-2,3-6 1,0-3 6,0 0 21,-2-5-20,-2-8 13,-1-3-7,-5-4-7,0-5 15,-8-2-15,0-1 4,-4 1 22,-2 4 5,0 5 5,0 4 5,0 7-18,0 3 15,0 1-31,0 3-3,0 0-8,0 11-20,0 12 24,0 5-2,5-3 6,1 0-9,5 0 5,-2-4 0,6 0-2,1-2-35,5-3-34,4-3-116,2-7-268</inkml:trace>
  <inkml:trace contextRef="#ctx0" brushRef="#br0" timeOffset="367443.8487">14176 13535 385,'0'0'254,"0"0"-221,0 0-11,0 0-15,0 0 3,0 0-10,63-45 1,-50 31-1,-2 2 0,-4 1 0,0 0 4,-4 3 7,0 6-7,-1 0-4,-2 2 2,0 0-9,0 0 7,0 0-10,0 10 3,0 3 13,0 1-6,0 0 0,0-1 0,0 1-7,0-2 8,0-1-1,0-3 1,0 2 1,6-3-4,1-1-77,2-3-96,-1-3-105</inkml:trace>
  <inkml:trace contextRef="#ctx0" brushRef="#br0" timeOffset="367660.0116">14276 13276 520,'0'0'0,"0"0"-57,0 0 0,0 0 46,0 0-3,0 0-47,-3-10-66,3 10 75,0 2-36</inkml:trace>
  <inkml:trace contextRef="#ctx0" brushRef="#br0" timeOffset="368261.5616">14558 13076 526,'0'0'137,"0"0"-125,0 0-6,0 0-12,0 0 6,0 0-2,4 5-8,13 2 10,4 2 0,6 2 0,1-2 0,2 1 14,1-1-12,2 0 1,-2 0-3,1 1 6,-4-5-6,2 3 0,-2-2 0,-3-3 4,-2 3 0,-4-2-4,-5 3 0,-3-3-1,-4 0-1,-4-1 2,-3-1 0,0 0 1,0 1-1,0 1 0,0 5 8,-3 2-8,-5 2 24,-4 2-21,0 3 0,-4 2 5,-2 3 0,-4-1-8,-2 2 0,0 0 0,-3-1-6,0-2 6,-1 0-18,-2-3-17,0-3-109,3-6-233</inkml:trace>
  <inkml:trace contextRef="#ctx0" brushRef="#br0" timeOffset="369201.5034">15628 13076 80,'0'0'104,"0"0"-56,0 0-4,0 0 50,0 0-25,0 0-15,0 0 4,-5 0-43,-13 6 28,-10 7-43,-5 4 8,-3 4-11,-2 0 5,-1 5-2,0-2 7,3-2 0,-1-1-7,6-4 0,6-2-2,6-3 2,10-4 0,2-4 0,7-1 1,0-1-1,0 1-4,0 2-11,10 2 15,10 4 4,4 0 14,1 4-1,0 1 9,2 0-17,1 1 3,2-3-12,1 3 4,-1-3-8,0-1 5,-4-1-1,-5-1 3,-2-2-3,-4-1-1,-2-2-16,-1-4-5,-3-2-21,-3 0-127,-3 0-116</inkml:trace>
  <inkml:trace contextRef="#ctx0" brushRef="#br0" timeOffset="370250.9598">15990 13091 242,'0'0'114,"0"0"-2,0 0-59,0 0 28,0 0-61,0 0-19,-7 1-2,7 27 3,0 8-2,1 3 13,2 3-8,3-3 8,3-1-11,3-7 16,3-3-3,4-6-10,2-4-5,0-4 0,3-4-2,1-5-4,4-5 12,1 0-6,-4 0 9,0-10 1,-7-4-10,-3-4 0,-3-3 12,-3-3-6,-3-7-6,-2 0 0,-2-1 10,-2 0-4,-1 7-6,0 5 2,0 8 4,0 8 26,0 2-5,0 2-9,0 0-18,0 6-7,0 15 4,0 7 2,0-2 0,5 2-7,5-4 8,2-3 0,2-2-2,2-2-34,5-3-18,-2-5-90,4-5-272</inkml:trace>
  <inkml:trace contextRef="#ctx0" brushRef="#br0" timeOffset="370737.1896">16760 13510 308,'0'0'271,"0"0"-260,0 0-8,0 0 0,0 0 75,0 0-38,15 3-29,1-6 2,5-7-7,-3 0-6,2-1 0,-4-2 3,-3-2 0,1-2-1,-7 2-2,-1 3 3,-1 3 5,-5 5-8,0 2 0,0 2 2,0 0-4,0 0 2,0 0-7,0 9 0,0 5 4,-2-1-1,1 1 4,1-1 0,0 1-2,0-1 2,6-2-8,7-1-13,4-2-116,0-2-48,-2-2-50</inkml:trace>
  <inkml:trace contextRef="#ctx0" brushRef="#br0" timeOffset="371006.7575">16966 13226 170,'0'0'98,"0"0"15,0 0-35,0 0-25,0 0-51,0 0 6,-19-1-16,16 1-23,1 0-50,2 0-48,0 0-105</inkml:trace>
  <inkml:trace contextRef="#ctx0" brushRef="#br0" timeOffset="371655.6812">17227 12746 109,'0'0'36,"0"0"27,0 0 8,0 0 32,0 0 2,0 0-83,3 2-22,1 31 5,1 14 20,-1 5 36,2 7-24,1-3 11,1-3 3,0-2-42,-2-2 24,0-2-27,-2 0 2,2-1 4,-3-2-11,0-2-1,-2-4 3,-1-8 2,0-3-5,0-6 0,0-6-33,0-3-29,0-9-96,0-3-230</inkml:trace>
  <inkml:trace contextRef="#ctx0" brushRef="#br0" timeOffset="412860.4495">4699 15117 128,'0'0'187,"0"0"-125,0 0 19,0 0-10,0 0-4,0 0-19,0 0-23,0 0 17,0-10-29,0 6 4,0 1 13,0-1-26,0 0 1,0-3-5,-7 3 1,1-2 9,-3-3-9,-3-2 3,-3 1-4,-1-2 1,-4 1-1,-2-1 0,-2 2 4,-3 1-1,-4 0 1,4 4-4,-5 2 1,-3 2 2,5 1-6,-1 0 3,-2 0 0,0 6-9,0 4 12,5 5-3,3 5 0,3 2-11,8 4 10,3-1-3,5-1 2,6 1-10,0-1 12,9 0 0,12-2-2,2-1-6,8-3 6,7-2-7,7-4 9,4-1 5,-2 2 0,2 2-5,-7 5 0,-6 2 5,-5 3-8,-4 4 3,-3 4 0,-5 0 4,-4 2 0,-3-2-4,-6-3 0,-3 1 3,-3-5-6,0-2 3,-6-1 0,-15-3 11,0-7-3,-7-2-3,4-7 13,-8-4-11,-3 0 23,2-3-25,-6-6 3,0-1-3,0 0 0,1 3-5,-1 0 0,2 2-28,-1 0-24,5 2-34,8-2-71,12-3-149</inkml:trace>
  <inkml:trace contextRef="#ctx0" brushRef="#br0" timeOffset="417024.5575">4947 15626 294,'0'0'87,"0"0"-70,0 0 2,0 0 26,0 0-6,0 0-38,0 0 6,24-8 9,-14 5-7,4 1 29,-1-3-28,2-3 10,1-1-6,1-1-12,2-4-4,1-2 2,-4-1-6,2-1-4,-9 4-42,-5 4 52,-4 1 14,0 1-3,0 2-1,0 2 20,0 2-16,-3 1 47,-3 1-47,-2 0-9,-3 10-5,5 13-8,-3 4 8,3 0 0,3-1-3,3-4-3,0-2 6,0-1 0,2-3-2,8-5-2,2 0 1,3-5-11,1-5-40,2-1 26,5 0-36,2-16-28,-1-5 7,-2 0 24,-4 1 46,-5 5 15,-5 5 11,-2 2 61,-3 3-9,0 4-1,-1-1 4,5 2-59,0 0-5,5 0-4,3 0 4,-1 0-11,-1 11 11,-1 1-2,-1 2 0,-4 4 0,-3 0 0,-1 0 0,-3-1 5,0-3 1,0-2-6,0-4 0,0-3 17,0-4-10,0-1-4,0 0 10,0 0-4,0 0 66,0-3-45,0-5-21,0 0 19,0-5-28,6 0-1,5-3-2,7-6 3,5 1-12,4 2 12,-4-1-1,2 8-7,-6 3-2,-3 4 10,0 5-14,-1 0-9,4 2 21,-2 9-5,-1 0 7,-2 3-2,-4 1-1,-3 0 3,-2-1-2,-4-2 3,-1-3-1,0-3 1,0-3 2,0-2 11,0-1-7,0 0-1,2 0-3,1 0 1,0-13 15,4-4-19,-1-1 3,3 0-10,0 2 11,3 1-4,2 2 0,-1 2 2,0 1-10,2 5 8,2 2 0,2 3-4,1 0-2,-1 3 5,0 8-1,1 4 2,-1 1-1,0-1 1,-1-2 0,0-2 1,-1-4 5,-1 0-6,1-3 0,-1-1 1,2-3-3,1 0 2,3 0 0,-3-7 4,-2-7 2,-6-2-3,-1 0-3,-1-4 2,-4 1 7,-4-2-9,-1 3 3,0 3 8,0 6-5,0 4 17,0 1-6,0 4-12,0 0 4,0 0-9,0 6-12,0 13 8,0 5 0,2 2 1,7-2 3,1-1 0,4-1-1,-1-2 2,2-1-1,1-2 0,4-2 4,2-5-6,0 0 2,2-7-43,0-3-98,-6 0-341</inkml:trace>
  <inkml:trace contextRef="#ctx0" brushRef="#br0" timeOffset="417256.3409">6224 15227 308,'0'0'424,"0"0"-407,0 0-3,0 0-9,0 0-5,0 0 0,-22-27-16,17 27-58,-4 0-290</inkml:trace>
  <inkml:trace contextRef="#ctx0" brushRef="#br0" timeOffset="417572.792">5324 15247 610,'0'0'90,"0"0"-63,0 0-2,0 0-24,0 0 3,0 0-4,-19-26-4,19 26-7,0 0-172,0 5-202</inkml:trace>
  <inkml:trace contextRef="#ctx0" brushRef="#br0" timeOffset="418528.6832">6330 15684 314,'0'0'31,"0"0"-17,0 0-14,0 0 13,0 0 36,0 0-11,40 12 10,-26-12 4,2 0-35,6 0 3,-1-8 14,6-7-32,3-6 19,-2-5-18,-1-3 0,-2-3 7,-6-4-9,-2-1 2,-5-6-1,0-1 13,-3-1-15,-6-2 0,-1 2 4,-2 1-10,0-1 12,-8 1 1,-5 5 18,1 3-17,-2 9 5,1 7 2,4 7-5,1 4 7,0 4-1,2 5-5,-3 0-11,-3 17-4,3 22-3,0 14 6,3 11-2,4 7-2,2 3 5,0-4 0,0-3-1,6-9 9,9-8-11,2-8 3,5-6-5,1-6-1,5-4 6,6-8-36,8-7-13,7-11-126,5 0-182</inkml:trace>
  <inkml:trace contextRef="#ctx0" brushRef="#br0" timeOffset="420195.3824">7261 15456 250,'0'0'150,"0"0"-62,0 0 12,0 0-43,0 0-1,0 0-26,-96-49-20,68 54-5,-3 14-5,1 6 4,3 0 8,2 1-5,4-2 1,7 0-2,5-4-4,6-2-3,3-3 1,0-2-5,0 1-6,11-2 14,1-5-3,6 1 0,-2-5-6,2-3 6,6 0-8,-3 0-12,4-9 14,-4-6-6,-2 0 9,-5 2-5,-7 2 16,-2 3-7,-5 2 32,0 1-11,0 1 18,0 4-18,0 0-12,0 0-10,0 0-4,0 0 0,7 0-11,5 11 13,2-1-4,-1 1 9,8-1-3,-2-2 0,5-5 4,3-3-4,4 0 0,2 0 4,0-14-7,0-4 3,-8-1 0,-8-1-2,-4-4 9,-10-2-7,-3 2 0,0-1 4,-5 2-1,-11 2-3,3 0 0,-2 2 6,6 1 1,0 5-7,0 3 0,3 2 0,3 4-6,0-1 9,3 4-3,0-1 0,0-1-4,0 2 0,3-4-11,12 4 9,6 1 0,6 0 6,1 0 0,0 17-2,-5 6 0,-5 4 2,-2 4 0,-7-3-2,1 2-5,-4-3 7,-1 2 0,-1-5 0,2-3 6,2-3-7,1-3 1,1-3 0,5-4-7,0-4 8,6-4-1,0 0 4,1 0 3,-1-3-7,-4-4 0,-4-7 3,-1-4 0,-3-4-1,3-7 2,-3-7-3,-2-9 10,3-10-12,1-9 1,4-6-1,-3 1-13,-3 5 14,-6 6 0,-3 7-7,0 9 15,0 9-8,-9 9 0,1 10 6,4 5 0,-2 9 5,0 2-11,0 29-2,0 22-8,-2 13 7,4 5 3,4 3-2,0-3-9,3-4 19,9 0-8,7-10 0,-1-9 1,2-6-7,-4-7 6,2-10 0,-1-5-11,2-11 1,3-7-9,5-2 2,1-14-11,-2-12 16,-7-6-15,-4 1 4,-6-1 22,-3 4-1,-3 5 2,0 5 9,-1 9-7,-2 6 20,0 3-16,0 0-6,0 12-11,0 6 5,0 2 6,6-2 3,2 0 0,3 0-6,-2-6 4,6-2-1,-3-2 0,4-6 0,2-2 0,0 0 0,-3-14-14,1-4 12,-5 0-6,0-3 8,-6 1 21,4 5-5,-6 6 4,-1 6 12,-2 3 1,0 2-33,0 19-19,0 12 19,0 6 5,0 6 6,-8 5 19,-4 1-5,-6 5-21,-4 1 7,-5 3-11,-6 0 0,-6-3 10,-4-2-8,-2-10-2,2-8 0,4-9-15,11-14 3,1-7-6,11-7 18,5 0-2,7-15 2,4-9 0,10-7 11,28-8-3,18-9-11,13-6 3,7-2-12,-9 0-2,-7 5-54,-17 5-61,-6 4-137</inkml:trace>
  <inkml:trace contextRef="#ctx0" brushRef="#br0" timeOffset="421019.7394">8944 15647 566,'0'0'78,"0"0"-67,0 0 0,0 0 42,0 0-42,0 0 1,0 5-12,-11 11 0,-4 7-17,-7 3 17,1 3-28,-4 1-53,-3-2-184</inkml:trace>
  <inkml:trace contextRef="#ctx0" brushRef="#br0" timeOffset="422037.6269">10091 15614 142,'0'0'250,"0"0"-195,0 0 0,0 0-11,0 0-4,0 0-40,1 7 0,1 17 0,-2 8 41,0 3-23,0 2 27,0 1-31,0 1-8,0-1 14,-3-2-16,1-3-4,-2-2 0,1-2 7,-1-2-9,-1-1 2,1-5-28,1-5-38,3-3-83,0-9-87</inkml:trace>
  <inkml:trace contextRef="#ctx0" brushRef="#br0" timeOffset="422739.5357">10030 15634 157,'0'0'94,"0"0"-18,0 0 12,24-98-3,-14 75-16,1 0-9,2 4-9,2-1-41,4 5 4,4 2 7,2 0-21,4 9 20,-1 4-20,-1 1 0,-1 23-5,-6 7 4,-4 6 1,-8 1 2,-7 3-2,-1-1-2,-4-1-8,-17-4-8,-3-2-5,-3-7 6,2-7 12,6-5 4,5-7-2,9-5 3,1-2 0,4 0 8,0 0 25,0 0-7,0-4 0,3 1-26,11 1 3,6 2-8,6 0 4,-1 12 1,2 10-4,-2 6 3,-2 3 1,-4 4-1,-7-1 2,-3 1-2,-7 0 1,-2-4 0,0 0-4,0-5 7,-8-1-3,-7-4 0,-7-5 5,-7-5-5,1-7 0,-2-4 0,-1 0 0,-2-10 0,5-5 0,-2-1 0,6 1-3,6 2-8,2 1-38,8 0-66,5 2-48,3-3-72</inkml:trace>
  <inkml:trace contextRef="#ctx0" brushRef="#br0" timeOffset="423271.7468">10800 15522 389,'0'0'91,"0"0"-11,0 0-9,0 0-12,0 0-1,0 0-44,0-3 1,0 10-15,0 19-21,-2 10 15,-8 8 12,-2 4 0,-4-1 23,2-1-24,3-2 8,1-5-8,4-3 2,0-3-14,2-3 5,-5 2 2,0-3 6,-2-4 0,0-5-6,5-8 0,4-5-40,2-5-6,0-2-64,0 0-71,2-18-99</inkml:trace>
  <inkml:trace contextRef="#ctx0" brushRef="#br0" timeOffset="423603.5281">10746 15639 232,'0'0'73,"0"0"-2,25-106 32,-16 77-58,-1 2 55,5 8-40,-2 2-18,-1 4-10,3 9-29,3 4 0,1 0-3,7 15-1,3 17-1,0 8 4,-2 9 4,-4 2 9,-7 1-14,-6 0 15,-3-4 0,-5-4-6,3-4 17,-3-2-22,0-7 4,0-1-9,0-4 6,0-3-10,0-5 4,0-6-35,0-6 18,0-6-65,6 0-32,-3 0 7,-3-11-182</inkml:trace>
  <inkml:trace contextRef="#ctx0" brushRef="#br0" timeOffset="423825.7966">10741 15888 433,'0'0'36,"0"0"-36,0 0 0,0 0 24,0 0 43,0 0-6,5-62-22,16 54-33,0 1 1,7 1-7,4 1 7,0 1-18,7-1 9,-2 3-93,-1 0-108,-6 1-166</inkml:trace>
  <inkml:trace contextRef="#ctx0" brushRef="#br0" timeOffset="424088.8409">11353 15692 267,'0'0'123,"0"0"-40,0 0 3,0 0-34,0 0 4,81-42-41,-63 41-8,0 1-2,-2 0-2,2 0-6,-8 5-19,-5 7-119,-5 3-110</inkml:trace>
  <inkml:trace contextRef="#ctx0" brushRef="#br0" timeOffset="424327.1403">11276 15892 376,'0'0'155,"0"0"-155,0 0-89,0 0 89,0 0 21,0 0 63,67-4-42,-34-2-15,2-1 5,1 2-29,-2 2 2,-2 0 1,-2 3-5,-1 0-2,3 0-34,-5 0-119,-5 0-157</inkml:trace>
  <inkml:trace contextRef="#ctx0" brushRef="#br0" timeOffset="426733.8109">11370 15652 11,'0'0'33,"0"0"28,0 0-10,0 0 28,0 0-35,0 0 15,-11-11-16,11 11-18,-1-2 10,1 2-21,0 0 4,0 0-4,0 0-8,-2 0-6,2 0 0,0 0 7,-1 0-4,1 0 6,0 0 1,0 0 2,0 0-6,0 0-6,0 0 0,0 0 1,0 0-4,0 0 6,0 0 3,0 0 22,0 0-26,0 0 14,0 0-16,0 0-5,0 0-11,13 0 16,8 0 2,7 0 44,5 0-39,3 0 41,4 0-31,0-1-15,-4-1 8,-3 2-8,-3 0-2,-6 0 5,-9 0 2,-6 0-14,-6 0 4,1 0-21,-4 0 21,0 0-27,0 5-21,0 1 37,-13 0-93,-9 1-68</inkml:trace>
  <inkml:trace contextRef="#ctx0" brushRef="#br0" timeOffset="430058.8421">12806 15156 23,'0'0'113,"0"0"-23,0 0-18,0 0 9,0 0 2,0 0-33,0 0 26,0-6-44,0 6-10,0 0-7,0 0-15,9 0-2,17 0 2,13 0 0,13 0 20,12 0-15,9 0 2,6 0 5,3 0-8,-3 0-4,2-1 0,-5-2 8,-2-1-10,-8 1 2,-8 2 0,-7 0-1,-6-1 1,-11 1-7,-16 1-38,-9 0-79,-9 0 24,0 0-7,-5 0-50</inkml:trace>
  <inkml:trace contextRef="#ctx0" brushRef="#br0" timeOffset="431024.2281">12899 15155 10,'0'0'163,"0"0"-62,0 0-35,0 0-3,0 0 1,0 0-25,0-3-3,0 3-20,0 0-16,0 0 11,1 0-11,4 0-3,4 1-1,7 13 8,6 1-2,6 4-2,10 1 0,10 3 17,7-1 5,5 1 5,-4-1 1,-9-2-28,-9-1 5,-10-1-5,-6-1 5,-3 0-6,-4-1 1,-5 4 0,-5-4-4,-5 2 9,0 0-8,-3 2 3,-15 1 0,-10 0-5,-8 2 5,-9-2 0,-9 1-5,1-1 9,1-1-4,5-2 0,7-1 0,3-1-6,9 2 4,0 0 2,2 2 0,-1-2 0,2 2-9,-1 1 9,-1 0 0,1-2 2,1-1-1,2-3-1,2 0 0,4-1 2,6-3-3,3-3 1,2-2 0,6-3 6,0 1-6,0 0-3,0 0 0,0 4 3,18-3 21,9-2 3,11-2 8,10-1 8,11 0-21,11 0 0,10 0-6,8-1-6,9-1 11,3-1-8,2 2-7,-4-1 6,-13 2-3,-13 0-6,-24 0 0,-17 0-1,-12 0-7,-8 2-20,-7-1-14,0 1 18,-4-2-41,0 0 0,-5 0-17,-10-10-382</inkml:trace>
  <inkml:trace contextRef="#ctx0" brushRef="#br0" timeOffset="434053.7858">12814 16491 141,'0'0'204,"0"0"-152,0 0-49,0 0 24,0 0 45,0 0-35,0 0 17,37-4-24,-25-2-29,-1 1 8,1-1-4,-1-1 6,0-1 1,1-1-10,-3-2 10,-2 1-12,-2-1 1,-2 1-1,-2 1 2,-1 2 0,0 1 2,0 2 5,0 3 1,0 1 11,0 0-16,0 0-5,-1 11-11,-4 7 11,-1 3 7,3-2 1,3-1-8,0-1 0,0 1-11,6-3 7,6-2 4,8-3-9,2-7-17,6-3-100,-1 0-57,-1-8-138</inkml:trace>
  <inkml:trace contextRef="#ctx0" brushRef="#br0" timeOffset="434316.8419">12972 16187 347,'0'0'112,"0"0"-30,0 0-46,0 0 10,0 0 0,0 0-45,-15-9 11,15 9-12,0 0-3,0 0-1,0 0-94,0 0 17,0 4-57,1-2-167</inkml:trace>
  <inkml:trace contextRef="#ctx0" brushRef="#br0" timeOffset="434633.2741">13129 16371 176,'0'0'181,"0"0"-95,0 0-57,0 0 13,0 0 38,0 0-40,95-38-25,-65 28 0,0 1-14,-2 3-1,-5 1 0,-3 4-10,-5 1-27,-7 0-102,-4 0-101</inkml:trace>
  <inkml:trace contextRef="#ctx0" brushRef="#br0" timeOffset="434855.958">13142 16487 230,'0'0'41,"0"0"72,0 0-14,0 0 0,0 0-51,0 0-22,100-12-11,-73 6-6,1 0-18,0 0-11,1-1-102,1 0-82</inkml:trace>
  <inkml:trace contextRef="#ctx0" brushRef="#br0" timeOffset="435087.7587">13708 16246 463,'0'0'174,"0"0"-92,0 0-36,0 0-34,0 0-12,0 0-4,-16 42 4,9-15 0,1 0 3,2 2-1,-2-2-2,0-1 0,3-4-36,-3-1-22,6-6-98,0-9-222</inkml:trace>
  <inkml:trace contextRef="#ctx0" brushRef="#br0" timeOffset="436221.9963">13038 14786 125,'0'0'110,"0"0"-62,0 0-12,0 0 58,0 0-52,0 0 23,0-14-41,7 10 6,-1 1 14,0 2-42,2 1 5,3 0-7,3 0-3,4 14 1,-2 11 4,3 1 8,-5 3-10,-2 1 9,-3-4-9,-3-2 0,-2-3 0,-2-3 5,-2-4-3,0-5-2,0-5 0,0-1 10,0-3-10,0 0 9,0 0 1,6-20 13,0-5-21,3-5-2,1 0 15,0 3-11,1 4 2,1 3 10,3 6-16,3 2 9,3 6-3,1 6-6,3 0 0,2 16-3,-3 7 0,0 2 3,-3-1 0,-5 0 3,-2-1 11,-4 0-14,-4-2 0,0 0-8,-2-3 2,2-3-64,2-8-159</inkml:trace>
  <inkml:trace contextRef="#ctx0" brushRef="#br0" timeOffset="439769.2515">14465 15308 163,'0'0'106,"0"0"-45,0 0 7,0 0 4,0 0-27,0 0 35,-7-15-60,7 15-7,-4 6-13,-2 19 1,-4 7-7,-1 9 6,-1 3 0,-2 4 7,1 0-6,-2 0-1,2 1 1,-3-3 5,0-1-12,1-1 5,-3-4 1,3-2 4,-1-6 0,2-4-4,3-5 0,0-5 3,5-3-8,0-6 5,2-4 0,3-2 5,1-2-4,0-1-1,0 0 0,0 0-25,0-8 23,0-3-13,0-3 15,4-6 2,5-4-2,3-5-11,5-6 7,6-6-12,-1-3 13,1-1-1,-1 0 4,-5 1 1,-1 1 7,-4-1-9,-3 3 2,1 1 0,-2 2 27,-1 4-15,-2 3 8,0 5 30,0 4-49,-2 7 5,0 4 3,-3 6-3,0 3 17,2-1-21,-2 3-2,0 0-2,3 5-13,0 18 10,1 14 0,-1 2 8,-3 1-4,3-2 1,-3-5-1,3-3 2,0-4 5,1-5-7,1-3 0,1-6 0,3-4-8,0-4 8,6-4 0,4 0 0,2-4 6,0-10-6,-2-4 0,-4-2 2,2-2 2,-2-1-4,-4 1 0,0 1 8,-5 6 4,0 0-5,-5 2 17,1 3-19,-1 1 18,-1 3-22,0 2 0,0 1 16,0 3-10,0 0-11,0 0 4,0 0-25,0 5 22,0 11 1,0 0 2,2-3 4,1-2 1,0-4-5,0-2 0,0-3-1,-2 0-2,2-2 3,0 0 0,3 0-3,3-2-13,2-15 16,3-5 0,-3 1 9,-2 4-10,-4 8 2,-3 3-1,0 5 9,-2 1-4,0 0-8,0 0 3,0 0-1,0 0-6,0 0 7,0 0 0,0 0-3,0 0 6,0 0-3,0 0 0,0 0-3,0 0-8,0 0 11,0 5 0,0 1-4,0 1 7,0-4-3,-4-1 0,4-2-2,0 2-6,0-2 8,0 0 0,0 0 0,0 0 4,0 0-4,0 0 0,0 0 3,0 0 0,0 0-3,0 0 0,0 0 14,0 0-8,0 3-6,0 5 0,0 5-15,0 5 10,0 1 5,8 1 0,3-2 0,1-1 1,1-3-1,4-3 0,2-1-4,5-3-3,5-2 7,4-5-3,2 0-23,-2 0-108,-7-2-207</inkml:trace>
  <inkml:trace contextRef="#ctx0" brushRef="#br0" timeOffset="440286.1664">15222 15752 302,'0'0'79,"0"0"-76,0 0 35,0 0 21,0 0-19,0 0 24,41-21-41,-36 17-13,-2-3 14,2 2-15,-1-3-1,-1 0 5,2-2-13,-1 1 0,-3 4 0,1 1 2,-2 3-9,0 1 10,0 0-3,0 0 5,0 0 1,-2 7-5,-6 10-1,0 1 2,2 1-5,3 1 8,3-2-5,0 0 2,0-1 4,0-3-6,0-2 0,1-2-5,6-3-29,0-3-106,2-4-145</inkml:trace>
  <inkml:trace contextRef="#ctx0" brushRef="#br0" timeOffset="440517.9542">15295 15474 645,'0'0'55,"0"0"-39,0 0 6,0 0-22,0 0-1,0 0-3,-46-64-45,41 64-129</inkml:trace>
  <inkml:trace contextRef="#ctx0" brushRef="#br0" timeOffset="441019.2976">14738 15260 101,'0'0'103,"0"0"-59,0 0 12,0 0-4,0 0-7,0 0 17,15-45 9,-15 45-19,0-2-2,0 2-47,0 0 0,0 6-6,2 14 3,-1 3 0,-1 2 0,0 2 3,0 1-9,0 0-20,0 2-52,0-4-69,-3-5-72</inkml:trace>
  <inkml:trace contextRef="#ctx0" brushRef="#br0" timeOffset="442091.4028">15726 15039 371,'0'0'70,"0"0"-13,0 0 7,0 0-57,0 0 65,0 0-39,-10-23-15,10 31-36,0 22 17,0 13 1,0 12 17,4 3-7,3 3-7,3-1 6,-1-3 0,2-4 8,-2-7-11,0-4-5,-2-6 4,1-4 1,-2-6-6,-1-8 0,-1-5 2,-1-5-8,2-4 6,-3-2 0,1-2 10,2-2 1,-4-17 10,3-10-21,-3-4 6,-1-3 0,0-3-6,0 1 0,-11 4 4,-6 2 5,-1 10-9,-3 5 0,0 6-2,-1 11 2,2 0 0,-2 12 0,1 17-7,1 7 6,3 2-3,3-1 4,1-1 0,4-2-20,4-1 20,4-3-40,1-1-1,0-5-118,0-6-194</inkml:trace>
  <inkml:trace contextRef="#ctx0" brushRef="#br0" timeOffset="442508.1045">16014 15817 224,'0'0'131,"0"0"-121,0 0 75,0 0 11,0 0-54,0 0-3,63-33-36,-50 21 6,2-3 2,-4 1-3,-4 2-6,-3 3 9,-4 4-8,0 3 4,0 0-4,0 2 0,0 0-3,0 2 5,-7 13-5,0 3 8,1-2-5,1 2-3,3 0 0,1-1 0,1-2-1,0-1 1,0-4 0,0 1 0,0-6-101,9-3-93,6-2-199</inkml:trace>
  <inkml:trace contextRef="#ctx0" brushRef="#br0" timeOffset="442755.5128">16149 15519 524,'0'0'191,"0"0"-181,0 0-10,0 0 0,0 0 0,0 0-9,-20-36-15,18 36-128,1 0-345</inkml:trace>
  <inkml:trace contextRef="#ctx0" brushRef="#br0" timeOffset="443758.1166">16442 14962 208,'0'0'126,"0"0"-8,0 0-22,0 0 2,0 0-56,0 0-23,0-21-19,0 48 0,0 8 2,0 5 5,-1 4-7,1 3 0,0 1 2,0 1 16,0 4-16,0-2 2,0-1-2,0-4 9,0-5-16,4-2 5,-2-6-9,2-4 1,1-5-54,3-3-47,-2-4-93,-1-7-55</inkml:trace>
  <inkml:trace contextRef="#ctx0" brushRef="#br0" timeOffset="444343.9342">16759 15192 351,'0'0'140,"0"0"-140,0 0 0,0 0 4,-16 84 3,13-53 11,2-3 16,1 0-27,0-3 11,0-1-17,3-3 6,8-3-12,6-4 13,1-4-8,6-4 0,6-3-49,0-3 6,0 0 7,-5 0 15,-5-12 17,-4-6 0,-3-8 4,2-3 22,-3-6-16,3-1 22,-3 2-14,-1 6 3,-4 4-9,-6 8 0,-1 2 35,0 5 29,-4 1-44,-2 7 12,-1 1-40,-1 4 6,-2 22-9,-1 8 3,5 6 0,5-1 1,1-2 2,0-2-3,0-5 0,9-3 3,4-3-13,1-4 10,6-5-4,6-6-32,-1-4-147,8-5-239</inkml:trace>
  <inkml:trace contextRef="#ctx0" brushRef="#br0" timeOffset="444798.4284">17412 15588 356,'0'0'103,"0"0"-97,0 0 14,0 0 57,0 0-39,0 0-2,13 5-26,6-5-7,0-6 19,1-6-15,0-2-6,-1-1 7,-1 0-8,-6 2-10,-3 2 6,-4 3 1,-5 6-1,0 2 8,0 0 19,0 0-22,0 0-1,0 14 0,-5 8-1,-2 0 4,-1-1-6,2 0 3,2-1 0,1-2 1,3-3 4,0-2-5,0-1 0,0-3-72,2-2-127,8-7-215</inkml:trace>
  <inkml:trace contextRef="#ctx0" brushRef="#br0" timeOffset="445030.2358">17560 15338 657,'0'0'40,"0"0"-5,0 0-25,0 0-8,0 0-2,0 0 1,-22-44-14,22 44-11,-2 0-163,-3 0-164</inkml:trace>
  <inkml:trace contextRef="#ctx0" brushRef="#br0" timeOffset="445763.3811">17720 15069 182,'0'0'50,"0"0"-41,0 0 33,0 0 21,0 0-12,0 0-44,3 3-2,16 6 33,6 0 0,6 0-15,7 0 30,6 1-24,1 0-11,1 1-1,-1 2-14,-4-3-3,-4 2 0,-6-3 6,-7 0-8,-8 0 2,-2 0 0,-2 0-2,-6 1 0,1-3 2,-2 1 0,-1-1 0,-2 2-4,-2 0 4,0 3 0,0 3 12,-20 5 26,-10 1 3,-9 2-24,-2 1-15,-1-3 16,3-2-18,2 2 1,4-3-1,2 2 5,0 1-9,-1 0 4,3 3-38,2-4 8,12-6-73,12-3-106,3-8-147</inkml:trace>
  <inkml:trace contextRef="#ctx0" brushRef="#br0" timeOffset="446386.9176">18944 15102 104,'0'0'27,"0"0"60,0 0 57,0 0-40,0 0-17,0 0-57,-42 6-26,13 11-1,-4 0 4,-3 3-4,-3 0 11,0 2-14,4 0 3,5-3 4,6 1-2,9-5-7,3-1 2,8 0-3,1-2-6,1 2 11,2-1-2,0 4 0,5 3 6,14-1-1,6 1 32,5 1-15,4 0 15,5 3-17,3 3-6,4-2 7,-2 3-19,-3-4 6,-3-2-8,-7-1 0,-7-3-6,-9-1 2,-6-4-45,-9-2-36,0-4-137,-5-5-145</inkml:trace>
  <inkml:trace contextRef="#ctx0" brushRef="#br0" timeOffset="447189.1047">19271 15146 230,'0'0'62,"0"0"-2,0 0 16,0 0 34,0 0-60,0 0-43,0-4-7,0 26-3,0 6 3,0 2 0,0 0 12,0 1-7,1-1-3,7-3-2,4-3 7,3-4 0,-2-4-7,4-6 0,1 0 5,4-7-3,3-3-2,2 0 0,0-8 2,-3-10 5,-3-5-7,-5-5 0,-2-4 10,0-4-6,-3-2-3,-3 6 12,-4 1 17,-1 9-25,-3 5 27,0 7 0,0 3-23,0 6 34,0 1-43,0 0 1,0 17-5,0 6-2,0 5 6,9 0 0,3 1-6,4-1-7,2 0 13,4-4-47,2-6-42,1-3-252</inkml:trace>
  <inkml:trace contextRef="#ctx0" brushRef="#br0" timeOffset="447668.3347">20059 15421 358,'0'0'101,"0"0"-99,0 0 11,0 0-9,0 0 16,0 0 42,0 17-37,4-17-3,7 0-1,1 0-14,1 0 16,0-8-19,2-7 8,-1-4 11,-2-3-23,-2 0 14,-4 4-14,-3 3 4,-1 4-4,-2 7 1,0-1 1,0 4 21,0 1-12,0 0-3,-3 3-8,-3 15-10,-1 3 5,2 2 5,3 0 0,2 0-1,0-4 6,0-2-6,2 0 1,6-5-21,3-2-11,0-4-107,0-3-165</inkml:trace>
  <inkml:trace contextRef="#ctx0" brushRef="#br0" timeOffset="447906.6601">20230 15117 702,'0'0'13,"0"0"-5,0 0-12,0 0 4,0 0 0,0 0-2,-17-21-15,17 21-118,0 0-157</inkml:trace>
  <inkml:trace contextRef="#ctx0" brushRef="#br0" timeOffset="448539.5655">20530 14801 400,'0'0'89,"0"0"-24,0 0-10,0 0-11,0 0-9,0 0 2,-3-14-37,3 37-4,0 13-2,0 11 12,0 4-2,0 2 9,0-2-11,6 1 25,2 1-17,-2 2 2,-2-3-7,-1-2 2,-3-2-7,0-1 0,0-4 1,0-4 2,-6-3-3,-3-5 0,1-6-5,0-5-6,2-6-44,1-10-76,1-4-233</inkml:trace>
  <inkml:trace contextRef="#ctx0" brushRef="#br0" timeOffset="457293.1051">4601 17415 294,'0'0'201,"0"0"-130,0 0-29,0 0-6,0 0-10,0 0 16,0 0-17,4-16-25,-4 16 3,0 0-3,0 0 0,0 0-2,0 0-3,0 0-2,6 0-41,0 0-94,3 0 0,-1 0-170</inkml:trace>
  <inkml:trace contextRef="#ctx0" brushRef="#br0" timeOffset="457565.6851">4366 17769 453,'0'0'217,"0"0"-162,0 0 18,0 0 25,0 0-44,0 0-8,-7 0-25,4 0-17,0-1 9,2 1-13,1-2-8,0 0-15,0 1-58,0-2-36,13-3-126,5 0-253</inkml:trace>
  <inkml:trace contextRef="#ctx0" brushRef="#br0" timeOffset="457816.6212">4838 17728 383,'0'0'197,"0"0"-170,0 0-2,0 0-1,0 0 31,0 0-10,0 0-29,0 0 0,0 0-15,0 0-2,0 2 1,3 1-72,3 0-78,1-1-65</inkml:trace>
  <inkml:trace contextRef="#ctx0" brushRef="#br0" timeOffset="459236.0562">6145 17224 296,'0'0'137,"0"0"-56,0 0 12,0 0-36,0 0 5,0 0-13,0-10-49,0 10 0,0 7-10,0 19-5,0 8 14,-6 9 1,0 1 0,3 0 3,0 0 5,3-2-8,-3-3 0,1-3 0,-2-1 2,-5-3-1,0-2-1,-6 1 0,2 0-30,-1-3 16,4-11-50,4-8-71,6-9-42,0 0-13</inkml:trace>
  <inkml:trace contextRef="#ctx0" brushRef="#br0" timeOffset="459599.3619">6138 17239 29,'0'0'83,"0"0"-8,0 0 15,0 0 7,0 0 17,0 0 0,22-57-49,-18 57-38,8 3-27,6 16-6,6 12 6,4 5 7,-4 3-5,2 2 3,-4-1-4,-3-2 5,-4 0 14,0-5-20,-6 0 7,-1-3-7,-1-5 3,-4 3-4,-2-4 7,-1-3-6,0-2 3,0 1-3,0-3-11,-4-2-19,-2-4-56,3-1 33,2-10-155</inkml:trace>
  <inkml:trace contextRef="#ctx0" brushRef="#br0" timeOffset="459853.297">6142 17554 223,'0'0'82,"0"0"-74,0 0-4,0 0 32,0 0 27,0 0-12,107-38 11,-75 32-47,-1 2-12,6 1-3,-1-2-65,-3 2-128</inkml:trace>
  <inkml:trace contextRef="#ctx0" brushRef="#br0" timeOffset="460501.7818">6739 17263 270,'0'0'188,"0"0"-79,0 0-17,0 0-18,0 0-36,0 0 11,0-3-35,0 3-9,3 0-5,1 18-17,4 6 16,0 8-1,0 2 4,-2 2-1,2-2 1,-5 2-2,0-3 5,-3-1 0,0-4-5,0 3 0,0-6-20,-2-1 8,-1-3-41,2-7-23,1-4-48,0-8-136</inkml:trace>
  <inkml:trace contextRef="#ctx0" brushRef="#br0" timeOffset="461103.3457">6773 17337 85,'0'0'154,"0"0"-144,0 0 43,0-89 21,0 73 39,0 1 15,0 1-66,0 1-11,3-2-26,11 1-16,8-1 3,6 3-12,5 3 0,3 6 4,1 3 0,-1 1-4,-3 20 0,-4 5-5,-9 7 1,-5 2 4,-11 3 0,-4-2-10,-3-3 0,-17-3 10,-4-3 0,-5-3 1,1-4-1,-1-5 0,10-8 1,7-4-1,9-3 6,3 0-6,0 0 0,0 0-10,14-1-5,5-2 15,4 3 0,3 0-6,3 0 3,2 13 1,-1 4 1,0 2 1,1 1-5,-1-1 5,-2 3 0,-4-3 0,-4 1 3,-6-1-3,-6-1 0,-8 2 14,0-1-13,-22 1 18,-8-2-9,-6-2 5,0-5-6,3-5-13,0-5 4,-1-1-26,3 0 2,-2-8-30,3-6-30,0 2-38,0 2-113</inkml:trace>
  <inkml:trace contextRef="#ctx0" brushRef="#br0" timeOffset="461620.0157">7585 17405 356,'0'0'143,"0"0"-17,0 0-25,0 0-39,0 0-15,0 0-20,-2-11-27,17 6 2,13-5-2,8 1 0,8 2 2,-3 1 3,-2 4-10,-5 2-21,-7 0-27,-9 2-32,-8 10-182</inkml:trace>
  <inkml:trace contextRef="#ctx0" brushRef="#br0" timeOffset="461858.3334">7535 17580 288,'0'0'128,"0"0"-123,0 0-2,0 0 55,0 0 11,0 0 18,57 0-16,-24 0-31,4-7-21,5 0-3,1 1-15,-1-2 5,-2 5-12,-5 0-29,-5 3-94,-10 0-155</inkml:trace>
  <inkml:trace contextRef="#ctx0" brushRef="#br0" timeOffset="462791.6519">8508 17157 325,'0'0'108,"0"0"-20,0 0-10,0 0-38,0 0 20,0 0-45,-3-11 3,3 11-18,0 9-17,3 15 13,10 11 2,-2 1 2,1 3 18,-2-1-11,-2-2 0,-1-2-7,-2-2 8,-1-2-10,1-4 5,-5-2-3,0-2 0,0-2 0,-2-2-20,-8-4-26,5-6-53,1-4-26,4-4-161</inkml:trace>
  <inkml:trace contextRef="#ctx0" brushRef="#br0" timeOffset="463446.6838">8499 17161 254,'0'0'110,"0"0"7,0 0 4,0 0-75,0 0 3,-9-84-21,18 69-27,12-2 17,2 2-8,3 2-6,6 4 19,-1 4-23,2 5 0,0 0 0,1 7-3,-7 10-2,-3 5 5,-8 1 0,-10 3-2,-6 2-21,0 1 16,-13 1-4,-10-6-11,-5-3 11,-2-3 11,3-3 0,3-2 5,8-6 7,6-2-12,7-5 0,3 0-6,0 0-5,4 0-11,14 0 22,6 3-4,2 3 11,0 3-10,1 4 3,1 4 0,-4 4 2,0 1-2,-3 1 0,-5 0 7,-2-2-1,-4 0 0,-4 3-6,-6-3 7,0 0 8,0 0 24,-6 0-35,-15-1 11,-6-3-12,-1-3 7,0-5-10,2-4 6,-1-5 0,0 0-6,2 0 8,0-3-6,0-5-2,3-2-13,0-1-10,0 4-42,2-3-51,1 5-163</inkml:trace>
  <inkml:trace contextRef="#ctx0" brushRef="#br0" timeOffset="464195.319">9478 17066 372,'0'0'106,"0"0"-11,0 0-50,0 0-8,0 0-4,0 0-28,0-3-5,0 17-3,-2 11 3,-2 7 3,-2 6 6,2 1 5,-4 3 18,2 0-11,-4-1-1,-1-2-20,1-3 2,-5-1 7,1-2-9,-2-5 1,-1-1-2,1-4 1,3-7-4,1-3-27,9-9-7,1-4-4,2 0-54,0-9-4,14-12-75,1-9-132</inkml:trace>
  <inkml:trace contextRef="#ctx0" brushRef="#br0" timeOffset="464549.5405">9491 17070 219,'0'0'100,"0"0"9,0 0-56,0 0 12,38-86 13,-30 76-24,-3 4-23,1 4-13,3 2-14,4 0-3,4 18-1,10 10 0,-2 13 1,3 4 0,-4 3 4,-4 2 8,-1-2-12,-4-3 23,0-4-5,-3-3-14,1-4 13,-4-4-16,-1-3 2,-4-1-4,0-2 6,-4 0-7,0-3 1,0-3-24,0-4 4,-4-5-37,-8-5-77,0-4-185</inkml:trace>
  <inkml:trace contextRef="#ctx0" brushRef="#br0" timeOffset="464796.9551">9457 17431 306,'0'0'95,"0"0"-50,0 0-39,0 0-6,0 0 31,0 0 46,79-26-27,-48 25-22,7-1-7,2-1-18,-1 0-6,2 0-43,-11 0-150,-13 2-157</inkml:trace>
  <inkml:trace contextRef="#ctx0" brushRef="#br0" timeOffset="468290.4352">11583 17333 285,'0'0'113,"0"0"-37,0 0-24,0 0-37,0 0 4,0 0-12,5-3-4,-1 14-3,5 6 13,-3 1 0,3 2 21,-3-1-28,6 2 6,-3 0 6,3 1-10,1-1-3,4-3-5,-1-2 5,-1-2 0,1-3-4,-4-4 3,6-1-4,-4-3-1,3-1 0,4-2 1,-6 0 0,4-2-6,-2-10 6,-1-3 0,-1-2-2,0-1-3,-4 0 3,-4-2 0,-1 4 2,-5 1-3,1 4 12,-2 4-2,0 1 24,0 4-12,0 2 14,0 0-33,0 0-9,1 0 4,4 13 0,3 3 5,1 2 0,2-1 1,1 1-6,3-2 5,-1 1 0,0-2-1,0-3 1,0-2-2,0-3-1,3-3-28,4-4-8,-1 0-50,0-1 7,1-16 35,-3-2 2,-6-1 44,-6-1-7,-6 0 16,0 3 38,0-3 20,-3 3-13,-5 3 38,-1-1-52,-1 4-3,5 2-11,1 2-22,4 2 13,0 3-16,0 3 4,0 0-10,0 0-3,12 0 9,9 0-7,4 0 13,2 0-12,1 0-11,0 0 1,2 0 13,-4 0-25,2-4 11,1-10-19,-1-4-31,2-7 52,0-6 2,-4-2 13,-6-1 0,-11-4 2,-3 3-1,-6 4 19,0 4 24,0 6 7,0 4-8,-3 8-16,-2 3 24,2 6-40,3 0 8,-1 14-19,-1 19-20,2 10 15,-1 7 5,1 1 0,0-2 6,-6-3 5,6-1-11,-3-6 0,0-1 8,-2-4-11,2-3 4,-1-4-1,1-5 4,1-5 1,-1-6-5,2-6 0,1-3 1,0-2-1,0 0 1,0 0 10,0-9 8,0-7-12,0-4-7,0-4 0,3-2-24,9-1 20,4 0-22,4 3 3,-1 4 12,1 5-29,-1 6 40,-3 8-2,1 1-6,0 0 7,2 12 1,0 6 0,0 0-5,-2 3 8,-1-2-3,-2-1 0,2-1 2,0 0-8,1-2 7,-1-8-1,2 1 8,-3-5-8,4-3 0,1 0 0,-2 0 4,1-14-7,-4-4 6,-2-4 0,-2-2-3,-5-2-6,-5 3 2,-1 5-11,0 7 5,0 2 5,-3 5 10,-4 4 2,-4 0 3,3 0-7,2 14-4,-2 6 1,5 2-8,0 0 5,3-1 3,0-1 0,0-3-2,9-2 6,5-6-9,6 0 3,7-6-13,3-2 15,4-1 0,-4 0 0,-3 0-12,0-5 1,-9-5-10,3 0-7,-4 2 24,-6 2-1,-2 2 10,-3 4 56,0 0 4,-2-3-63,4 3 0,-1 0-2,4 0-4,-4 4-2,-1 7 6,-1-1 0,-1 2 2,-4 0 2,0-1-4,0-1 7,0-2-2,0-3 8,0-4-13,0-1 0,0 0 19,2 0-14,1-6 7,1-12-12,3-3 5,3-3-5,-1 2 0,4 4 0,-3 4-4,7 2 4,-1 6-7,2 2 7,0 4-1,0 0-10,0 7 11,-2 4 0,0 2-2,-3-1 8,-1-1-6,-1 0 0,-3 0 0,1-2-13,-2-2-2,-1 1-71,2-5-97,-5-3-254</inkml:trace>
  <inkml:trace contextRef="#ctx0" brushRef="#br0" timeOffset="469925.9002">14457 17513 226,'0'0'88,"0"0"-87,0 0 41,0 0 31,0 0-20,0 0 20,0 0-12,56 21-23,-38-19-6,-1-2-11,2 0-7,2 0 2,1 0-15,4-3 6,3-9-7,0-3 2,1-6 5,-2-5-4,-3-2-1,-3-6 1,-6 0-3,-6-2-9,-4-2-1,-6 1 10,0-3 2,0 3 0,0-2-2,-6 4 6,2 8-2,-1 6-8,-1 9 8,3 6-4,0 6 11,0 0-11,-4 12-9,1 16 6,-3 15-2,1 3 5,5 4 0,3-2 3,0-4-9,0-4 10,9-2-4,6-4 0,6-2 2,3-7-7,4-2 4,3-6 1,4-7 4,-1-7-3,2-3-1,-2 0 0,-4-16-15,-3-7 14,-5-5 0,-5-5 2,1-4 7,-6-3-7,-2-7 14,-1 3 8,-1-1-17,-2 6-8,-3 5 2,-3 5 0,0 11 0,0 7 2,0 8-2,0 3 7,0 6-7,0 23-14,0 15 5,0 7 9,2 1 4,1 0-2,-1-8 8,-2-6 3,0-4-7,0-6-5,0-8-1,0-4 0,0-5 5,0-5 0,0-3-5,0-3 0,1 0 7,7-12-13,6-11 6,8-3-12,0 3-3,-1 0 20,-2 5-5,-2 6 0,-2 3-4,1 4 1,-1 5 1,3 0 2,0 0-10,1 5 15,3 8-5,-2 2 0,2 0-5,1 2 2,-1-3 3,1-3 0,2 0 3,2-5 3,-1-3-6,-2-3 0,-1 0 2,-7 0-4,-2-3 4,-3-11 1,-3-5 11,-2-2-6,-1-3 11,-4-1-15,-1 2 9,0 3-15,0 5 2,-1 7 0,-4 7-3,2 1 3,0 3-2,-3 18-8,-3 6 3,6 3-2,3-2 9,0-5 0,3 0 4,12-4 1,2-2-5,6-3 0,9-5-13,9-6 10,6-3-60,-3 0-160</inkml:trace>
  <inkml:trace contextRef="#ctx0" brushRef="#br0" timeOffset="470480.6836">14555 17245 5,'0'0'345,"0"0"-308,0 0 6,107 0 51,-65 0-2,12 0-30,6-1 10,4-4-59,0 1 5,-3-1-18,-7 2-9,-8 0 2,-7 2-62,-11-1-100,-7 1-179</inkml:trace>
  <inkml:trace contextRef="#ctx0" brushRef="#br0" timeOffset="471721.3093">16104 17283 194,'0'0'124,"0"0"-7,0 0-18,0 0-16,0 0-16,0 0-57,-11-9-10,8 18-15,0 9 15,2 1 10,1 2-5,0-3-4,0-1 10,0-2-8,3-1 2,7-4-5,1 0 2,3-4-7,6-5 2,7-1 3,4 0 6,3-9-6,-1-7-5,-4-4 2,-10 1 3,-7-3-6,-4 3 13,-4-1-4,-4 7 28,0 3 5,0 7 22,0 3-5,0 0-34,0 0-19,0 14-19,0 13 19,1 12-8,-1 5 11,0 3-5,0 1 2,-3 0 0,-6-1 3,-1-2-1,-1-6 0,-3-1-2,-6-2 6,-1-3-9,-6-3 3,1-11 0,-1-3 2,2-11 4,5-5-6,4 0 4,5-2 4,6-18-9,5-4 2,0-6 3,11 0 10,19-2-14,12 2 0,8 0-5,5 1 3,-3 2-12,-3 3-26,-9 3-23,-9 5 6,-7 2-153</inkml:trace>
  <inkml:trace contextRef="#ctx0" brushRef="#br0" timeOffset="472702.2246">16927 16991 433,'0'0'65,"0"0"-15,0 0-19,0 0-30,0 0 56,0 0-16,23-41-20,-23 41-21,0 13-11,0 9 11,0 5 0,-12 3 4,-6 0-3,1 2-1,-5-2-12,4 0-20,0-3-116,3-4-218</inkml:trace>
  <inkml:trace contextRef="#ctx0" brushRef="#br0" timeOffset="473619.8347">17353 17204 201,'0'0'186,"0"0"-94,0 0-56,0 0-36,0 0 24,0 0-8,2 58 31,4-34-28,3-1 8,2-1-18,4 1 0,-2-4-2,5 1 1,-1-3-8,2-6 0,-3 0 1,-2-4 4,-2-2-5,-1-2 0,-2-3 0,1 0 6,1 0-6,0-3 0,1-13-20,-4-5 14,2-5-37,-4-1 14,-2-2 29,-2 3-5,-1 5 5,-1 2 2,0 4 27,0 5 9,0 0-19,0 4 9,0 3 2,0 3-27,6 0-6,6 0-8,9 0 11,5 2-2,6 7 2,2-3 0,-1 1 3,0 2 2,-2-2-7,-1 0 2,-5 1-30,-3-4-4,-3-1-13,0-3 45,-2 0-6,-1 0 15,-3-1-7,-2-10 7,-2-2 1,-6-1 11,-3 0 1,0 5 8,0 0 1,-5 2-13,-10 4-1,-3 0 4,-2 3-18,-3 3 2,4 12 0,1 8-3,6 2 18,5 2-16,7 0 19,0-3-15,4-2-6,11-2 5,4-2-4,4-3-1,7-2 0,8-5-2,10-3-29,6-4-15,-6-1-144,-10 0-314</inkml:trace>
  <inkml:trace contextRef="#ctx0" brushRef="#br0" timeOffset="474390.3705">18879 17355 134,'0'0'266,"0"0"-214,0 0-45,0 0-3,0 0 32,0 0 17,35 13 30,-20-12-53,3-1 1,5 0-16,0 0-7,3 0-8,-4 0 0,4-10 0,-1-4-2,-3-4 2,-2-5-17,-5-1-1,-8-1-25,-2-1 31,-5 3-2,0 2 14,0 3 3,0 3 4,-2 5 40,2 2-10,-1 3-23,1 2 9,0 3-23,0 0-7,3 17 3,11 8 4,0 6 3,1-3-3,-2 1 5,1-4-12,4 3 7,-1-4 0,1 0 4,0-2 2,-9-2-6,-6-2 0,-3-3-27,-6-3 3,-13-4-54,-5-4-45,-3-4-68</inkml:trace>
  <inkml:trace contextRef="#ctx0" brushRef="#br0" timeOffset="476163.8716">19719 17234 166,'0'0'85,"0"0"-18,0 0-22,0 0 5,0 0 3,0 0-34,-84-49 25,60 49-38,-1 1 1,3 16 4,3 3-8,2 2-1,1 4-2,3 0 3,6-3-3,1 0 5,6-3-5,0-2 0,0-2-3,0-3 1,12-5 1,2 0-21,6-6 22,2-2 3,2 0 5,1 0-8,-5-14-8,2-3 7,-6-1-1,-2-3-4,0-1 6,-4 2 2,-2 3 6,-4 4 47,-2 3-14,-1 4-1,-1 2-7,0 4-10,0 0 6,0 0-29,0 0-10,0 12 4,0 4 8,0 0-2,0-1 0,0 0 8,2-3-15,5-1 7,3-4 0,2 1-5,3-2 7,0-3-2,3-1 0,0-2-18,1 0 18,1 0 0,-2-11 0,3-3 1,1-2 2,-3-1-3,4-1 0,-1 3 3,-2 0 10,3 3 0,1 1-7,1 3 4,-2 0-2,-4 5-8,-5 3 0,1 0 6,-3 1-18,-1 14 12,-3 4 0,-5 2 1,-3 2 11,0 0-12,0 0 8,0-2-1,0-3-1,-3-2-2,0-4-4,0-4 1,1-3 6,2-5-7,-1 0 0,1 0 0,0 0 8,0 0-3,0 0 0,0 0 10,0-13-9,0-5-12,0-1 4,0-2-7,14 1 7,2 5 1,2 0 1,1 5-1,-2 4 1,4 4 0,1 2 0,-2 0-6,-1 0 2,-2 12 1,-3-1 3,-2 4 0,-3-1 0,-5 0-2,-2 2 1,-2-5 1,0-1-2,0-3 5,0-3-3,0-2 1,0-2 4,0 0-7,3 0 2,6-6 0,3-11 1,0-4 3,1-3-4,2 0 6,0 2-6,6 1 0,-2 6-1,-1 4-4,2 4 3,-5 7 2,2 0 0,1 0-2,2 10 3,2 3-3,-1 3 2,-1 2 0,-1 0-7,1-3 8,-1-1-1,-2-3 3,-1-3-2,-5-4-1,0-2 0,-4-2 3,3 0-2,1 0 0,1-3-1,4-14 6,-2-2 3,1-4-9,-6-2 0,0-6 0,-5 3 4,-1-1-3,-2 5 2,-1 7 1,0 7 1,0 7 25,0 3 3,0 0-31,-7 2-2,-2 16-14,0 7 14,3 2 0,1 1-3,5-5 0,0 1 3,0-2-4,11-3 0,9-3 5,11-3-1,15-4 0,9 0-8,5-2-43,-10 1-19,-13-1-63,-13-4-127</inkml:trace>
  <inkml:trace contextRef="#ctx0" brushRef="#br0" timeOffset="477598.8519">22392 17203 250,'0'0'172,"0"0"-154,0 0 14,0 0 9,0 0 12,0 0 6,2 0-48,12 0 17,3 0 7,4 0-33,1 0 19,-1 0-17,1 0-3,2-3 6,-1-9 4,-1-1-11,-1-7 0,-4 2 0,-6-1-9,-6 2 9,-5 0 0,0 3-2,-3 4 9,-13-1-7,-6 4 0,-3 3 4,-3 4-2,-5 0-2,0 3 0,0 16-3,0 4 4,5 1-1,3 3 0,4-1 0,7 0 0,8 0 0,4 0 7,2-1 13,5 0-17,12-3 7,8-1-10,5-4 4,6-2 13,3-3-15,4-1 0,3-6 1,0 1 5,-1-3-8,-2-1 0,-10-2 7,-4 0-11,-13 0 5,-1-2-1,-3-8 20,-1-2-18,3-7 1,1-3-3,3-5 0,1-5 0,0 1 0,-3 1 0,-6 6 0,-5 7 13,-5 5-13,0 5 3,0 2-3,0 3 33,0 2-27,0 0-4,0 4-2,-2 17-23,-2 1 23,2 7 0,2-5 0,0-1-5,0-5 5,9-2 0,8-3-2,1-2 3,6-2-1,4-8 0,9-1-32,5 0-9,0 0-23,-5-8-349</inkml:trace>
  <inkml:trace contextRef="#ctx0" brushRef="#br0" timeOffset="477899.6671">22801 16905 527,'0'0'27,"0"0"-27,0 0-13,0 0 13,0 0 0,0 0-10,-4-6-53,11 6-26,2 0-90</inkml:trace>
  <inkml:trace contextRef="#ctx0" brushRef="#br0" timeOffset="479503.9139">23454 17129 142,'0'0'81,"0"0"3,0 0-21,0 0 25,0 0-10,0 0-24,-14-45-9,9 41 4,-1 1-32,-6 1-6,0 2-11,-7 0 0,-2 0-11,-3 0 17,-3 9-6,0 7 0,-1 2-5,0 3 4,2 0-1,8-2-1,2 1 0,9-4 4,5-1-1,2-1 0,0-3-14,11-3 7,11-1-9,2-6 16,5-1 1,3 0 1,-4-1 0,-3-10-2,-5 0 7,-5 1-7,-8 1 0,-1 3 0,-1 1 26,-4 2-13,-1 3 29,0 0-21,0 0-21,0 12-13,0 16 1,0 9 12,0 7 7,0 2-3,0 0 10,-6 0-6,-4-2-3,-2-2 3,-2-3-8,-1-6 0,-4-4 9,-2-7 4,2-5-13,-1-7 0,4-3-6,4-4 4,5-3 2,1 0 0,1-3 10,5-11-10,0-6 0,0 1-2,17-5-1,5 0 3,6-1 1,4 0 5,3-2 0,9 1 1,5-1-7,5 0 0,0 1-1,-1 3-4,-7 0 5,-5 2 0,-7 0-6,-6 0-3,-5-2 8,-7 0-4,-4 0 10,-5 0-10,1 3 5,-3 5 0,-2 4 8,-3 4-8,0 4 0,0 2 0,0 1 5,0 0-2,-10 0-3,-6 11 0,-2 5-4,-1 2 6,7 1-2,6-2 0,3 0-6,3-2-1,0-4 7,0 0 0,10-2-5,9-3-1,3-4-3,5-2-18,4 0-12,3-8 14,4-9-49,-1 1 14,-6 3 42,-3 2-4,-8 5 22,-1 3 25,-4 3 6,0 0 18,0 2-47,0 11 8,-2 3 23,-2 1-32,-7-2 20,-1 2-2,-3-5-13,0-2 17,0-1-17,0-4 5,0-2 18,0-2-22,0-1-3,0 0-4,0 0 5,0-4 17,0-11-22,5-8 5,4-1-10,2-2 7,3 2-2,5 1 0,1 4-7,2 4-2,-3 8 9,-2 7 0,-1 0-4,-1 0 3,2 13 1,-1 2-2,-1 2 1,-3 0-4,-3-1 5,0 1 0,-2-1 1,1-1 7,2 0-8,4-3 0,3-1 3,3-4-17,1-2 7,1-2-91,-5-3-83</inkml:trace>
  <inkml:trace contextRef="#ctx0" brushRef="#br0" timeOffset="480923.2485">24572 17325 17,'0'0'207,"0"0"-151,0 0-13,0 0-8,0 0 26,0 0-18,10 8 10,-2-7-8,5-1-23,4 0 11,5 0-16,5 0-4,1 0 1,-3-4-8,-3-6 0,-6-1-6,-7-6 3,0-1 10,-3-4-13,-3-1 3,0-2 2,-2 3 2,-1 1-7,0 2 0,0 3 0,0 5 7,0 4 1,0 6 20,0-1-11,0 2-17,3 0-1,3 3-13,6 14 9,5 4 3,2 0 4,-1 2 2,1-1 8,-3 0-6,-5-1-5,-3-2-1,-4-1 0,-4-1-4,0-4 5,-1 2-1,-16-4 16,-2-2-14,-1-2 3,2-2-5,2-4 1,1-1 2,0 0-3,3 0 0,5 0-1,1 0-1,3 0-1,3-1 0,0 0-17,0-1 17,0 0-10,0 1 13,6-1 0,-3 2 1,0-2-8,-3 2 7,1 0 0,1 0-4,-2 0 10,1 0-5,1 0-1,-2 0-1,1 0 0,-1 0-1,0 0 2,0 0 18,0 0 4,0 0 9,3 0-15,6-1-15,7-2-2,5-1-1,3 1 2,2-2 2,-2-1 2,-4 2-4,-2-2 3,-1-1-3,-1 2 0,2-4-7,1-3 7,1-4 3,1-3 1,1-5-4,1-5 0,-3-5 5,0-4-5,-7-3 0,-2 1 0,-6-3-2,-3 6 7,-2 1-5,0 3 0,0 3 8,0 1-16,0 0 8,0 3 0,0 3 9,0 6-6,0 8-3,0 6 0,0 3-6,0 0 4,-3 27-22,-3 17 24,0 12-2,2 5 13,2 1-11,2-5 3,0-4 8,3-8-5,9-6-3,3-6 1,0-4 2,4-3-1,1-8-5,-1-7 0,8-3-12,6-8 4,3 0-44,-1 0-32,-5-10-157</inkml:trace>
  <inkml:trace contextRef="#ctx0" brushRef="#br0" timeOffset="481277.4729">24958 17008 352,'0'0'134,"0"0"-120,0 0 11,0 0 68,105 5-46,-59-5-4,8 0-6,-1 0-33,-2 0 28,-2-3-29,-8 1 0,-1-1-3,-4-2 0,-4 0 0,0 1-38,-5 0-47,-6 1-26,-2-2-47,-4-1-56</inkml:trace>
  <inkml:trace contextRef="#ctx0" brushRef="#br0" timeOffset="483122.1369">25889 17074 204,'0'0'45,"0"0"-32,0 0-6,0 0 0,0 0-1,0 0 10,-82-50-3,64 50 25,-1 0-27,-3 7-3,-2 7-8,-2 1 26,4 4 8,0 0-14,2 4-15,7-2 15,1 1-12,1 0-2,4-4-2,2 1-4,5-6 0,0-1 2,0 0 5,2-4 14,7-2 9,3-2-29,3-1 17,7-3-12,6 0-5,7 0 3,2-10 10,-3-6-14,-1-5 0,-6-2-23,-6-2 19,-9 6-11,-5 4 15,-3 6 24,-4 3 40,0 5-3,0 1-11,0 0-47,0 0-6,0 0-5,0 7 2,0 5 2,4 0 7,3 0-3,1-3 0,1 0 0,2-3-4,3 0 4,2-1 0,2-2 5,3-3-5,3 0 0,0 0-2,-2 0 6,2-9-4,0-8 0,-2-2 4,-4-6 7,0-4 6,-3-6-3,0-6-12,-1-2 5,-1-3-8,-3 4 1,-4 0 0,-1 3 0,-4 4 2,-1 0-2,0 7 5,0 2 0,0 2-8,0 6 3,0 7 0,0 1-3,0 7 6,0 2-3,0 1 0,0 0-11,0 6 5,-1 23-9,-4 14 15,-4 7-3,-2 4 4,2-3-1,4-1 0,5-5 7,0-3-12,3-3 5,12-6 0,-2-4 5,1-5-1,2-6-4,2-5 0,0-3-2,6-4-3,6-5 5,-1-1 0,1 0 10,-3 0-4,-4 0-6,-4-7 0,0-5 7,-4-5-6,2-4 0,-4-4-1,-1-3 8,0 3 0,-4 1-8,-5 3 0,-3 4 3,0 3-4,0 4 1,-11 4 0,-4 3 5,0 3 1,-3 0-6,-1 12 0,0 9-11,2 2 6,5 0 5,6 2 0,5-4-8,1-1 10,0-4-2,0-1 0,10-3-14,6 2 9,4-5 6,2 0-1,2-2 0,1-1 4,1-6-4,-4 0 0,2 0-5,-2 0 0,-2-15 5,-1-5 0,2-4 0,-4-4 8,2-2-8,-4-2 0,1 5 7,-2 3-10,-2 7 3,-5 5 0,-2 6 16,-4 5-13,-1 1 5,5 0-8,5 14-17,4 10 12,3 4 5,3 1 0,-4-1 10,-1 0 3,3-5-13,-6 0 0,-2-2 7,-2-3-9,-5-4 2,-3-1 0,0-2-1,-8 0 4,-19-4-3,-7-1 0,-7-5-32,0-1 1,4 0-42,2-4-114,3-16-164</inkml:trace>
  <inkml:trace contextRef="#ctx0" brushRef="#br0" timeOffset="483545.838">26033 16875 307,'0'0'112,"0"0"-103,0 0 42,0 0 23,86-4 19,-44 1-38,7 0-24,2-2 6,-2 0-30,0 4-3,-1-2 0,3 2-3,2-1-1,2 1 0,-7 1-8,-5 0-8,-11 0-30,-13 0-40,-5 0-83,-10 0-146</inkml:trace>
  <inkml:trace contextRef="#ctx0" brushRef="#br0" timeOffset="484062.8006">27397 17197 566,'0'0'75,"0"0"-63,0 0 9,0 0 43,0 0-17,0 0-18,0 0-1,0 0-22,-1 0 15,1 0-11,0 0-8,-3 0 16,2 0-17,1 0 1,-2 0-2,-4 0-18,-4 0-7,-8 0-37,0 0-101,-1 0-240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56:57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23354 2939,'0'-23,"-24"23,24 23,0 1,0 23,0-23,0 23,0-24,0 48,0-48,0 48,0-24,0 0,0 23,0-23,0 0,0-23,0 23,0-23,0-1,0 24,0-23</inkml:trace>
  <inkml:trace contextRef="#ctx0" brushRef="#br0" timeOffset="732.7569">23613 3034,'0'0,"-24"0,24 23,-23-23,23 24,0-1,0 1,0-1,0 1,0-1,23 24,-23-23,24-1,-24 24,0-23,23-24,1 23,-24 1,0-1,23 1,1-24,-1 0,1 0,-1 0,1 0,-1-24,1 1,-1 23,-23-24,24 1,-1-1,-23 1,24-24,-24 23,0 1,23-1,-23 1,0-1,0 1,24 23,-24-24,0 48,0-1,-24 24,24 0,0-23,24-1,-24 1,0-1,23 1,1-24,-1 0,-23 23,24-23,-1 0,1 0</inkml:trace>
  <inkml:trace contextRef="#ctx0" brushRef="#br0" timeOffset="2404.4848">24318 3527,'0'24,"24"-24,-1 0,-23-24,24 24,-1 0,-23-23,24 23,-24-24,0 1,23 23,-23-24,0 48,0-1,0 1,0-1,0 1,0-1,24 1,-1-24</inkml:trace>
  <inkml:trace contextRef="#ctx0" brushRef="#br0" timeOffset="2558.1587">24483 3316,'0'0,"-24"0</inkml:trace>
  <inkml:trace contextRef="#ctx0" brushRef="#br0" timeOffset="3237.555">24718 2963,'-24'0,"24"24,24-24,-24 23,23-23,1 0,0 24,23-24,-24 0,1 0,23 23,-24-23,24 24,-23-1,-1-23,1 24,23-24,-24 23,1-23,23 24,-47-1,23-23,1 24,-24-1,0 1,-24-24,1 23,23 1,-47-1,23 1,1-1,-48 1,24-1,0 1,0-1,0 1</inkml:trace>
  <inkml:trace contextRef="#ctx0" brushRef="#br0" timeOffset="5543.2045">25941 3292,'-24'24,"48"-24,-1 0,1-24,-1 1,1 23,0-24,-24 1,23 23,1-24,-24 48,0-1,0 1,-24-24,24 23,0 1,24-24,-24 23,23-23,1 24,-1-24,1-24,-1 24,-23-23,24-1,-24 1,23 23,1 0,-1 0,1 0,-24 23,23-23,1 24,-24-1,0 1,0-1,0 1,-24-24,1 23,-24-23,23 0</inkml:trace>
  <inkml:trace contextRef="#ctx0" brushRef="#br0" timeOffset="5728.121">26176 3057,'-23'-23</inkml:trace>
  <inkml:trace contextRef="#ctx0" brushRef="#br0" timeOffset="6514.7806">27234 2939,'-23'0,"-1"0,1 0,23 24,-24 0,1-1,23 1,-24 23,24-24,-23 24,23 0,0-23,23 23,1-24,-24 1,47-1,-24 1,1-24,-1 0,24 0,-23 0,0 0,23 0,-24-24,-23 1,24-24,-1 23,-23-23,0 24,0-24,0 0,0 0,0 23,-23-23,-1 23,1 1,-24-1,23 24,0 0,1 0,-1-23</inkml:trace>
  <inkml:trace contextRef="#ctx0" brushRef="#br0" timeOffset="6984.7723">27611 2939,'0'-23,"0"46,0 25,0-25,0 1,0 23,0-24,0 24,0-23,0-1,0 24,0-23,0-1,23 1</inkml:trace>
  <inkml:trace contextRef="#ctx0" brushRef="#br0" timeOffset="7432.7423">27658 3081,'0'-47,"0"94,0-118,0 24,0 23,23-23,-23 24,0-1,24 1,-1-1,-23 1,24 23,-1 0,1 0,-1 23,1 1,-24-1,23 1,1-1,-24 1,0-1,-24 1,1 23,-1-23,1-24,-1 23,-23-23,47 24,-47-24,24 0,-1 0,1 0,23 23,47-23,-24 24,-23-1,47 1,-47-1,47-23,-23 24,23-1,-24 1,1-1,-24 1,23-1,1-23,-24 24,24-24,-24 23,23-23</inkml:trace>
  <inkml:trace contextRef="#ctx0" brushRef="#br0" timeOffset="7786.9505">28034 2845,'0'0,"0"-23,24 23,-1-24,1 24,-1 0,24 0,-23 0,23 0,0 0,0 0,-24 0,1 0,23 0,-24 0,24 0,-23 0</inkml:trace>
  <inkml:trace contextRef="#ctx0" brushRef="#br0" timeOffset="8003.1187">28340 2775,'0'0,"-24"0,24 23,0 1,-23-1,23 1,0-1,0 1,-24-1,24 1,-23 23,23-23,0-1,0 1,0-1,0 24,0-23,0-1</inkml:trace>
  <inkml:trace contextRef="#ctx0" brushRef="#br0" timeOffset="8604.753">28740 2798,'0'-23,"-24"23,1 23,23 1,0-1,0 24,0-23,0-1,0 25,0-25,0 1,0-1,0 1,0-1,0 1,0-1,0 1</inkml:trace>
  <inkml:trace contextRef="#ctx0" brushRef="#br0" timeOffset="8990.2075">28669 2963,'0'-24,"0"48,24-48,-1 24,1 0,-1 0,1 0,-1 0,1-23,-1 23,1-24,-1 24,1-23,-1-1,1 1,-1 23,-23-24,0 1,-23 46,-1 1,24-1,0 1,0 46,0-46,0 0,0-1,0 1,0 23,0-24,0 1,0-1,0 1,0-1</inkml:trace>
  <inkml:trace contextRef="#ctx0" brushRef="#br0" timeOffset="9391.3294">29351 2822,'-23'0,"46"0,-70-24,24 24,-24 0,23 0,0 24,1-1,-24-23,23 47,1-23,23-1,-24 25,24-1,0-24,24 1,-24-1,47 1,-47-1,47 1,-24-24,25 0,-25 0,1-24,23 24,-24-23,1-1,-1 24,-23-47,24 24,-24-1,0 1,23-25,-23 25,0-1,0-23,0 24,-23-1,-1 24,24-23,-23 23,-1 0,1 0</inkml:trace>
  <inkml:trace contextRef="#ctx0" brushRef="#br0" timeOffset="10278.0263">29610 2775,'0'0,"0"-24,0 48,0-1,0 1,0-1,0 1,0 23,0-24,0 25,0-1,0-24,0 1,0-1,-24 1,24-1,0 1,0-1,0-46,0-1,0 1,0-24,0 23,0-23,0 24,0-25,24 25,-24-24,0 23,0 1,23-1,-23 1,24 23,-1 23,-23 1,0-1,0 1,24-1,-24 1,23-1,-23 25,24-25,23 1,-47-1,23 24,1-47,0 24,-24-1,23-23,-23 24,24-48,-24 1,0-1,0 1,0-24,0 23,0-23,23 23,-23-23,0 24,0-1,0 1,0-1,0 1,-23 23,23-24</inkml:trace>
  <inkml:trace contextRef="#ctx0" brushRef="#br0" timeOffset="10826.2606">30151 2822,'23'-24,"-46"48,46-71,-46 47,-1 0,1 0,-24 23,23 1,1-1,-1 1,1 23,-1-24,24 25,0-1,0-24,24 24,-24-23,23-1,1 1,-1-1,1-23,-1 24,1-24,-1 0,1 0,-1-24,1 24,-1-23,-23-1,24-23,-1 24,-23-1,24 1,-24-24,0 23,0 0,0-23,-24 0,24 24,-23-1,-1 1,24-1,-47 1,24-1,-1 24</inkml:trace>
  <inkml:trace contextRef="#ctx0" brushRef="#br0" timeOffset="11296.3461">30433 2822,'-24'-24,"48"48,-48-71,24 70,0 1,0-1,0 24,0-23,0-1,-23 25,23-25,0 1,0-1,0 1,0-1,0 1,0-1</inkml:trace>
  <inkml:trace contextRef="#ctx0" brushRef="#br0" timeOffset="11697.3324">30456 2845,'0'-23,"0"46,24-70,-24 24,24-1,-24 1,23 23,1 0,-1 0,1 0,-1 0,-23 23,0 1,0-1,0 1,0-1,0 1,-23-1,-1-23,24 24,-23-24,-24 23,-1-23,25 0,-1 0,48 24,-1-24,-23 24,24-1,0-23,-24 24,23-1,24 1,-47-1,24 1,-1-1,1 1,-1-1,-23 1,24-24</inkml:trace>
  <inkml:trace contextRef="#ctx0" brushRef="#br0" timeOffset="12430.4986">30903 2845,'-23'-23,"46"46,-46-70,-1 71,24-1,0 1,0 23,-23-24,23 1,0 0,-24-1,24 1,0-1,0 1,0-1,0 1,0-1,-23-23,23-23,0-1,0 1,0-1,0 1,23-24,-23 23,24-23,-1 0,-23 23,0-23,24 24,-1-1,-23 1,0-1,24 1,-1 23,1 23,-24 1,23-1,-23 1,24-1,-24 1,0-1,0 1,0-1,0 24,0-23,0 0,0-48,23 24,1-24,-24 1,23-1,1 1,0-1,-1 1,1-24,-1 47,1-24,-1 1,1 23,-24-24,23 24,1 0,-24 24,23-1,-23 1,0-1,0 24,0-23,0-1,-23 24,23-23,0 0,-24 23,24 0,-23-24,23 1,23-1</inkml:trace>
  <inkml:trace contextRef="#ctx0" brushRef="#br0" timeOffset="12978.7593">31774 2775,'0'0,"-24"0,0 23,24 1,-23-1,-1 24,1-23,-1-1,24 1,-23 23,-1-23,1-1,23 1,0-1,-24 1,24-48,0 1,0-1,24 1,-24-1,23-23,1 23,-1-23,-23 24,47-1,-47-23,47 24,-23-1,0 24,-1 0,-23 24,0-1,0 1,24-1,-24 24,0-23,0-1,0 25,0-25,0 24,23 0,-23-23,0-1,0 1,0-1</inkml:trace>
  <inkml:trace contextRef="#ctx0" brushRef="#br0" timeOffset="13132.3451">31679 3034,'0'0,"0"-24,-23 24,23-23,23 23,1 0,-1 0,1 0,0 0,-1 0,1 0</inkml:trace>
  <inkml:trace contextRef="#ctx0" brushRef="#br0" timeOffset="13480.0537">32103 2822,'0'-24,"0"1,0 46,0 1,-24-1,24 1,0 23,0-24,-23 1,-1 23,24-23,-23-1,23 24,0-23,0-1,-24 1,24-1,0 1,24-1,-24 1,23-24,24 0,-23 0,23 0,-24 0,48 0,-24 23,-24-23,24 0,1 0,-25 0</inkml:trace>
  <inkml:trace contextRef="#ctx0" brushRef="#br0" timeOffset="14705.3273">22884 2751,'0'0,"0"-23,0-1,0 1,0-1,-48 1,25-1,-1 24,1-23,-1 23,1 0,-1 0,-23 23,24-23,-1 24,1-1,-1 1,24-1,0 1,0-1,0 1,24-1,-1 1,1-1,-1-23,1 24,-1-24,1 23,-24 1,0-1,0 1,0 0,-24-1,1-23,-1 0,24 24,0-1,0 1,0-1,24 1,-24-1,23 24,-23 0,0 0,0 24,0-24,-23 0,-1 23,24-23,0 1,0-1,-23 0,23 0,0-24,0 1,23 23,-23-24,47 1,-23-24,23 0,0 0</inkml:trace>
  <inkml:trace contextRef="#ctx0" brushRef="#br0" timeOffset="15692.459">25165 2728,'0'0,"0"-24,23 24,1-23,-24-1,23 24,1-23,-1 23,1 0,-1 0,24 0,-23 0,23 23,-47 1,47-24,-23 23,-1 1,1-1,-24 1,0 23,0-24,0 24,-24 0,-23-23,24 23,-1-23,1 23,-25-24,48 1,-23 23,-1-24,24 1,0-1,24-23,-1 0,1 0,0-23,-1 23,-23-24,24 24,-1 0,-46 0,-1 24,24-1,0 1,0-1,0 1,0-1,-23 1,23-1,0 1,0 23,0-24,0 1,0-1,23 24,-23 1,0-25,0 24,24-23,-24 23,23 0,-23-24,0 24,0-23,0 23,-23-24,23 1,-24-1,24 1,-23-24,-25 0,25 0,-1 0</inkml:trace>
  <inkml:trace contextRef="#ctx0" brushRef="#br0" timeOffset="16276.9929">25588 4186,'0'23,"24"-23,-24-23,23 23,-23-24,24 24,-24-23,23 23,-23-24,-23 24,23 24,0-1,0 1,0-1,0 1,0 0,23-1,1-23,-24 24,23-24,1 0</inkml:trace>
  <inkml:trace contextRef="#ctx0" brushRef="#br0" timeOffset="16425.6666">25800 3951,'-24'0,"48"0,-71-24,23 24,1 0</inkml:trace>
  <inkml:trace contextRef="#ctx0" brushRef="#br0" timeOffset="16710.8559">25964 4045,'-23'0,"46"0,1 0,-1 0,1 0,0 0,-1 0,1 0</inkml:trace>
  <inkml:trace contextRef="#ctx0" brushRef="#br0" timeOffset="16911.3941">25941 4162,'0'24,"0"-48,23 48,1-24,-1 0,1 0,0 0,-1 0,1 0,-1-24</inkml:trace>
  <inkml:trace contextRef="#ctx0" brushRef="#br0" timeOffset="17158.795">26341 4045,'0'-24,"0"48,0-1,0 1,-24-1,24 1,0-1,0 1,0-1,0 1,0 0,0-1</inkml:trace>
  <inkml:trace contextRef="#ctx0" brushRef="#br0" timeOffset="17359.3419">26552 4068,'0'-23</inkml:trace>
  <inkml:trace contextRef="#ctx0" brushRef="#br0" timeOffset="17528.6317">26505 4209,'0'0,"0"24</inkml:trace>
  <inkml:trace contextRef="#ctx0" brushRef="#br0" timeOffset="18145.7703">26717 4115,'0'-23,"0"-1,24 24,-1 0,1 0,-24 24,0-1,0 1,0-1,0 1,0-1,0-46,23-1,1 1,-24-1,23 1,1-1,-1 24,1 0,-1 0,1 24,-1-1,-23 1,0-1,0 1,24-24,-1 23,1-23</inkml:trace>
  <inkml:trace contextRef="#ctx0" brushRef="#br0" timeOffset="75704.2956">18603 11336,'-23'0,"23"-24,0 1,0 46,0 1,0-1,0 1,0-1,0 24,0-23,-24 23,24-24,-23 1,23 23,0-24,0 1,-24-1,1-23,23 24,-24-24,1 0,-1 0,24-24,0 1,0-1,24 24,-1 0,1-23,-1-1,1 1,-1 23,1-24,23 24,-24 0,1-23,-1 23,1-24</inkml:trace>
  <inkml:trace contextRef="#ctx0" brushRef="#br0" timeOffset="76537.2887">20249 11265,'24'0,"-24"24,0-1,0 1,0-1,0 1,0-1,0 1,0-1,0 1,0-1,0 1,-24-1,24 1,-23-24,23 23,-24-23,24 24,-23-24,23-24,0 1,0-1,0 1,0-1,23 24,-23-23,24 23,23-24,-47 1,47 23,-47-24,47 24,-47-23,47 23</inkml:trace>
  <inkml:trace contextRef="#ctx0" brushRef="#br0" timeOffset="77463.6808">22766 11194,'0'-23,"0"46,0 1,0 0,0-1,-24 1,24-1,0 1,-23 23,23-24,0 1,-24-1,1 1,23-1,-24 1,24-1,-47 1,24-24,-1 0,24-24,0 1,0-1,0 1,24 23,-1-24,1 1,-1-1,1 24,23-23,-24 23,1 0,-1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7:12:25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5263 1355 235,'0'0'73,"0"0"-13,0 0-30,0 0 37,0 0-7,0 0-16,0 0 3,0-6-25,0 6 2,0 0-12,0 0-7,0 0-10,0 8-4,0 16-5,3 10 14,-1 8 2,-2 4-2,1 0 12,-1-1-11,2-1 4,-1-3-4,4-5-1,-2 0 7,2-7-6,-2-4 1,-1-1-2,-2-4-3,0-2-23,0-3-25,0-3-17,0-3-27,0-9-29,0 0-42</inkml:trace>
  <inkml:trace contextRef="#ctx0" brushRef="#br0" timeOffset="539.1263">5271 1360 192,'0'0'77,"0"0"-18,0 0-3,0 0 1,0 0-6,0 0-51,14 4 10,-3 29-10,7 9 30,0 5-13,4 1 1,0 1-16,3-6-2,1-5 6,1-3-2,0-7-7,0-2 3,-2-5 0,-2-7-2,-4 0 7,-5-8-5,-3-3 0,-5-3 3,0 0-2,3-3 12,-3-15 33,2-8-21,-1-7-17,-2-6 9,0-2 5,-3-2-20,-1-2 15,-1 3-13,0-2 1,0 3-1,0 5-4,-1 3 0,-6 9 0,4 4 9,-3 7-18,3 8 4,0 4-46,-5 1-28,5 0-117,-4 18-55</inkml:trace>
  <inkml:trace contextRef="#ctx0" brushRef="#br0" timeOffset="1842.6652">6042 1579 263,'0'0'77,"0"0"-33,0 0-34,0 0 9,0 0-17,0 0 0,-88-1-2,73 20 4,6 9-2,-3 0 3,6 2 0,6-1-1,0-3-4,0-4-2,14-2-3,2-5 5,3-4-2,-2-1 2,-1-4 5,-1-5 10,1-1-3,-2 0-10,-2-7 12,1-11-2,-4-6-5,-4-2-7,-5 0-3,0-1-3,0 2-4,0 2 10,0 5 9,-5 3-9,1 5 2,2 3 5,1 4-6,1 3 3,0 0-4,3 0-23,13 0 22,2 8-1,1 5 2,0 0 1,0-1 4,0-1-6,1-3 1,-1 1 0,-5 0 2,-1-3-2,-3 3 0,-2-1 1,2 1-1,2 2 0,-3 0-1,3 6-3,-3-1 3,2 3-2,0-6 3,-2 1 0,-1-5 4,-1-3-4,1-2 0,-4-2 2,1-2-8,1 0 12,2-3 12,3-20 18,1-5-32,3-7 7,-5-3-7,-2 4-3,-1 5 13,-2 8 2,-4 10 10,-1 6 9,0 5-5,0 0-30,2 4-7,-1 14-1,2 5 8,2 1 5,2-3-2,3 0 1,1-1-1,4-7-6,0 1 2,1-7 1,1-4 0,0-3 2,2 0-2,0-3 10,-1-9-4,1-2-4,-4-1-2,-6 2 0,-3-3 5,0-1-4,-3-3 1,-1 1 9,-2 1-10,0 1 5,0 2-3,-5 5 2,-1 3-2,6 1-2,0 5-1,0-1 9,0 2-4,0 0-6,0 0 1,0 0-23,0-1 23,0 0-16,0-1 16,3 2-1,-3 0-2,3 0 3,-3 0 0,0 0 0,0 0 5,0 0 3,0 0 5,0 0 6,0 0-16,0 0 8,0 0-11,0 0 0,0 0 0,0 0 0,3 0-6,3 0 3,1 0-5,5 0 8,3 0 0,3 0 5,3 0-4,6 0-1,3-1 0,-1-4-3,0 0 7,-8 1-8,-2 0-19,-7 2-30,-6 0-74,-6 2-81</inkml:trace>
  <inkml:trace contextRef="#ctx0" brushRef="#br0" timeOffset="2143.4674">7137 1712 400,'0'0'19,"0"0"-17,0 0-4,0 0-8,0 0 10,0 0 20,0 0 9,12 66 9,-15-46-3,-3 1-35,-6 1-7,-4 4-49,-5 0 12,-4-4-98</inkml:trace>
  <inkml:trace contextRef="#ctx0" brushRef="#br0" timeOffset="3130.2491">8156 1278 176,'0'0'145,"0"0"-51,0 0-33,0 0 21,0 0-82,0 0 14,0 56-5,0-18 13,0 0 9,0-4-16,0 0-9,0-3 3,0-3-7,0 0 1,0-3 5,0-3-8,0-1 0,0-3-6,0-2-52,0-4-1,3-6-45,0-6-73</inkml:trace>
  <inkml:trace contextRef="#ctx0" brushRef="#br0" timeOffset="3593.8184">8086 1320 394,'0'0'34,"0"0"-3,-3-81-22,9 60-4,4 3 43,1 6 0,2 2-36,4 2 13,2 5-25,8 3 0,3 0 0,-1 14-5,0 8 5,-8 7 0,-5 4 1,-11 0-2,-5 0-3,-5 0-4,-19-3-54,-7-3 26,0-6 12,-1-7-20,6-6 35,3-7-3,8-1 14,3 0-2,5-1 2,5-9 1,2 3 40,0 2-30,15 5-8,9 0-5,2 2 3,2 11-3,5 5 12,-5 1-10,-1-1 24,-2 1-23,-4-1-1,-4 3 6,-1 0-8,-6 0-12,-2-1-16,2-3-68,-5-7-52,-1-8-81</inkml:trace>
  <inkml:trace contextRef="#ctx0" brushRef="#br0" timeOffset="3894.6368">8601 1235 239,'0'0'112,"0"0"-81,0 0-23,0 0-2,0 0-6,0 0 0,16 67 49,-7-28-24,-4-1 47,1-2-34,-1-4-28,0-2 6,-1-3-11,-2-1-10,1-4-27,0-2-24,-2-5 36,4-8-74,-2-7-85</inkml:trace>
  <inkml:trace contextRef="#ctx0" brushRef="#br0" timeOffset="4132.9499">8641 1212 417,'0'0'62,"0"0"-23,0 0-39,0 0 11,31-80 9,-16 73-17,7 4 13,4-2-15,-2 4-1,4 1 6,-4 0-1,-3 0-10,-6 0-5,0 3-66,-8 6-7,-2 2-87,-5 0-66</inkml:trace>
  <inkml:trace contextRef="#ctx0" brushRef="#br0" timeOffset="4333.5062">8668 1310 110,'0'0'198,"0"0"-198,0 0-29,0 0 29,0 0 21,0 0 48,80 12-8,-45-12-48,-4 0 11,-4 0-24,-5 4 0,-5 4-37,-10 2-132</inkml:trace>
  <inkml:trace contextRef="#ctx0" brushRef="#br0" timeOffset="4534.0509">8657 1591 69,'0'0'59,"0"0"39,0 0-44,111 0-28,-80-5-13,-3 0-8,-5 0-10,-2 4 4,-5-1-154</inkml:trace>
  <inkml:trace contextRef="#ctx0" brushRef="#br0" timeOffset="4919.4948">8929 1140 222,'0'0'32,"0"0"-29,0 0 4,0 0 16,0 0-3,88-12 47,-51 12-14,4-2-6,-3 2-12,1-1-31,-3 1 14,1-2-18,-4 2 8,-3 0-23,-8 0-24,-10 0-107,-9 0-120</inkml:trace>
  <inkml:trace contextRef="#ctx0" brushRef="#br0" timeOffset="5182.2858">9167 1152 293,'0'0'38,"0"0"-38,0 0 0,0 0 45,11 104-15,-3-71-3,-5 0 10,4-3-33,-3 2 3,-1-4-7,3-1 14,-3-1-17,-1-5 7,-1-3-8,-1-3 3,2-3-75,1-6-57,0-6-86</inkml:trace>
  <inkml:trace contextRef="#ctx0" brushRef="#br0" timeOffset="5652.0593">9371 1196 434,'0'0'135,"0"0"-88,0 0-41,0 0-6,0 0-16,0 0 16,0 116 14,0-70-2,0-5-12,0-5 0,4-4 5,11-7-8,3-2 7,1-5-4,0-3 5,1-6-4,5-4-1,-1-5 0,1 0 6,2-13 13,-4-10-10,2-7-2,-4-2 1,-3-4 1,-6 1-9,-8-1 0,-4 2 5,0 5-4,0 4-1,-6 12-5,0 3-18,-2 9-118,0 1-163</inkml:trace>
  <inkml:trace contextRef="#ctx0" brushRef="#br0" timeOffset="6084.4228">9861 1157 369,'0'0'53,"0"0"-32,0 0-11,0 0-11,0 0 1,0 0 0,3 119 70,-1-72 0,-2-1-48,0-5 2,0-5-14,0-5-10,3-4 0,4-4 7,-2-2-23,1-6 16,-3-2-18,0-5-54,0-6-58,-3-2-125</inkml:trace>
  <inkml:trace contextRef="#ctx0" brushRef="#br0" timeOffset="6485.5023">9858 1286 298,'0'0'262,"0"0"-262,17-108 1,1 74-2,4 7 2,-1 11 23,-3 5-2,6 7-12,-1 4 2,4 3-12,-4 18 0,-1 8-1,-13 3 2,-9 6-12,0-1 3,-21-2-23,-7-3-3,-2-6 0,0-5-3,5-8 9,3-4-23,5-6 50,7-3 2,7 0 12,3 0 14,0 0 17,0 0-22,14-1-22,9 1-7,1 0 7,6 4 6,0 10 0,-2 2 17,-1 1-14,-2 2 4,0 1-13,-2 2 4,1 1-11,-5 0-29,1-2 7,-4-5-38,-4-5-154</inkml:trace>
  <inkml:trace contextRef="#ctx0" brushRef="#br0" timeOffset="7156.1474">10312 1207 401,'0'0'31,"0"0"-27,0 0 7,0 0 23,0 0 12,0 0-46,0 21-5,3 24 5,0 0 66,-2-1-31,-1-4-22,2-6-13,-1-5 5,2-8-15,2-3 15,1-5-5,-5-4 0,1-5-11,-2-4-15,0 0-4,0-2 20,0-17-7,0-10-34,0-4 51,0-9-11,0-2 19,0-2-8,0 4 20,0 4 8,0 9 36,0 11-22,0 6-27,0 7 21,0 5-32,0 0-4,0 17-13,9 15 4,7 5 6,-1 4 5,7-2-2,1-1 5,2-2 0,1-3-5,-3-3 0,0-5 2,-7-3-8,-1-7 6,-6-5 0,0-4-3,-4-3 13,-4-3-10,-1 0 6,2-3 56,2-15 28,-1-9-76,3-6-1,-2-8-2,2-2-3,-4-1-8,-2 3 0,0 7-18,0 7 11,0 6-40,0 10-4,0 8-5,0 3-109,0 0-226</inkml:trace>
  <inkml:trace contextRef="#ctx0" brushRef="#br0" timeOffset="7572.749">10773 1168 344,'0'0'93,"0"0"-39,0 0-27,0 0 15,0 0-17,0 0-21,53-33 3,-27 29 17,7 1-20,2-2-1,0 3-3,-4-2 0,-6 4-5,-6 0-70,-10 0-63,-8 0-67</inkml:trace>
  <inkml:trace contextRef="#ctx0" brushRef="#br0" timeOffset="7773.298">10943 1119 60,'0'0'150,"0"0"-40,0 0-11,0 0-70,0 0-5,0 0-8,-21 87 34,21-49 16,0-1-42,0 0 12,0-3-25,1-2-1,4-2-10,3-6 0,-1 2-1,-1-4-4,-3-1-61,-3-2 1,0-8-117,0-4-145</inkml:trace>
  <inkml:trace contextRef="#ctx0" brushRef="#br0" timeOffset="7958.2166">10851 1590 628,'0'0'0,"0"0"-14,0 0 14,0 0 4,0 0 37,0 0 3,102 18-39,-58-18 16,2 0-21,-1-9 0,-5 0-17,-3 0-61,-10-2-98,-9 1-182</inkml:trace>
  <inkml:trace contextRef="#ctx0" brushRef="#br0" timeOffset="8559.8431">11285 1134 398,'0'0'113,"0"0"-52,0 0 1,0 0-27,0 0-35,0 0-12,-2 57 12,-1-10 0,2 4 12,-1-3-11,1-3 3,1-7-3,0-6 6,0-6-10,0-5 3,0-1-8,0-6-8,0-5-36,0-7-56,0-2-42,0-2-57</inkml:trace>
  <inkml:trace contextRef="#ctx0" brushRef="#br0" timeOffset="8945.1853">11270 1199 295,'0'0'125,"0"0"-58,0 0 0,0 0-29,0 0 4,0 0-42,15-17-10,1 46 10,3 6 5,-1 5 9,0 0-1,-1-2-5,2-2-8,3-4 0,-1-7 1,3 0 4,-2-8-5,1-1 4,-4-5-4,-2-4 1,-2-6-1,-2-1 0,-4 0 0,0-3 22,-1-13 21,0-7-8,-2-5-12,-4-5-19,-1-5 15,-1-3-14,0 4-3,0 0 12,-9 9-11,-1 4-3,1 4 0,0 8-27,4 6-15,2 6-38,-1 0-107,3 0-199</inkml:trace>
  <inkml:trace contextRef="#ctx0" brushRef="#br0" timeOffset="9609.3016">12114 1129 230,'0'0'68,"0"0"-39,0 0 20,0 0-29,-33-85 5,8 78 13,-4 6-36,-6 1 3,-4 6 14,-3 18-10,-1 6 21,6 6-26,5 7-3,9 0 2,9 2 4,11-1-14,3-5 6,3-3-1,16-6 2,4-3 2,5-4-2,2-5 5,-2-4 1,-2-7-6,-1-2 0,-4-5 0,0 0 13,-3-3-12,-8-11-1,-5-5-3,-5-1-24,-2-2 10,-13-3-14,-1 4 25,2 0 6,3 1 0,0 5 0,6 5-9,2 6 18,3 2 43,0 2-30,0 0-22,13 0-8,12 2 5,9 8 3,5 1 14,1-1-9,-3 4-6,-4 0 1,-7 0 0,-7 4 6,-6 0-4,-8 0 11,-5-1 1,0-2-12,0 3 19,0-1-21,-3-1-16,-2-2 1,0-5-76,5-6-131</inkml:trace>
  <inkml:trace contextRef="#ctx0" brushRef="#br0" timeOffset="11198.9608">13419 1433 104,'0'0'94,"0"0"-57,0 0 47,0 0-27,0 0-25,0 0-14,32 42 6,-22-39-12,4-3 18,1 0 38,1 0-45,4 0 7,2-11-13,-1-4-15,0-5 15,-4-4-10,0-6 1,-2-7 3,-3-5-8,3-7-6,-5-2-14,1-4-13,-1 2 15,-7 7 3,-3 6 12,0 8 6,0 12-3,0 11 12,-3 5 10,0 4-11,-3 0-13,-1 15-1,-2 18 0,-3 12 1,1 5 5,5 4-12,6 0 6,0-1 0,0-5-9,18-9 12,2-4-3,4-7 0,2-4 3,4-7-3,0-5 0,1-7 1,-1-5 7,-3 0-6,-3-3 2,-2-14-4,-4-1-1,-3-5 1,-3 3 0,-6 0 0,-3 5 0,-3 4 0,0 5 4,0 3 27,0 3-31,-5 0-6,-1 2-10,-1 13 1,3 4 12,2 1 3,2-1-10,0 0 8,8-1-3,8-4 5,-2-3 0,2-4-9,2-5 8,1-2-5,5 0 2,-2-10 0,-2-7-38,-7-3-25,-5-1 8,-8-1 15,0-1 28,-3 2 7,-12 3 9,0 2 62,-1 3-4,2 5 5,2 1-30,6 3-12,3 1-1,3 3-20,0 0 0,0 0-6,16 0-5,10 0 11,4 0 0,2 0 2,3 0 1,-4 0 0,0-2-6,-1-2-30,-1-3-124,-8 0-19</inkml:trace>
  <inkml:trace contextRef="#ctx0" brushRef="#br0" timeOffset="11553.1706">13321 1227 251,'0'0'88,"0"0"-36,108-27 23,-55 13-20,7 3 1,2-1-4,-2-1-38,-6 3-2,-3 1-10,-9 1-2,-4 2 0,-7 6-42,-4 0-87,-10 0-94</inkml:trace>
  <inkml:trace contextRef="#ctx0" brushRef="#br0" timeOffset="24063.2706">15426 864 236,'0'0'73,"0"0"-20,0 0-20,0 0 22,0 0 17,0 0-22,0-16-11,0 16 0,0 0-36,0 0-3,0 10-15,-4 14 15,-1 8 5,0 6-5,0 1 6,2-1 4,1-1-5,2-1-10,0 1 4,0-6 1,0-1-1,14-4 6,-1-6-5,5-3 0,0-3-7,1-5 2,4-6 0,-1-3 2,10 0-4,2-3 2,3-17 5,0-1 0,-5-4-13,-4-4 10,-5-1 2,-4-5 1,0-2 0,-1-7 1,-2-1-1,0-2 0,-5-1 6,-3 4-9,-5 2 6,-3 7-2,0 10 13,0 10 6,0 6-9,0 8 25,0 1-17,0 0-10,-2 1-9,-1 23-38,-3 18 30,2 11 5,-3 4 3,2 0 5,1-2-5,-3-9 0,3-2-1,1-5 8,1-5-7,-2 0 0,4-8 0,0-1 0,0-5 8,0-9-7,0-1-1,0-6 0,0-4 0,0 0 5,0 0-1,0-8 18,0-11-13,0-5-9,0-6-2,10-3 0,6-4 1,3 4-9,3 6 5,1 5 1,1 5-10,-2 6 8,2 6 3,0 3-4,3 2 2,-1 4-5,0 17 10,-6 4-1,-3 3-13,-1 3 7,-2-2 6,-1-3 1,-2-2-1,-1-5 1,0-5 0,1-2-3,0-4 13,2-5-9,-1-3-1,7 0 1,1-8 8,4-11-8,1-11 1,-1-2-2,-2-6-3,-2-1 3,-3 2 0,-5 2 3,-7 11-2,-4 9 1,-1 8 10,0 7 51,0 0-63,-9 22-7,-3 11 4,-2 6 6,4 1-1,7-7 0,3-3-1,0-5-2,16-5 5,9-5-4,5-4 0,3-9 4,2-2-15,1 0 2,-1-10-50,-1-8-105,-13-4-256</inkml:trace>
  <inkml:trace contextRef="#ctx0" brushRef="#br0" timeOffset="24593.2887">15161 997 185,'0'0'179,"0"0"-154,0 0-14,0 0-5,0 0 14,86-5 30,-44 5-6,6 0-1,2 0-3,0 0-36,-1 0-4,-3 0 0,-1 0-8,-5 0-36,-7 0-98,-9 0-152</inkml:trace>
  <inkml:trace contextRef="#ctx0" brushRef="#br0" timeOffset="25836.5452">18083 843 267,'0'0'83,"0"0"-77,0 0 16,0 0-22,0 0 31,0 0 28,-15-46-29,11 44 31,-6 2-58,-2 3 15,-6 18-18,-2 14 0,-1 8 0,2 9-1,2 1 8,3-3-7,6-4 0,7-4-4,1-7 4,0-5 0,17-5 0,8-5-1,5-7 12,2-3-11,5-9 0,-1-1 9,0 0 0,-6-12-5,-3-5 2,-6-5 31,-5-4-10,-4-4-1,-5-2 5,-5-2-30,-2-4 18,0-1-17,-3-6-2,-7 0 2,2 0 1,0 6-6,0 8-2,0 9-45,-2 13 5,-5 7-91,-3 2-116</inkml:trace>
  <inkml:trace contextRef="#ctx0" brushRef="#br0" timeOffset="27641.2534">18024 789 18,'0'0'35,"0"0"23,0 0-5,0 0-9,0 0 22,0 0-32,-5-23 17,5 22-14,0-1-23,5 2-1,11-1-13,2 1 4,6 0-1,1 0 1,-3 0-4,0 0 0,-5 1-49,-6 2-79,-9-1-105</inkml:trace>
  <inkml:trace contextRef="#ctx0" brushRef="#br0" timeOffset="28412.0637">18526 846 208,'0'0'125,"0"0"-37,0 0-60,0 0 15,0 0 27,0 0-24,-7-19-10,7 25-36,-1 19-5,-2 12-4,0 3 18,0 2-2,1-4-7,2-3 5,0-4 1,0-5 1,0-4-5,0-2-2,0-4-39,0 0-49,0-6-38,0-5-71</inkml:trace>
  <inkml:trace contextRef="#ctx0" brushRef="#br0" timeOffset="28998.1046">18495 813 229,'0'0'99,"0"0"5,0 0-81,6-79 24,2 66 6,2 1-32,3 5 12,3 0-25,4 3 7,4 4-3,6 0-8,0 8-6,-1 14 2,-3 9 0,-5 3-1,-8 4 1,-10 1-3,-3-2 2,-1-2-27,-20-6 23,-3-5-14,-1-9 15,4-3 4,4-6 4,8-4 9,5-2-2,4 0-4,0 0-6,0 0 7,0-8-3,0-2 9,9 3-13,6 6-1,4 1 0,2 0-14,3 15 13,-3 7-4,1 3 5,-3 0-1,-5 2 4,-2 1-3,-5-4 0,-5-2-2,-2-4 1,0-3 0,-9-1 1,-7-2 5,-7-3-1,-3-2 8,-1-2-2,1-5-4,-1 0-12,2 0-6,0-3-26,2-8-9,4 2-46,4-3-35,3 5-74</inkml:trace>
  <inkml:trace contextRef="#ctx0" brushRef="#br0" timeOffset="29546.2406">19093 854 279,'0'0'61,"0"0"-11,0 0 16,0 0-34,0-86 15,0 79 11,-4-2-55,-12 4 30,-3 3-31,2 2 3,0 0-10,4 0 4,4 0 1,0 8-1,0 15-3,3 7-13,5 7 16,1 6-10,3-3 9,19 1-4,6-5 6,2-3-2,0-3 4,-3-5-2,-6 0 0,-8-4-18,-5 0 1,-8-1-4,0-2 18,0-2-2,-20-1-5,-4-1 10,-7-2 13,-5-3-13,2-6 5,4-3 5,3 0-10,3 0-16,2-2-4,0-6 3,3 1-27,2 1-124,5 3-109</inkml:trace>
  <inkml:trace contextRef="#ctx0" brushRef="#br0" timeOffset="29970.1308">19289 834 262,'0'0'216,"0"0"-115,0 0-44,0 0-57,0 0-2,0 0-8,12 101 10,-5-49 12,1-6 9,-1-1-14,0-6-4,0-6-3,-4-1 2,-3-3-5,0-5-14,0-2-36,0-2-69,0-5 17,-5-6-130</inkml:trace>
  <inkml:trace contextRef="#ctx0" brushRef="#br0" timeOffset="30232.0686">19322 896 337,'0'0'41,"0"0"17,0 0-7,24-85-11,-7 69 9,5 7-39,1-1 21,3 4-6,0 2-22,4 1 16,0 3-19,3 0 0,0 0 3,-3-1-3,-5 1 0,-7 0-39,-5 0-60,-10 1-61,-3 12-125</inkml:trace>
  <inkml:trace contextRef="#ctx0" brushRef="#br0" timeOffset="30432.6104">19344 1036 181,'0'0'0,"0"0"0,0 0 36,0 0 33,87 15 19,-56-15-34,2 0-17,-3 0-20,-5 0-12,-5 0-5,-6 3-8,-8 6-121,-6 5-74</inkml:trace>
  <inkml:trace contextRef="#ctx0" brushRef="#br0" timeOffset="30633.1508">19426 1260 92,'0'0'51,"0"0"-24,0 0-11,0 0 48,0 0 13,81 17-25,-48-17-16,2 0-16,0 0-14,-4-1-4,-4-4-2,-8 0-117,-1 1-123</inkml:trace>
  <inkml:trace contextRef="#ctx0" brushRef="#br0" timeOffset="31087.6668">19971 843 516,'0'0'113,"0"0"-75,0 0-6,0 0-31,0 0 1,0 0-2,4 10-16,2 29 14,-1 13-4,-4 4 6,-1-5 1,0-4 1,0-5-2,0-7 12,0-3-12,0-4-3,0-7-32,0-4-66,2-7-20,-1-9-96</inkml:trace>
  <inkml:trace contextRef="#ctx0" brushRef="#br0" timeOffset="31520.0077">20029 811 499,'0'0'66,"0"0"-25,12-98-25,4 72 0,4 8 5,-1 6-18,-1 7 2,4 5-5,2 0 0,-1 21-5,2 9 3,-4 9 0,-11 7 2,-5 0-10,-5 1 10,-9-5-11,-20-6-32,-8-4 12,-5-8 15,4-8-13,9-8 17,13-5 1,8-1 11,8-2 7,0 1 11,0 2-18,2 6-24,17 3 24,10 5 4,5-2 18,4 0 4,0-3-16,-4 2 4,-2 1-10,-4-2-1,-4 3 1,-5 1-4,-2 1 2,-7 3-11,-2-1-16,-5-2-66,-1-1-56,-2-7-71</inkml:trace>
  <inkml:trace contextRef="#ctx0" brushRef="#br0" timeOffset="32083.8364">20478 777 437,'0'0'78,"0"0"-7,0 0-18,0 0-34,0 0-11,0 0 6,-3-51-14,3 67-13,4 22 10,9 18-2,1 7 4,1-3 1,5-3 0,2-10 5,2-8-2,1-6 0,2-4-3,-3-9 10,-2-5-12,-4-8 2,-3-4 0,-3-3 4,-1 0 12,0-4 16,2-17 10,-2-5-28,1-6 10,0-3-12,0-8-12,-4-5 9,-1-6-9,-1-2-8,1 5-5,-1 9-41,-1 10-2,-2 12-41,-3 12-131</inkml:trace>
  <inkml:trace contextRef="#ctx0" brushRef="#br0" timeOffset="32754.8971">21158 713 184,'0'0'96,"0"0"-37,0 0 28,0 0-1,0 0-9,0 0-52,8 0-25,-8 36-19,0 16 19,-8 8 2,-2 1 28,-5-9-29,3-5 8,-1-8 2,1-4-6,1-4-2,1-4-3,1-7-48,0-5-25,3-7-6,2-5-17,2-3 3,2 0 0</inkml:trace>
  <inkml:trace contextRef="#ctx0" brushRef="#br0" timeOffset="33024.4491">21090 997 24,'0'0'81,"7"-87"-11,4 35-10,2-2-13,2 8 5,3 5-3,-3 14 40,-2 10-32,-5 8 6,2 9-14,5 0-49,7 13 7,5 16-7,3 17 2,-4 9-4,-7 4 4,-6 1 5,-1-9 23,-3-5-29,0-10 11,-4-6-12,-1-5 2,-3-5-4,-1-4 2,0-5-15,0-2 3,0-6-71,-1-3-64,-9 0-21</inkml:trace>
  <inkml:trace contextRef="#ctx0" brushRef="#br0" timeOffset="33209.3571">21152 974 23,'0'0'558,"0"0"-558,0 0 0,0 0 0,0 0 0,85 2 2,-58-2-2,0 0-20,-1 0-91,-12-2-184</inkml:trace>
  <inkml:trace contextRef="#ctx0" brushRef="#br0" timeOffset="33610.428">21561 705 241,'0'0'140,"0"0"-140,0 0 22,0 0-11,99-27 4,-71 24 1,3 0-12,-1 0-4,-1 0 0,-3 0 0,-3 1-9,-4 1-95,-6-2-59</inkml:trace>
  <inkml:trace contextRef="#ctx0" brushRef="#br0" timeOffset="33889.0922">21757 658 81,'0'0'93,"0"0"-47,0 0-23,0 0-5,0 0 54,0 92-48,0-51-3,0 4 29,0 0-28,0-3 16,0-4-18,0-5-16,0-6 16,0-1-17,0-4 9,0-4-11,-2-1-1,1-4-27,-2-4-62,-2-6-138</inkml:trace>
  <inkml:trace contextRef="#ctx0" brushRef="#br0" timeOffset="34211.9662">22057 749 366,'0'0'174,"0"0"-129,0 0 2,0 0-17,0 0-22,0 0-4,55-12-4,-27 12 0,0 0 11,2 0-6,1 0-5,1 0 0,-1 0-25,-3 0-11,-2 0-110,-11-6-120</inkml:trace>
  <inkml:trace contextRef="#ctx0" brushRef="#br0" timeOffset="34396.8783">22238 714 374,'0'0'3,"0"0"5,0 0 17,-10 115 23,7-75 10,1-1-52,1-3 12,-3-3-17,2-5 3,2-4 7,-3-2-11,0-2-35,-1 0-53,-5-1-144</inkml:trace>
  <inkml:trace contextRef="#ctx0" brushRef="#br0" timeOffset="34590.9061">22107 1186 74,'0'0'363,"0"0"-306,0 0-57,0 0-2,0 0-3,0 0 10,44 0 22,-15 0 3,3-1-21,4-8-2,5-2-7,-2-1-57,0-2-29,-3-4-113</inkml:trace>
  <inkml:trace contextRef="#ctx0" brushRef="#br0" timeOffset="34998.7291">22706 768 345,'0'0'163,"0"0"-97,0 0-26,0 0-33,0 0-7,0 0-8,-77 85 6,57-39 2,3 1 18,5-6-6,8-4-9,4-7-3,0-3-16,4-4 16,11-5-3,0-6-9,4-4 12,2-4 14,5-4 17,-1 0 6,-1-2-23,-2-16 15,-1-4-17,0-4-4,-3-5 9,-6-4-14,-6-1 2,-5-2 8,-1 0 0,0 2-13,-13 2 0,-5 5-16,-3 7 7,0 8-51,-3 11-43,1 3-97,3 0-159</inkml:trace>
  <inkml:trace contextRef="#ctx0" brushRef="#br0" timeOffset="35615.9787">23167 709 283,'0'0'195,"0"0"-110,0 0-13,0 0-66,0 0 8,0 0-28,0 22 1,0 18 13,0 16-1,-10 4 15,1-1-12,-5-7 1,3-3 1,3-10 12,3-4-16,0-6-1,1-6 1,1-3-68,0-8-53,3-8-78</inkml:trace>
  <inkml:trace contextRef="#ctx0" brushRef="#br0" timeOffset="36048.8195">23141 742 11,'0'0'105,"0"0"-46,0 0 20,0 0-6,0 0 9,0 0-82,58-10 0,-40 52 57,4 8-38,0 2 12,1-2-26,1-6-4,0-5 11,-1-7-4,0-5-8,-2-4 0,0-4 5,-1-3-5,-4-3 0,-3-6 0,-2-4 9,1-3 3,-2 0-6,3 0 54,-1-12-34,-1-4 40,-1-5-31,-2-7-7,-2-2 4,-2-7-32,1-7 17,-4-6-17,1-6 15,-2 2-15,0 5 0,0 11-1,0 12-6,0 13-28,0 7-2,0 6-37,0 0-118,0 0-115</inkml:trace>
  <inkml:trace contextRef="#ctx0" brushRef="#br0" timeOffset="37452.6487">24564 809 201,'0'0'184,"0"0"-30,0 0-77,0 0-29,0 0-46,0 0-2,-22-18 0,9 40-1,-5 11 8,-2 7-4,5 0-3,-1 0 0,10-6-2,3-4-1,3-5-1,0-2 1,9-5-21,10-3 24,4-5 0,-1-8 6,1-2 11,-3 0-17,-2-4 0,-3-11 0,-3-9 4,0-4-1,-6-3 0,0-5-3,-3 0 0,-3 4-5,0 1 5,0 6 0,-5 6-18,-4 2 7,-4 10 8,4 1-21,3 6 7,1 0-12,3 0 29,2 0 0,0 1-49,0 10 44,0-1-12,12-1 17,3-1-1,2-2 4,7-3-3,-1-2 0,4-1 0,0 0 0,-4-11 0,0-9 2,-5 1 16,-1-6-16,-1 0 18,-2-4 21,-2-4-34,0-2 17,-4 4-4,-2-1-9,-3 6 22,-2 7-14,-1 7 11,0 4 3,0 7-33,0 1 35,0 0-35,0 0-11,0 21 4,0 18-24,0 18 31,0 14 0,0 10 5,0 2-5,6 0 0,4-6 1,1-7 6,0-6-2,0-6-5,1-6 0,-1-10 3,-2-9-6,-2-8 5,-2-10-2,-4-7 3,-1-7-3,0-1 0,0-4-7,0-16 9,-4-9-4,-8-2-2,-3-1 4,1 1 9,0 1 1,3 6-6,2 1-4,2 7 4,4 5 3,3 5-7,0 3 17,0 0-17,22 0-5,12 1 5,11-2 0,3 1-24,2 0-6,-6-2-70,-10 1-109,-7-2-228</inkml:trace>
  <inkml:trace contextRef="#ctx0" brushRef="#br0" timeOffset="39241.6882">26074 667 79,'0'0'108,"0"0"-28,0 0 62,0 0-66,0 0 5,0 0-5,3-31-31,-3 31-16,0 0-7,0 0-22,0 10-4,0 19-14,2 12 12,-2 6 6,3 2 2,-3 0 2,0-5 5,0-3 2,0-10-11,0-2 0,0-6-39,0-5 4,0-3-79,0-6-55,0-5-90</inkml:trace>
  <inkml:trace contextRef="#ctx0" brushRef="#br0" timeOffset="39573.772">26069 681 377,'0'0'52,"0"0"6,0 0-32,0 0 22,0 0-24,0 0 5,99-75-9,-68 69-16,1 1 2,-2 0-6,-2 4 0,2-1 7,-3 1-2,-2 1-6,-1 0 1,-3 0-35,-5 0 1,1 0-45,-4 3-11,-1 1-42,-9 3-80</inkml:trace>
  <inkml:trace contextRef="#ctx0" brushRef="#br0" timeOffset="39774.329">26189 783 85,'0'0'12,"0"0"16,0 0 38,0 0 20,0 0 11,81 30-36,-51-28-23,-1-1 3,-2 1-39,-6 1 4,-3 1-6,-7 4-112,-11 2-73</inkml:trace>
  <inkml:trace contextRef="#ctx0" brushRef="#br0" timeOffset="39974.8779">26159 1057 13,'0'0'113,"0"0"-105,0 0 15,0 0 48,0 0 29,0 0-41,100 6-5,-58-6-29,-2 0-19,-1 0 0,-8 0-6,-2 0-44,-4 0-54,1 0-112</inkml:trace>
  <inkml:trace contextRef="#ctx0" brushRef="#br0" timeOffset="40334.1203">26781 619 242,'0'0'92,"0"0"-92,0 0-6,0 0 6,8 97 8,-8-43 47,0 3-5,0-3-5,-2-4 13,-4-11-26,2-3-23,-2-6-6,5-1-3,-4-4-74,4-5 35,1-8-44,0-6-68,0-6-29</inkml:trace>
  <inkml:trace contextRef="#ctx0" brushRef="#br0" timeOffset="40692.4342">26802 679 138,'0'0'1,"0"0"4,2-78 105,5 54-1,-2 5 8,2 2-18,1 5-63,2 3 13,4 2-47,3 3 9,7 3-15,6 1 4,6 0 0,0 14 0,-4 5-4,-9 4-5,-8 0 2,-9-2-15,-6 0 19,0 1-29,-11-3 2,-16 1 17,-8-2-20,-7-2-20,-1-2-5,5-2-62,10-1-24</inkml:trace>
  <inkml:trace contextRef="#ctx0" brushRef="#br0" timeOffset="41062.2691">27187 640 388,'0'0'144,"0"0"-122,0 0-22,0 0-29,0 0 9,0 95 20,-3-42 6,-5-1 19,0 0-15,0-8 10,1-3-6,1-6-12,2-6-2,1-5-21,0-6 9,1-3-2,2-6-34,0-5-25,0-4-96</inkml:trace>
  <inkml:trace contextRef="#ctx0" brushRef="#br0" timeOffset="41548.0019">27207 646 3,'0'0'182,"0"0"-65,27-92-35,-19 68 41,1 7-37,2 6-54,1 1 9,-2 6-37,4 4-3,8 0-1,5 2-7,6 17 0,0 5 9,-4 4-2,-8-3 0,-9 0-16,-9-3 15,-3-3-17,-6 1-9,-19-4 27,-6-1 10,-2-2-9,0-5-1,8-3-19,8-3 19,7-1-3,8-1 10,2 0-6,0 3-1,0 9-25,0 7 16,10 13-4,4 4 13,5 2 4,3 3 8,6-7 17,0-2-19,-1-2-2,-3-6-2,-5-5 0,-5 0-12,-5-6 3,-5-2-57,-2-2 6,-2-2-10,0-2-24,0-4-120</inkml:trace>
  <inkml:trace contextRef="#ctx0" brushRef="#br0" timeOffset="42619.5929">28033 1054 243,'0'0'170,"0"0"-170,0 0-3,0 0-12,0 0 15,0 0 0,-18 50 28,5-32-25,2 0 3,1 0-6,-2-1-98,1-6-163</inkml:trace>
  <inkml:trace contextRef="#ctx0" brushRef="#br0" timeOffset="43784.9549">28609 1091 194,'0'0'0,"0"0"0,0 0-1,0 0 5,0 0 9,0 0 10,61 56 24,-47-53 3,-1-3-10,-1 0-6,1 0 14,1 0-13,1 0 6,1-10-13,2-5-9,0-3 3,1-6-20,-2-4 8,1-7-10,1-6 1,-1-3 9,-2-9-10,-2 4 0,-2-4 8,-6 5-6,-2 11 5,-1 3-3,-1 13 15,-1 7 10,-1 7-9,0 4-8,0 3-10,0 0-2,0 6-9,0 21-41,0 15 32,-6 14 18,-1 3 4,1 1 2,6-6 1,0-6 0,0-8-7,15-11 0,1-3-14,7-5-13,5-5-25,5-9-3,0-6-70,0-1-229</inkml:trace>
  <inkml:trace contextRef="#ctx0" brushRef="#br0" timeOffset="44787.2394">29019 1102 55,'0'0'9,"0"0"-1,0 0 54,0 0 8,0 0-3,0 0 5,43 5-1,-33-5-37,0-3 0,3-5-14,4-2-20,2-3 10,3-1-9,1-6 4,-1-6 5,-1-5-9,-3-5 5,-1-6-1,-5-5 2,-2 1 0,-3-2-7,-4 8 5,0 8 6,-3 7 6,0 6-3,0 6 6,0 5 5,0 6-8,0 2-15,0 0-1,0 1-1,0 23-46,0 15 30,0 15 16,0 6 4,0 2 13,-4-6-6,1-9-9,3-8 17,0-8-19,0-3 0,0-9 3,0-2-3,3-7 0,0-5 3,-2-2 0,1-3 6,-1 0-5,-1 0 10,2 0 12,1-14-8,0-2-17,4-4-1,-1-2 7,3-2-11,2-2 4,0 0 0,3 1-2,-2 4 9,-3 7-7,-5 5 0,1 6 0,1 3-15,7 0 9,5 8-2,6 10 0,0 4 7,-3 2 1,-5-1-1,-3 1-6,-2-1 3,-2-2 4,0-2 0,-2-2 1,1-4 5,-2-2-12,3-4 2,0-1-14,0-1-25,4-5-62,2 0-39,3 0-172</inkml:trace>
  <inkml:trace contextRef="#ctx0" brushRef="#br0" timeOffset="45589.2954">29898 925 205,'0'0'109,"0"0"-16,0 0-1,0 0-39,0 0-47,0 0 16,-80-11-22,54 26 0,1 5-3,2 1 3,6 0-1,5 0-2,2-2-4,6 1-4,4-5 7,0-1-8,0-5 12,6 0-5,5-5 0,1-1-8,1-3-20,0 0 25,4 0-12,-4-10 20,2-4-7,-3-1 12,-3 1-5,1 3 21,-4 0-21,-1 4 19,-1 4-18,-2 3 6,-1 0 16,-1 0-23,0 0-13,4 1-5,-1 11 14,2 2 2,0 1 4,1-2 4,4-1-2,0-3 2,1 0-6,0-4 0,2-1 3,0-2-3,5-2 7,-1 0-6,1-5 17,-2-10-17,2-6 30,-4-6-9,2-5 1,0-5 9,-4-7-5,0-9 3,-2-2 6,1 1-25,1 2 11,0 12-5,-2 6-15,-4 12 16,-3 10-15,-1 7 8,-2 5 0,0 0-11,0 13-19,0 23-15,-8 10 34,-1 12 2,2 0 4,4-2-5,3-5 1,0-9 3,0-7-7,7-8 2,7-3-16,2-6 13,5-4-45,8-9-38,2-5-22,4 0-188</inkml:trace>
  <inkml:trace contextRef="#ctx0" brushRef="#br0" timeOffset="45991.3734">29941 855 155,'0'0'130,"0"0"-28,0 0 14,0 0-37,0 0-16,0 0-63,7-13 13,15 10-13,8 1 0,5 1 6,7 1 7,-3 0-9,-3-3-5,-5 3 1,-3-3-27,-2 0 2,-4-2-57,-2-1-82,-6-3-79</inkml:trace>
  <inkml:trace contextRef="#ctx0" brushRef="#br0" timeOffset="46630.7581">28611 756 149,'0'0'122,"0"0"-108,0 0 3,0 0-14,119 7 36,-66 0-5,6-3-23,1-1 33,-1-1-24,-2-2-14,-5 0-6,-7 0-4,-8 0-55,-10-2-90,-5-2-72</inkml:trace>
  <inkml:trace contextRef="#ctx0" brushRef="#br0" timeOffset="188065.0125">5548 3388 163,'0'0'72,"0"0"-2,0 0 0,0 0 15,0 0-39,0 0-4,0 0-5,-4-19-35,4 15 14,0-2-1,0-1-12,0-1 15,10-3-15,3-1 4,4-2-7,1 1-1,1 1 1,4 0 0,-4 3 5,3-1-13,-2 3 19,2 1-11,0 4 0,1 2-12,-1 0 10,1 5 1,-3 10-8,-3 5 4,1 1 8,-6 2-3,-3-1 0,-2 2-6,-4-2 5,-3 3-1,0-2 2,-3-1-7,-7-1 15,-5-1-8,-3-1 0,1-2 1,-2-4-9,0-1 8,8-4 0,1-2 0,5-2 1,1-2 15,3-2-2,1 0-14,0-5 0,0-11 4,0-2 2,10-3 16,5 0-21,4-3 1,3-2-1,6-3 3,0 1-4,3-1 0,-4 0-2,0-1 2,-3 2 0,-1 2 4,-6 5-3,-2 6 7,-8 9-8,-5 3 21,-1 0-5,-1 3 14,0 0-19,0 0-2,0 0-9,0 0-8,0 12-8,-9 15 16,-4 8 3,-2 5 12,3-2-14,2-2 0,1-1 17,1-6-16,4-4-4,4-4 2,0-3-1,0 2-8,18-2 15,5-3-6,7-5 2,3-4-2,0-4-5,0-2-40,-2-3-38,-6-13-145</inkml:trace>
  <inkml:trace contextRef="#ctx0" brushRef="#br0" timeOffset="189437.5449">7207 3231 273,'0'0'71,"0"0"-18,0 0-9,0 0 6,0 0 20,0 0-52,-67-26 6,59 26-20,-5 0 5,1 14-10,-4 5 1,-1 11 0,1 4-4,2 2 8,0 0-4,5-2 0,1-1-2,5-4-9,3-2 10,0-4-3,0-4-8,5-2 10,5-7 2,6-1 0,3-7-23,6-2 23,8 0 3,1-14 10,-1-6-13,-2-6-10,-7-3 10,-6-1-5,-8-3 10,-2 3-10,-2 2 7,3 5-2,-8 7 26,-1 4-21,0 6 23,0 3 5,0 3-21,0 0-2,0 11-10,0 12 0,0 5 0,0-2 5,0-4-5,8-2 0,-1-5 0,2-2-2,-2-3 2,4-3-1,4-4-7,0-3-7,6 0 2,0-6-2,1-8-16,-1 1 30,-6 1-15,-5 1 16,-1 2 21,-1-1-21,2 1 17,-1 0-17,0 0 3,0 3-3,3 3 0,-2 3 0,5 0-3,-3 3-4,0 8 7,-2 3-2,-5-2 0,1 0-4,-3-1 6,-3-2 0,0-3-1,0 0 5,0-3 13,0-2 1,0 1-13,0-2 22,0 0-19,0 0 14,0-15-11,2-2 7,8 1-17,-1 2-1,0 2-5,4 5 3,1-1 2,3 2 0,3 4-1,1 2-5,-2 0 6,-2 0-1,-4 7-11,-6 6 4,-2 4 6,1-1 1,-3 1-2,-1 1-78,-1 0 13,1-3-73,3-4-117</inkml:trace>
  <inkml:trace contextRef="#ctx0" brushRef="#br0" timeOffset="189992.2014">8156 3315 222,'0'0'115,"0"0"-49,0 0-17,0 0 7,0 0 24,-85-41-47,58 41-9,-1 12-5,7 9-12,0 6-7,9 1 0,3-2 2,6-1-9,2-4 7,1 0 0,0-4-6,13-1 9,2-5-3,1-4 0,-1-2 6,3-5-15,-1 0 9,0 0 0,2-17 17,-3-2-15,2-10-2,-3-6 0,-5-6 6,-1-9-4,-5-5 0,-2-2 17,-2 1 21,0 7-28,0 9 38,0 12-24,-6 10 10,2 11 13,1 2-37,3 5-8,0 12-4,0 26-39,0 16 39,0 12-4,0 0 17,0-4-23,4-8 14,8-10-4,10-7 0,1-7-20,8-4-7,-2-6 0,-1-5-44,-3-8-44,-1-5-179</inkml:trace>
  <inkml:trace contextRef="#ctx0" brushRef="#br0" timeOffset="191210.7989">9206 3383 264,'0'0'12,"0"0"-11,0 0 1,0 0 5,0 0-1,0 0 25,30 51 8,-21-48 13,3-3-18,0 0 10,2 0-1,2-3-25,-1-9 10,0-6-9,-2-6-8,0-4 7,-5-6-17,3-5 11,-4-2-6,-3-6-4,-1 4 1,0 2 3,0 7 0,-1 5 11,-2 6 10,0 7 9,0 7-9,0 3-7,0 4 2,0 2-7,0 0-15,0 0 0,0 4-8,0 22-19,0 19 21,3 19 12,-2 11-2,-1 2 1,0-4-3,0-3 3,0-9-1,0-5-2,0 0-2,0-6 10,0-7-11,0-5 1,2-7 0,1-8 2,-3-7 1,0-5-3,3-8 1,-3-3-1,0 0 0,4-18 8,-2-12-7,-1-11-2,2-5-7,0-1 8,-3 0 3,0 4 3,0 2-6,0-1 0,0 1 3,2-1-11,4 1 6,1 5 2,5 3-4,2 7 1,0 10 3,4 4 0,3 11-10,1 1 7,1 10-6,2 16 9,-2 5-6,-3 2 9,-4-2-3,-7-3 0,-2-6-1,-7-4-6,0-1 2,-7-4 4,-13-6-5,-1-1 1,-4-6 2,-2 0-15,1 0-36,0-8-24,2-4-168</inkml:trace>
  <inkml:trace contextRef="#ctx0" brushRef="#br0" timeOffset="195420.9265">11728 3128 150,'0'0'83,"0"0"5,0 0-3,0 0-17,0 0-26,0 0-19,0 0-2,-81-34-20,66 32 35,-4 2-36,2 0 2,-2 3 3,0 11-5,4 2-9,-2 7 4,4 8 5,1 5-7,5 3 7,2 2 0,5-5 0,0-4-3,2-7-1,8-3-2,6-7 6,2-4 2,-1-6-2,-1-3 4,1-2-1,0 0 1,3-12 26,4-9-9,-2-6-18,-1-7 17,-3-8-8,-2-6 9,1-4-2,0-4-13,-3 3-6,-1-1 0,-10 3 3,-3 1 5,0 4 2,0 5 0,-1 5 16,-9 8-23,2 10 22,2 10-6,1 5-2,2 3 10,2 0-27,1 7-11,-3 26-10,-1 17 21,-1 13 4,5 2-4,0-4 2,0-2-3,15-8 1,2-4 0,5-6 3,3-7 3,2-4-12,-3-7-4,3-6-15,-2-9-6,-1-6-64,-3-2-69,-3-5-193</inkml:trace>
  <inkml:trace contextRef="#ctx0" brushRef="#br0" timeOffset="196223.0555">12268 2999 414,'0'0'53,"0"0"-20,0 0 13,0 0-17,0 0-22,-82 14 4,65 11-4,2 4 15,5-1-1,6 1-18,4-4-3,0-1 0,3-3 0,13-4-5,-1-2 10,6-6-7,-2-4 2,-2-5-17,-1 0-4,-3 0-6,-5-14 25,1-4 0,-5-1 2,-2-2-1,-2 1-14,0 2 15,0 0 4,0 1 1,0 3 17,0 0-1,0-1-19,0 1 5,0-4-7,3 3-3,10-2 1,5 2 1,7 3 1,4 6-4,-1 6 1,2 0 0,-6 10-7,3 13 10,-8 3-1,-5 4 9,-7 0-8,-6 2 37,-1-2-25,0 0 9,0-3 12,-8-5-30,2-5 14,1-5-15,2-6 1,3-5-1,-2-1 7,2 0-4,-1-13 15,1-14-1,0-5-11,0 0-8,0 2 0,9 7 5,3 2 2,6 0-7,3 5 0,1 3-13,5 5 9,-2 6-2,-4 2 5,-3 1 1,-3 16-13,-4 2 9,-5 2 3,1 0 2,-4-3-10,0-1 9,0-2-33,0-2-26,1 0-71,4-5-47,4-1-42</inkml:trace>
  <inkml:trace contextRef="#ctx0" brushRef="#br0" timeOffset="196539.4903">13057 2734 502,'0'0'165,"0"0"-152,0 0-7,0 0-6,0 0 0,34 76 1,-26-47 2,2 0-3,-4-2-19,0-1-36,-3-1-66,-3-4-63,0-3-110</inkml:trace>
  <inkml:trace contextRef="#ctx0" brushRef="#br0" timeOffset="197072.0912">13250 3196 435,'0'0'61,"0"0"-61,0 0-9,0 0 3,0 0 6,0 0 0,-3 27 26,7-21 7,5-2-17,3-4 25,0 0-35,10 0 12,2-11 3,4-9-17,4-4 5,-1-6-9,-1-3 0,-3-5-4,-5-4-25,-4 0 21,-6 0 7,-3 1 1,-6 3 4,-3 4 10,0 5 17,0 5 19,0 7-29,0 10 27,-2 3-15,1 4-26,1 0-7,0 19-15,0 19 13,0 14-14,4 7 31,5-2-15,2-4 0,2-10 1,2-4-2,0-5 1,3-6 0,3-5-2,-2-5-5,-2-6-24,2-9-26,-4-3-82,1-7-136</inkml:trace>
  <inkml:trace contextRef="#ctx0" brushRef="#br0" timeOffset="197310.4212">13406 2946 216,'0'0'79,"0"0"-67,0 0-12,0 0 70,93 19 32,-47-19-57,5 0 14,-1 0-22,-1-10-28,-5-2 11,-7 2-20,-10 2-43,-11 1-100,-14 1-135</inkml:trace>
  <inkml:trace contextRef="#ctx0" brushRef="#br0" timeOffset="199215.2317">14479 2910 336,'0'0'52,"0"0"-33,0 0-19,0 0-4,0 0 3,0 0 2,18 11 12,-14-4 5,-1-2-15,0-2 30,-3-2-22,0-1 1,2 0 17,-2 0-23,0 0 22,0 0 19,0 0-14,0 0 13,0 0-25,0 0 1,0-4-9,0-1-10,0 0-6,0 3 3,0-1 0,0 0 0,0 0 0,0 1 0,0 2 9,0-2 0,0 2-12,0 0 3,0 0 0,0 0-4,0 0 4,0 0 0,0 0-4,1 4-11,4 6 11,5 4-1,-4 4 10,3 3-12,0 0 12,0 1-5,-2-2 0,-1-3 1,0-1-1,0-2 0,-1-4 4,-2-2-4,-2-5 0,-1-2 0,0 1 0,0-2-4,0 0 4,0 1 0,0-1 2,0 0-2,0 0 5,0 0 5,0 0-5,0 0-2,0 0-3,-3 0 0,2 0 0,-1 0 0,2 0 0,-3 2 0,-1 2-9,2 1 7,-1-4 2,3 2 0,-1-1 0,-1 2-2,-1 1 2,3 1 0,-1-1-4,1-1 9,0 0-5,-2-1 0,2-1 8,-1-1-22,1-1 14,0 0-14,0 0 8,0 0-7,0 0 13,0 0 0,0 0 1,0 0 1,0 0-2,0 0 0,0 0-3,0 0-14,0 0-12,0 0 26,4 0-9,1 0 12,3 0 0,-1 0 0,0 0 1,4-9 10,0-3-11,3 0 0,2-1-9,-4 1 2,-1 1 7,-1 4 0,-5 0 0,-4 3 8,1 3-8,-2-1 0,0 1-26,0-1-14,0 1-50,0-4-70</inkml:trace>
  <inkml:trace contextRef="#ctx0" brushRef="#br0" timeOffset="201067.9789">14639 2721 84,'0'0'72,"0"0"-3,0 0 2,0 0 17,0 0-26,0 0-2,1-40 3,-1 40-17,0 0 11,0 0-44,0-1 2,0 1-12,0 0 9,0 0-12,0 0 0,0 0 2,0 0-2,0 0 0,0 0-5,0 10 0,0 21-30,0 12 35,0 8 0,0 2 0,0-2 3,0-8 0,3-2-1,-3-8 4,0-4-2,0-5-4,0-3 0,0-3 2,-3-3-5,-1-3 3,1-4 0,1-3-2,1-3 10,1-2-8,0 0 12,0 0-10,0 0 15,0 0 7,0 0-7,0-5-8,0-2-4,0-2-7,0-1 2,0-4-6,0-2 5,3-5 1,7 0 0,5-4-3,3 3 11,-3 2-8,1 5 0,-2 6-1,2 2-10,-1 0 11,4 6 0,-1 1 0,5 0-10,-3 15 7,0 5 0,-1 1 2,-4 1-3,0 1 4,0 1-4,0-3-4,-2 2 3,1-4 5,-2-2 0,0-2 3,-1-3-7,-1-1 4,-1-4-27,2-3-36,1-4-70,3 0-38,-3-1-107</inkml:trace>
  <inkml:trace contextRef="#ctx0" brushRef="#br0" timeOffset="201685.2144">15382 2976 250,'0'0'52,"0"0"17,0 0-5,0 0-13,0 0-45,-100-19 5,73 34-11,-1 5 0,5 2 15,4 2-15,5 1 1,10 0-8,4-3-9,0-1 15,10-3-8,5-4 9,6-7 2,0-2-2,0-5-12,1 0 1,-1-2-24,-5-11 19,-1-5 11,-4-2 10,-4-1 1,-4 0 10,3 1 15,-5 4 8,2 7-23,0 2 43,-3 3-22,0 4-27,0 0 3,2 0-13,0 0-25,4 11 5,0 6 19,1 1 1,2 1 0,-2-2 4,3-2-6,0-3 4,0-5-2,1-2 0,4-3 0,1-2 0,5 0-16,-2 0-27,-2-7 19,-3 0-94,-4-4-132</inkml:trace>
  <inkml:trace contextRef="#ctx0" brushRef="#br0" timeOffset="202571.9546">15629 2898 413,'0'0'35,"0"0"-33,0 0 24,0 0-1,0 0-25,0 0-6,29 20 4,-19 6 2,0 5 27,0-3 11,1 0-8,1-6-16,1-1-12,1-3-3,0-3 1,-1-5 0,-3-3 10,-2-3-10,-1-2 8,-2-2-6,2 0 10,1-11-8,0-7-4,2-5-4,-3-2-6,-4-4-14,0 2 8,-3-1 11,0 2 0,0 4 5,0 3-1,0 4-7,0 5 5,0 4 1,0 4 2,0 2 6,0 0-6,0 0-8,3 14-3,13-2 9,4 1 1,1 0 2,4-3 1,-1-1-2,0-1 4,-2-4-5,1-1 1,-1-3-13,-4 0 9,1 0-6,-1 0 10,-1-9 4,0-1-1,-3-3-3,-1 2 7,-4 0 6,-3-1 24,-4 0-4,-2-2 3,0 4 4,0-1-34,0 2 20,-6 3-8,-3 5-17,-6 1-1,-5 0-3,-5 16 3,0 8 3,2 5 5,10 1-16,10-1 1,3 0 4,0-2 3,10-3-4,10-5 4,4-1 0,4-6 6,2-4-1,0-5-5,0-3-5,-5 0-10,-3 0-30,-5 0-42,-4-3-41,-5-3-144</inkml:trace>
  <inkml:trace contextRef="#ctx0" brushRef="#br0" timeOffset="203928.3024">18027 2668 164,'0'0'193,"0"0"-147,0 0 10,0 0 11,0 0 1,0 0-17,0 0-51,8-5-6,-3 31 6,3 10 6,-2 5 12,-3-1-9,1-2-3,-4-3 4,3-6-8,-3-3 0,0-3-2,0-2-15,0-6-42,0-3-87,0-6-65</inkml:trace>
  <inkml:trace contextRef="#ctx0" brushRef="#br0" timeOffset="204206.9758">18064 2631 355,'0'0'75,"0"0"-11,0 0 0,0 0-35,0 0 13,85-69-15,-55 60-14,1 2 5,4 2-17,-1 2 8,0 0-9,-6 3-5,-3 0-15,-5 0-85,-9 3-52,-8 9-36</inkml:trace>
  <inkml:trace contextRef="#ctx0" brushRef="#br0" timeOffset="204423.1396">18051 2760 142,'0'0'8,"0"0"62,0 0 17,0 0-7,100 4-26,-66-4-23,-3 0-7,-1 0-20,-4 3-8,-4 6-13,-6-1-126,-8 4-121</inkml:trace>
  <inkml:trace contextRef="#ctx0" brushRef="#br0" timeOffset="204608.0574">18087 3032 117,'0'0'37,"0"0"10,0 0 91,0 0-28,89 9-38,-56-9-31,3 0-6,1-5-32,0-3-3,3-5-8,-1 1-135,-6-1-183</inkml:trace>
  <inkml:trace contextRef="#ctx0" brushRef="#br0" timeOffset="204993.5104">18681 2583 216,'0'0'96,"0"0"-40,0 0-29,81-17 8,-55 13-10,-1 1-22,0 0 15,-2 0-18,1 0 0,-4 2-48,-4-2-162</inkml:trace>
  <inkml:trace contextRef="#ctx0" brushRef="#br0" timeOffset="205225.3032">18811 2573 384,'0'0'32,"0"0"-15,0 0-15,0 0 45,0 102 11,0-72-12,0-1-14,2 0 3,1-4-32,0 2 0,-2-1-3,-1-1 1,0 1-8,0-2-67,-6-3-81,-4-1-128</inkml:trace>
  <inkml:trace contextRef="#ctx0" brushRef="#br0" timeOffset="205410.222">18655 3060 148,'0'0'90,"0"0"-53,0 0 63,0 0-30,92 0-20,-59 0-45,-2-3 17,-2-1-17,-1 0-5,-5-1-31,-6 0-107</inkml:trace>
  <inkml:trace contextRef="#ctx0" brushRef="#br0" timeOffset="206498.0112">19454 2579 160,'0'0'110,"0"0"-21,0 0-24,0 0-27,0 0 29,0 0-22,-43-79-4,31 75-26,-4 4 0,-1 0 2,-6 3-17,-4 19 8,2 10-7,-1 6-1,2 2 0,6 2 0,5-1 0,4-2 0,5-3-7,4-2 3,0-3 4,0-4-1,7-4-2,6-4-3,5-2 5,0-6-9,4-5-8,1-6-8,1 0 7,0 0-10,-2-13-11,-5 0 26,-6-2-4,-8 0 18,-3 0 19,0 1-12,-3 1 19,-7 4-2,3 1-23,2 1 16,3 4-16,2-2 15,0 2 7,0 2-23,0 1-7,18 0 7,8 0-7,4 0 7,4 0 0,-3 3 2,-2 6-3,-4 3 1,-4 1 0,-9 3-2,-5 0-15,-6 2 15,-1 0-6,0 0 3,0 0 4,-1 0-8,-3-1 5,2-3-9,2-4-66,0-4-50,0-6-69</inkml:trace>
  <inkml:trace contextRef="#ctx0" brushRef="#br0" timeOffset="206814.475">19884 2567 269,'0'0'184,"0"0"-68,0 0-106,0 0-10,0 0-2,3 85 2,-3-39 47,0 1-30,0-7-12,0-1 22,2-5-20,-2-6-7,1-1 0,1-4-9,-2-4-3,0-2-55,0-8-51,0-5 28,0-4-227</inkml:trace>
  <inkml:trace contextRef="#ctx0" brushRef="#br0" timeOffset="207068.3504">19840 2546 314,'0'0'38,"0"0"-1,0 0-25,0 0 32,84-71-6,-52 62-7,4 1 7,1 1-15,0 2 10,-4 1-26,-7 2-2,-6 2-10,-7 0-23,-3 0-47,-6 8-1,-2 5-27,-2 4-8,-2 0-48</inkml:trace>
  <inkml:trace contextRef="#ctx0" brushRef="#br0" timeOffset="207268.9088">19926 2687 97,'0'0'4,"0"0"24,0 0 88,0 0-52,83 6 11,-54-6-24,-1 0-28,-5 0-5,-4 0-8,-7 0-20,-3 0 2,-8 8-107,-1 2-33,-1 5-31</inkml:trace>
  <inkml:trace contextRef="#ctx0" brushRef="#br0" timeOffset="207469.4514">19802 2982 5,'0'0'40,"0"0"44,0 0-1,88 8 10,-48-8-20,1 0-17,0-3 9,-5-3-45,-7 1-1,-7 2-19,-6 0-22,-2-2-61,-5 0-230</inkml:trace>
  <inkml:trace contextRef="#ctx0" brushRef="#br0" timeOffset="207933.0285">20417 2549 119,'0'0'29,"0"0"-13,0 0 24,0 105 49,-3-56-18,-5-5-20,1-3-25,4-5 14,3-6-32,0-3-3,0-3 6,0-1-11,0-5-36,3-3 8,-1-6-56,-2-4-139</inkml:trace>
  <inkml:trace contextRef="#ctx0" brushRef="#br0" timeOffset="208356.2872">20420 2579 214,'0'0'81,"0"0"-38,0 0 20,0 0-36,0 0-27,0 0 1,86 48-1,-68-4 24,0 1-11,-2-3 3,-1-1 2,2-5-15,-2-5 5,2-3-8,0-7 1,-1-3 1,-4-8-2,-2-4 0,-3-3 10,-4-3 7,3 0 36,3-3 24,1-13-18,2-7-12,-1-6-22,3-5-11,0-6 5,2-3-17,-1-2 5,0-1-7,-3 6 0,-1 2-5,-3 7-1,0 6-23,-5 9 6,-2 7-44,-1 6-50,0 3-88</inkml:trace>
  <inkml:trace contextRef="#ctx0" brushRef="#br0" timeOffset="209205.2847">21337 2496 416,'0'0'63,"0"0"-39,0 0-24,0 0-5,0 0 5,0 0 29,-69-54-28,53 54 24,0 0-25,-2 14-7,2 9 1,5 5 2,2 4 4,6 3 0,3 2-15,0 0 6,2-2-5,11-2 2,6-3 4,0-2 8,0 0 0,2-3-3,-5-1-4,3-3 2,-3-3-4,-2-6 9,-6 1 0,-8-5 2,0 0 1,-5 0 13,-17-3 43,-8-1 0,-7-3-10,-4-1-29,1 0 13,3 0-29,3-3-4,5-6-11,6-3-35,4 2-43,8-3-36,6 0-191</inkml:trace>
  <inkml:trace contextRef="#ctx0" brushRef="#br0" timeOffset="209630.6342">21483 2529 210,'0'0'146,"0"0"-113,0 0-14,0 0 13,0 0-17,93-18 16,-63 17-4,-2-2-16,5-1 18,3 1-27,6-2-2,4 0 0,-3-1-33,-9 0-63,-8 2-57,-17 1-115</inkml:trace>
  <inkml:trace contextRef="#ctx0" brushRef="#br0" timeOffset="209891.5787">21696 2490 273,'0'0'69,"0"0"-69,0 0 0,0 81 26,0-46 27,7 1-7,-1-1-11,0-5-32,-2 0 8,-4-3-5,0-3-6,0-2 12,0-2-11,0-2 8,0-3-9,0 1-64,0-5-40,0-1-24,5-8-120</inkml:trace>
  <inkml:trace contextRef="#ctx0" brushRef="#br0" timeOffset="210408.3029">22168 2511 511,'0'0'97,"0"0"-73,0 0-24,0 0-4,0 0-39,0 0 39,-4 89 4,-6-44 13,-3-1 16,3-4-2,-2-3-22,3-4 14,0-6-19,2-3-1,-1-3 0,2-5-48,-1-3-63,1-6-56,2-7-40</inkml:trace>
  <inkml:trace contextRef="#ctx0" brushRef="#br0" timeOffset="210693.4942">22237 2412 428,'0'0'120,"0"0"-20,0 0-71,0 0-10,0 0-19,88 0 0,-57 39-4,-1 9 8,-5 3 6,-5 0-9,-5-4 6,-6-5 9,-3-6-14,-3-4 5,-3-4-7,0-4 3,0-4-3,0-3 0,0-4-30,0-2-5,0-6-108,-5-5-65,-2 0-112</inkml:trace>
  <inkml:trace contextRef="#ctx0" brushRef="#br0" timeOffset="210878.4148">22168 2729 379,'0'0'17,"0"0"-13,0 0-4,112-1 0,-75-5-13,-5 0-2,-6 0-10,-6 0-98</inkml:trace>
  <inkml:trace contextRef="#ctx0" brushRef="#br0" timeOffset="211194.8633">22644 2497 485,'0'0'130,"0"0"-109,0 0-12,0 0 1,87-13-10,-45 10 2,4 0 4,-3-1 3,0-1-7,-8 0-2,-6 2-10,-3-1-118,-10 0-45,-4-4-154</inkml:trace>
  <inkml:trace contextRef="#ctx0" brushRef="#br0" timeOffset="211426.6535">22872 2440 220,'0'0'42,"0"0"-21,0 0-3,-13 95 70,9-57-21,2 0-34,1-2 9,-1-6-27,2-2 5,-1-2-16,-1-4 6,-1 1-20,0-5 7,2 0-55,1-4-63,0-3-138</inkml:trace>
  <inkml:trace contextRef="#ctx0" brushRef="#br0" timeOffset="211811.52">23071 2493 470,'0'0'77,"0"0"-69,0 0 5,0 0 22,0 0-35,0 0-9,-1 63 9,1-21 10,0 4 16,0-3-5,0-2-19,0-5 5,0-6-7,0-3-5,0-4-18,1-4-46,-1-5 19,0-5-82,0-6-118</inkml:trace>
  <inkml:trace contextRef="#ctx0" brushRef="#br0" timeOffset="212081.0638">23095 2517 421,'0'0'62,"0"0"-43,0 0 0,0 0 25,55-82-16,-32 68 6,3 2-5,3 0-15,1 3 12,1 3-19,0 1-6,-1 4 1,-2 1-2,-2 0-7,-3 0-65,-4 0-41,-3 0-118</inkml:trace>
  <inkml:trace contextRef="#ctx0" brushRef="#br0" timeOffset="212297.2419">23235 2592 66,'0'0'246,"0"0"-244,0 0 34,0 0 54,0 0-39,0 0-13,70 21-32,-45-18 10,0 4-16,-6 0-39,-7 4-86,-11 0-176</inkml:trace>
  <inkml:trace contextRef="#ctx0" brushRef="#br0" timeOffset="212497.7893">23150 2868 70,'0'0'106,"0"0"-53,0 0 38,85 0-29,-59-3-5,0 0-37,3 0 0,-3-2-20,0 1-3,-1 1 0,-4-2-127,0 1-140</inkml:trace>
  <inkml:trace contextRef="#ctx0" brushRef="#br0" timeOffset="213099.4403">23811 2472 176,'0'0'61,"0"0"16,0 0-41,12-84 40,-12 66-30,-6 3-27,-6 1 19,-6 5 3,-3 1-12,-4 4-29,0 4-3,-1 0 3,7 4 0,1 17-6,9 5-3,6 6-25,3 2 26,0 1-2,18 0-12,6-1-3,-1 1 18,1-3 7,-7-6 3,-1 0 0,-4-2-6,-3-3 3,0-2-16,-5-1 7,-4-3-16,0-2 10,0 1 5,0-2 3,0-2 7,-7 2 38,-6-3 1,-5-1 9,-3-2-13,-6-3-10,0 0-2,-4-2-18,-2-1-10,-1 0 5,-1 0-69,-1 0-42,2-4-183</inkml:trace>
  <inkml:trace contextRef="#ctx0" brushRef="#br0" timeOffset="215596.0954">24266 2815 524,'0'0'154,"0"0"-146,0 0 7,0 0-14,0 0-1,0 0-31,-9 0-17,7 0-28,1 0-73,-2 0-164</inkml:trace>
  <inkml:trace contextRef="#ctx0" brushRef="#br0" timeOffset="218913.2263">25069 2332 149,'0'0'81,"0"0"-3,0 0 15,0 0-6,0 0-29,0 0 13,0 0-19,-2-5-27,2 4-11,0 1-14,5 0-5,15 0-1,7 0 6,6 0 4,3 0-4,1 0 3,-1 0-12,-4 0-15,-3 0-45,-3 0-19,-4-2-42,-5-5-132</inkml:trace>
  <inkml:trace contextRef="#ctx0" brushRef="#br0" timeOffset="219191.8936">25291 2278 180,'0'0'152,"0"0"-100,0 0-27,0 0-20,0 0 15,0 0-19,-12 110 43,9-62-14,1 2-4,2-4-13,0-5 4,0-5-9,0-6-1,0-3-7,0-3 2,0-3 10,0-4-24,-3-2-8,-1-5-68,1 0-73,-1-6-67</inkml:trace>
  <inkml:trace contextRef="#ctx0" brushRef="#br0" timeOffset="219376.8206">25142 2802 16,'0'0'295,"0"0"-295,0 0 7,0 0 11,0 0 47,0 0-11,73 8-20,-43-8 2,-2 0-30,2 0-6,-5 0-4,-2 0-76,-6-5-87</inkml:trace>
  <inkml:trace contextRef="#ctx0" brushRef="#br0" timeOffset="219931.636">25710 2306 377,'0'0'39,"0"0"-6,0 0 5,0 0 27,0 0 38,0 0-47,3-26-34,-3 26-22,0 11 0,0 22-18,0 16 13,-1 8 10,-8 2 5,0-2 1,1-9-6,4-6 9,4-7-13,0-5-1,0-5 6,1-4-1,13-4-5,1-5 0,1-2-11,4-4 3,0-2-21,7-4-12,4 0-40,7-11-54,-4-7-98</inkml:trace>
  <inkml:trace contextRef="#ctx0" brushRef="#br0" timeOffset="220201.1808">25501 2591 298,'0'0'93,"0"0"-90,0 0 40,0 0 3,97-14-2,-52 11-8,4-2-17,7-3 14,-1 0-14,-3 1-14,-7 0-5,-8 2-12,-6 2-68,-11 0-51,-10 0-122</inkml:trace>
  <inkml:trace contextRef="#ctx0" brushRef="#br0" timeOffset="221953.1031">26936 2588 210,'0'0'72,"0"0"-72,0 0 0,0 0 12,0 0-8,0 0 13,17 21 21,-9-19-9,0-2 35,3 0-24,4 0-6,0 0-5,2 0-27,2-6 8,-3-7-8,3-2 3,-1-3-10,-4-3 7,-1 1-2,-5 4 4,-7 0-4,-1 5 0,0 4 0,0 0-2,0 6 2,0 1 0,0 0 10,0 0-10,-1 8-18,-2 14 0,-2 6 15,2 3 3,0-3 8,3-2-3,0-5-3,0-1-2,0-5-6,1-3 6,9-5 0,0-2-12,5-5 12,3 0 4,3 0 10,1-3-14,2-11-9,-2-1 9,-1-3 0,-4-3 0,2-1 5,-1-1-5,-3 0 4,0 5-1,-3 3 3,-2 4 13,3 3-12,0 2-7,-2 2 1,1 4-1,4 0-1,1 7-2,1 12-14,-1 4 16,-4 1-1,-6 1-9,-2-2 11,-5-3 0,0-1 1,0-6 16,0-2-2,-2-2 7,1-4-4,-1-2-7,1-2 24,1-1-18,0 0 4,0 0 6,0-1-4,0-11 0,0-5-23,0-3 4,0 1 0,10 1-4,4-2 0,1 5 1,1 1 0,1 1-2,0 4-4,0 1-8,-1 6 11,-1 2-4,3 0 0,-3 0 5,1 5-14,-4 6 2,-1 3-3,-5-1 1,-3 2 8,-3-1 3,0-2 4,0-1-2,0-4 0,0-2 2,0-2 0,0-2 2,0-1 4,0 0-6,0 0 7,0 0 9,4-12-3,8-9 10,6-4-23,1 0-3,1 7-1,-1 5 4,-4 7 0,-2 4-4,0 2-5,-4 0 5,2 8-2,0 7-3,1 3 2,0 0 9,-3-2-2,1 2 0,-3-1-1,1-2-1,1-1 2,1-4 0,1-1 1,4-3 0,0-4-1,5-2 0,2 0-19,1 0-47,-2-9-78,-7-2-260</inkml:trace>
  <inkml:trace contextRef="#ctx0" brushRef="#br0" timeOffset="222501.3048">27296 2250 455,'0'0'60,"0"0"-36,0 0 11,0 0 26,0 0-26,0 0-33,0 0-2,7-19-48,-7 19-70,0 5-68,-2 2-23</inkml:trace>
  <inkml:trace contextRef="#ctx0" brushRef="#br0" timeOffset="223387.9938">28094 2250 307,'0'0'115,"0"0"-76,0 0-22,0 0-9,0 0-6,0 0-2,-1 28 0,1 13 5,3 10 46,0 7-14,-3 3 11,0-4-33,0-3 14,0-4-7,-2-6-11,-1-4 9,2-6-14,-4-3-1,2-4 2,-1-2-6,-1 0 0,4-4 2,-3-3 0,1-7-6,3-3-12,0-3-22,0-5-50,0 0-71,8 0-45,6-13-46</inkml:trace>
  <inkml:trace contextRef="#ctx0" brushRef="#br0" timeOffset="224544.2437">28099 2495 352,'0'0'85,"0"0"-72,0 0 6,0 0-9,0 0 12,0 0 19,100-79-36,-78 79 18,4 0-3,0 0-15,0 17-1,-3 7-4,-1 1 4,-5 4-13,-8-2 16,-9 2-12,0-2 5,-9-3 0,-14-3 0,-4-5 6,0-3 1,3-4-7,-2-5-3,4 1-2,2-5 5,4 0-29,3 0 18,9-5-3,2-4 14,2 0 9,0 0-9,6 2-3,10 4-4,7 3-3,-2 0 5,7 0 5,3 0 0,2 4-5,3 2 17,-3-1-16,-2-2 4,-1-3 0,-2 0 8,-1 0-8,0 0 0,-2-11 13,-1-4-5,0-3 5,-4-6 1,3-6-9,-2-5 36,-1-7-18,-1-2 0,-3-4 9,-1 3-29,-4 0-1,-4 6-2,-4 2 0,-3 6 5,0 7-5,0 3 0,-4 6-5,-5 4 5,1 2 0,4 3-1,2 5 4,1 1 16,1 0-19,-3 4-6,-2 22 2,0 10-12,-1 8 16,-4 4 0,3 3 3,-2 0-8,3-1 5,5-3 0,1-8 0,0-5 0,0-2-4,6-5 0,8-3 4,2-3-9,3-4 11,2-4-2,1-2 5,4-5 4,-1-4-9,0-2 0,-1 0 8,-3 0-4,1-8-3,-1-7 2,-1-4 4,-3-2-1,-3-1-6,-1-2 0,-5 1 7,-2 2-7,-3 3 2,-2 5 3,-1 3 27,0 6-31,0 3 15,0 1-16,0 0-7,0 8-9,0 14-6,0 3 22,0-1 5,0-1-1,8-4-4,1-2 0,3-2-6,4-3 0,1-3 6,2-3-3,-1-3-18,1-3-57,-1 0-26,-4 0-80</inkml:trace>
  <inkml:trace contextRef="#ctx0" brushRef="#br0" timeOffset="224813.8661">29034 2332 474,'0'0'154,"0"0"-123,0 0-30,0 0 19,0 0-6,0 0-13,0-2-1,0 2-81,0 0-78,0 0-218</inkml:trace>
  <inkml:trace contextRef="#ctx0" brushRef="#br0" timeOffset="225694.1763">29249 2499 142,'0'0'58,"0"0"-52,0 0 39,0 0 15,0 0-7,0 0-8,43 11 6,-28-11-5,2 0-14,3 0-15,-3 0-17,-1 0 15,-4-2-13,-1-4 6,-2-4 14,-2-1-8,-1-2-8,0 1-1,-6 1-2,1 2 3,-1 3 0,0 0-6,-5 0-6,-7 3 4,-6 0-3,-3 3 5,-4 0-1,-2 0-5,1 12 4,5 14 0,2 3 2,3 8-10,5-1 5,4-1 5,4-4-2,3-4-4,0-4 10,0-4-4,0-3 0,9-3-10,0-4 10,2-2 5,3 0-3,4-6 25,2 1-15,5-2 10,0 0-2,3-2-18,2-14 5,-2-7-7,2-5 2,-4-4-6,-2 0-8,-3-1 5,-5 3 4,-7 4 6,-3 3 1,-3 7 4,-2 1-5,-1 3 26,0 1-13,0 5 1,0 1 4,0 3-17,0 0-4,0 1 0,0 1-14,7 0 14,3 6-21,2 14 21,4 2-1,1 3-6,0 0 7,2-1-8,0-2 18,-2-2-15,-1-3 5,-4-4 0,-4-3 6,-3-4-4,-5-2-4,0-1-11,0-2-1,-8 2 14,-15 0 0,-6 0-27,-5-3-98,-2 0-129</inkml:trace>
  <inkml:trace contextRef="#ctx0" brushRef="#br0" timeOffset="227351.969">30335 2600 311,'0'0'98,"0"0"-98,0 0 0,0 0-1,0 0 2,0 0 0,12 59 10,0-56 4,0-2 32,4 1-11,-1-2 18,2 0-16,2 0-25,2-10 14,0-3-21,0-5 0,0-5-3,-2-2 4,-1-8-7,1-5 0,-5-7-3,1-5-3,-3-1 12,-5 0-6,3 3 0,-5 3 4,-3 5-4,1 6 0,-3 8 1,0 8 30,0 9-18,0 6 1,0 3-14,0 0-10,0 12-7,-5 24-23,-4 17 40,-3 9 6,0 4 6,3-1 0,5-5-8,4-6 0,0-9-6,6-9 2,9-5 0,4-9-1,1-5 1,3-7 0,3-5 3,2-5 3,5 0-12,1-4 1,-1-10 5,-3-4 3,-5-7-2,-3-2 5,-5-5-1,2-7-4,-2-3-2,1-2-7,-2-4-13,-1 6 18,-7 5 3,-4 5 0,-2 6 14,-2 7-1,0 2 7,0 6-17,0 6 2,0 3-3,1 2-2,2 5-6,0 19-11,0 15-7,1 8 24,-2 3 0,-2 1 2,0-5-4,0-2 3,0-5-1,1-9 6,1-4-2,-2-8-4,0-4 0,0-7-4,0-4-1,0-2 5,0-1 0,0 0 8,0 0-6,0-7-4,0-2-7,0 0 9,0 2 9,0 2-5,-3-1 5,0 3 0,1 0-7,2 0 1,0 3-2,-1 0 0,-1 0 7,-1 0-8,-4 6-18,0 11 14,-2 2 4,-2 1 5,4-4-1,2-4-3,2-1 11,0-6-11,2-1-1,1-4 2,0 0 4,0 0 2,0 0-7,0 0 0,0 0 13,0-9-11,12-11 3,6-7-6,4-6-31,2-3 26,0 2-10,1 3-3,-4 5 17,-3 5-8,-3 5 3,-5 8 3,-1 7-33,0 1 29,-1 0 2,4 12-6,1 6 5,-3 1 1,0 4 2,0-2-1,-4 3 1,0-3 3,-2 2 0,-2-4-5,2-1 3,1-2-7,2-3-16,2-3 16,5-3-34,5-3-41,3-4-161</inkml:trace>
  <inkml:trace contextRef="#ctx0" brushRef="#br0" timeOffset="228185.0101">31597 2443 307,'0'0'74,"0"0"-6,0 0-22,0 0-6,-95 2-9,68 17-23,0 6 50,2-1-30,8 0-8,4-3-15,7 0-3,6 0-4,0-2-2,0-1-4,12-3 5,1-1 4,3-5-1,0-4 1,-3-5 7,2 0-16,-1 0 8,2-7 0,1-7 8,-3-6-8,1-3 0,-1 1-11,-2-1 11,-1 5-3,-3 8 1,-2 2 3,-6 7-1,0 1 0,0 0 0,0 7-31,0 10 19,-2 4 12,-1-2 0,3-1 1,0 0-1,0-4 0,6-2 0,4-3-1,3-3-3,-1-3 2,2-3 0,-1 0 1,-1 0 1,-2-6 0,0-7 5,0-7 19,1-3-22,1-5 33,3-7-26,-1-5-4,0-4-3,0-4 2,-5-2-4,-2 2 20,-2 0-17,-1 5 22,-4 6 6,0 7-12,0 8 28,0 6-31,0 9-14,0 5 20,0 2-22,0 5-5,0 28-20,0 14 9,0 13 13,0 3 3,0-3 0,0-4 10,0-8-10,8-6 0,6-8-1,2-6-19,3-7 8,1-5-19,-3-8-18,0-5 14,1-3-81,-6-1-110</inkml:trace>
  <inkml:trace contextRef="#ctx0" brushRef="#br0" timeOffset="228539.2097">31600 2363 449,'0'0'143,"0"0"-143,0 0 0,0 0 21,0 0 8,0 0-16,85-10-1,-52 7-5,5-2 3,1 1-5,5-2-5,1 0-3,3 1-47,-7 0-101,-5 0-68</inkml:trace>
  <inkml:trace contextRef="#ctx0" brushRef="#br0" timeOffset="229156.4703">30438 2312 282,'0'0'119,"0"0"-105,0 0-6,0 0 60,0 0-13,93-17-24,-53 15 19,8 2-31,5 0 6,4 0-18,0 0 3,-8 0-20,-4 0-15,-13 0-82,-12-3-65,-11 0-201</inkml:trace>
  <inkml:trace contextRef="#ctx0" brushRef="#br0" timeOffset="252457.8995">4932 5036 49,'0'0'158,"0"0"-102,0 0 18,0 0-4,0 0-36,0 0 6,0 0-26,0 0 7,33 0 7,-17 0-23,4 0 7,5 0-6,3 0-1,7-2 3,5-3-8,-1-2 5,-2 1-21,-1-1 9,-8 3-29,-4 1-17,-9-1-54,-3-1-43</inkml:trace>
  <inkml:trace contextRef="#ctx0" brushRef="#br0" timeOffset="252912.4282">5191 4973 116,'0'0'160,"0"0"-80,0 0-36,0 0 21,0 0-44,0 0-18,2 7-3,1 4 3,0 6-3,0 6 20,-3 6 4,0 2 12,0 3-25,0 1-2,3 3 3,-3-2-3,6-1-9,-1-4 9,2 1-9,0-5 22,-2-3-21,-1-3-1,-2-1 13,-2-5-5,0-1-8,0-1 0,0-3-32,0-2-16,0-5-29,0 0-23,-3-3-86</inkml:trace>
  <inkml:trace contextRef="#ctx0" brushRef="#br0" timeOffset="253175.4758">5059 5535 112,'0'0'16,"0"0"37,0 0 37,0 0 8,0 0-47,89 0-1,-56 0-4,0 0-1,-3 0-24,0-3-21,-8 0 5,-7 0-13,-2 2-65,-5 1-65,-8-2-155</inkml:trace>
  <inkml:trace contextRef="#ctx0" brushRef="#br0" timeOffset="254363.1197">5569 5422 339,'0'0'121,"0"0"-121,0 0 0,0 0 6,0 0-5,0 0 17,85 0 21,-70 0-27,6 0 22,-3 0-24,7-9-7,-1-4 15,0-4-17,-3-2-1,-2-6 13,-1 0-7,-6-5 5,-3-5-4,0-2-5,-5-2-1,-2-4-1,-2 4 0,0 1-1,0 3 8,0 4 4,0 3-7,0 7-2,0 6 40,0 5-35,0 6 4,-2 4 35,2 0-45,-1 0-1,1 0-9,0 1-23,0 22 19,0 11 3,0 13 10,0 9 30,0 1-24,0 3 12,1-3-18,4 1 9,-1-3-1,1-2-6,1-1 8,1-3-10,1-1 13,-1 3-13,-1-1 1,0-2 11,0-1-4,-5-8-6,2-7-2,-1-4 1,-2-5 6,3-8-7,-3-6 0,0-6-1,3-3-13,-3 0 24,0-5-10,3-14 15,0-8-15,2-4-7,0-3-21,-3-2-20,-2 0 31,0 0-2,-2-1 4,-11 1 13,-2 5-41,-4 2 16,1 5 2,4 5 25,1 3 9,6 4-1,2 3 12,2 5 1,3 1-18,0 1 2,0 2-5,18-1-7,6-3 7,11 2 0,1-3 0,3-1-1,-3 0 7,0 0-7,-5 2 1,-7-2-8,-5 1 6,-8 2-78,-8 0-72,-3 2-165</inkml:trace>
  <inkml:trace contextRef="#ctx0" brushRef="#br0" timeOffset="255620.0646">7436 5156 363,'0'0'63,"0"0"-33,0 0-18,0 0 55,0 0-28,-11-81 9,2 71 0,3 6-22,-3 0 1,0 2-27,-3 2 3,-3 0-5,-3 6 2,-4 11 0,3 5 3,-1 3 1,5 6-4,0 0-7,4-1 7,3-1-3,8-5 3,0-1-4,0-4 2,18-3 2,-2-5-3,5-3-14,3-5-6,2-3 6,2 0-10,-1-9-2,-2-9 0,-3-5 19,-5-2 10,-4-2 3,-4-1 8,-4 4 31,-1 2-14,-2 5 13,-1 3-2,1 3-13,-2 4 5,0 4-12,0 3-15,1 0-4,3 10-11,2 9-2,2 7 12,3-2 2,2-2 8,0-2-9,5-2 2,4-3 3,3-4-5,1-4-15,1-4-17,-3-3-66,1 0-62,-7 0-228</inkml:trace>
  <inkml:trace contextRef="#ctx0" brushRef="#br0" timeOffset="266965.3296">9614 5068 180,'0'0'67,"0"0"12,0 0 10,0 0-39,0 0-3,0 0 22,0 0-37,-12-46 1,7 40 0,-2 1-25,2 1 20,-2-1-25,-1 1 0,-2-1-2,1 2 9,-2 1-10,-2 2 2,1 0 5,-4 0-7,-1 0-7,0 0 7,0 3 2,2 8-2,3 1 0,-1 3-18,2 3 27,2 5-14,3 1 5,3 0 0,3-1-5,0-2-1,0-5-5,2 0 8,7-3-22,1-3 25,4-2-1,-2-2 1,2-3-4,0-3-5,5 0 6,-1 0 3,3-6-2,1-7 2,-2-4 0,1-1 3,-6-3-3,3-2 15,-3-1-15,-5 0 11,1-3-7,-7 0 19,1 0-5,-4-3-9,-1-2 3,3-1-2,-3-2-10,0-2 0,3 2 4,-2 3-9,1 4 8,-1 5-3,-1 5 9,0 5 0,0 2-9,0 5 17,0 3-11,0 3 17,0 0-23,0 0 0,0 0-2,0 0-4,0 2 3,0 20-17,0 16 14,-1 11 6,-1 5 2,1 2-2,1-4 11,0-6-8,0-4-3,4-6 0,5-4-8,2-3 8,4-7 0,-2-2 0,2-2-7,2-5 12,-3-2-10,0-4 1,4-2-15,-5-3 10,2-2 3,2 0 6,0-10 3,0-8 0,5-4-2,2-4-1,-2-4-16,-5 3 15,-4 3-3,-5 1 4,-7 8 5,-1 3 3,0 5-5,-1 1-3,-7 3-7,-2 1 7,1 2-1,-2 0 10,-2 3-10,1 11 1,4 3 0,1-1-2,6 2-8,1 0 6,0 0 0,0-4 4,1-1-5,11-4 11,0-1-6,1-2 1,2-3 1,0 0-4,2-3 1,-3 0-15,0 0 15,5-2-4,1-8 5,1-5 10,1-3-5,-2-3-5,-1-4 7,-4-5-6,1-2 11,-5-4-4,2-1-1,-7-4 4,-3-1-3,2 0-2,-5 2-3,0 0 3,0 3 9,0 0-14,0 4-1,0 2 11,0 5-6,0 6-5,-5 9 11,5 4-2,-3 7 23,3 0-32,0 0-2,0 4-3,0 26-32,0 15 36,0 15 0,0 6 2,0 2 5,0 0 1,0 0-6,0-4 15,0-2-7,0-4 8,0 0-6,0-2-7,6-1 16,2-4-16,0-2 4,0-6-8,1-4 1,-3-6-1,3-1 0,-3-8 2,-2-6 1,-1-9-3,-1-7 3,-1-2 1,2 0 0,3-23 11,4-12-12,3-13-3,-3-2-8,-3 0-17,-5 3 19,-2 5 1,0 5-7,0 8 9,0 3-2,-5 5 2,-3 4-1,3 5-6,1 3 10,-1 3-1,5 5 5,0-1-8,0 2 2,0 0-25,0 0 11,0 0-9,0 0 24,14 0-9,0 0 20,3 0-9,5 0-1,-1 0-1,1-4 1,-4-4 1,-1-2 0,-7-1 3,-2 2-2,-4 0-2,-2 3 6,-1-2-2,2 4 10,-3 1-11,0 3 2,0 0 2,0 0-7,0 0-10,1 0-2,4 4-15,-2 10 24,3 3 5,0-4-2,-1 2 2,2-1 2,0-1-4,4-3 0,4-1 4,0-5-10,4-4 6,6 0 0,-2-3 1,1-12 8,-4-3-9,-3 1 0,-4 2 1,-4 2-4,-1 2 4,4 2-1,-5 4 5,1 2 1,3 3-12,0 0 5,6 0-7,-1 11 4,-4 1 4,3 0 0,-6 0-8,-3 0 7,-3-1-1,-3-1 0,0-1-1,0-2 3,2-2 4,-2 0-3,0-5 1,0 0 11,0 0-13,0 0 13,2-3-13,1-11 50,1-5-49,4-1-1,1 1 0,4 1 0,-1 2-8,5 4 7,-4 5-13,0 2 3,1 5 10,-3 0-6,2 0-3,0 11-1,4 2 9,-4 1-4,0 0 6,3-1-5,-6-2 6,3-1-1,-2-2 5,-1-4-5,-2-1 0,-1-3-1,1 0 8,2 0-12,-1 0 5,3-1 0,3-11 5,-3 0 0,3-5-5,-5 0 0,-2-2 1,0 1-4,-3 1 3,-4 4 0,-1 2 22,0 7-21,0 1 17,0 1-18,0 2-1,0 0 1,0 0-21,0 12 3,0 6 10,0 3 13,2-3-5,7-1 0,-1-3 1,2-3-6,0-1 5,-1-5 0,5 0 2,-4-2 3,-1-3-4,1 0-1,-2 0 6,3 0-6,2-9 0,-3-3 0,1-1 7,1-5-6,-3-3-1,-2-4 9,0-2-5,-2-5-5,-2-3 1,-3-3 0,0-1 13,0 0-13,0 1 10,0 4 1,0 2-1,0 6-14,0 7 4,0 5 0,0 11 3,0 2-3,0 1-1,0 0 0,0 13-33,0 17 7,0 17 25,0 5 2,0 4 1,0-2 7,0-4-7,3-6-1,6-8 0,-1-5 0,3-5-4,3-3 4,2-7 12,4-2-7,1-7 6,1-4-6,-4-3-4,6 0 11,-2-18-2,-1-4-9,-5-6 12,-2-1-13,-10-3 1,-2 2-4,-2 4-5,0 10 7,0 8-4,0 5 5,0 3-1,0 0-10,0 7-19,-2 13 26,-1 6 4,3 1-3,0-2 0,0 1 3,5-6-2,7-5 5,5-4-3,0-4 9,5-4-5,2-3-4,-3 0 0,0 0-36,-6-8-13,-6-2-78,-8-5-215</inkml:trace>
  <inkml:trace contextRef="#ctx0" brushRef="#br0" timeOffset="267335.1658">11277 4858 275,'0'0'67,"0"0"-47,0 0 51,0 0-23,0 0 31,106 0-18,-67 0-27,3-5 1,1 1-26,-4-2-7,-5 1-2,-7 3-6,-5-1-8,-8 2-73,-8 0-74,-6-4-109</inkml:trace>
  <inkml:trace contextRef="#ctx0" brushRef="#br0" timeOffset="267698.5105">11056 4713 649,'0'0'97,"0"0"-56,0 0-35,0 0 5,0 0-21,0 0 10,8-3-41,-8 3-25,0 0-153,0 3-83</inkml:trace>
  <inkml:trace contextRef="#ctx0" brushRef="#br0" timeOffset="268300.1691">10494 4737 239,'0'0'416,"0"0"-363,0 0-28,0 0-18,0 0 5,0 0-11,3-1-1,-3 1-34,0 0-76,0 1-163,0 9 22</inkml:trace>
  <inkml:trace contextRef="#ctx0" brushRef="#br0" timeOffset="270960.266">12510 4906 370,'0'0'111,"0"0"-61,0 0-21,0 0-13,0 0-16,0 0-8,26 21 8,-15-3 7,5 2 6,-2-2-6,2 0-3,1-3 7,-1 0 0,2-2-3,-5 0 13,-1-5-16,0 0-5,0-3 0,0-2 8,0-3-8,3 0 4,3 0-4,-2 0 12,-1-6-11,-6-5 12,3-3-4,-6-2-5,-3-2-2,1-3-2,-4-2 3,0 2 0,0 1 0,0 4-3,-6 1 2,0 3 2,0 3-8,-1 3 3,4 1 1,2 2 3,1 2 1,0-1-3,0 2-2,0 0-8,3 0 0,11 0-6,6 0 13,7 0 2,-2 0 3,2 0-3,0 0 0,1 0-4,3 0 2,1 0 2,2 0-1,-3 0 0,-1 0 2,-6 0 0,-4-1-1,-4 1 2,-6-2-4,-2-1-4,-1 1 6,-4 1 5,-3 0-4,2 1 9,-2-3 25,0 0-19,0 1-16,-6-1-4,-5 3-11,-2 0 13,-8 3 2,-1 14 0,-2 4 5,0 3-1,3 0-6,4-2 2,7 1-11,7-3 6,3-4-10,0-2 9,8-3 3,8-4-10,-1-3 12,3-2-5,0-2 5,-2 0-6,0-3 7,0-9 0,-3-3 3,-3-3-1,-1 0 5,-1-3-7,1 3 1,-5 2 0,-1 4 1,-3 6 10,0 2 9,0 3-3,0 1 3,0 0-21,0 0-22,0 2 9,0 12 13,2 4 3,4-3-3,2 1 1,3-2-1,3-3 0,-1-4-4,2-2-1,4-4 1,6-1 4,7 0 2,5-3 2,-1-9-4,-3-1 0,-6-7 5,-8-1-2,-5-5 5,-5-1 23,-4-6 9,-3-5-37,-2-1 11,0-3-14,0 0 7,0 0-12,0 1 11,0 6-6,0 5 0,-7 11-2,-1 5 2,2 7 0,1 4-8,2 3-2,2 0 8,-1 3-9,-3 22 3,0 13-8,1 11 16,1 2 0,1 1 2,2 1-6,0-3 4,0-7 0,0-3 3,11-6 0,5-7-6,6-5-2,1-5 5,2-8 1,-1-4-1,3-5 0,-6 0-4,3-12 7,-5-9-3,-1-5 0,0-6 4,-6-1-6,0 0 8,-5 4-5,-1 7 2,-3 5 9,0 9-12,-3 3 2,2 3 3,-2 2 3,0 0-8,0 7-19,0 12 13,2 5 2,3 0 4,-1-1 0,4-2 3,0-5-6,-1-1 3,2-2 0,-2-6 1,4-1 4,2-3-5,1-3 0,2 0 0,2 0-2,-2-6 2,0-7 0,-3-4 0,-1-2 5,-4-3-5,-2 1 0,-1 0-2,-3 3 2,-2 3 2,0 2 5,0 2-7,0 3 5,0 4-5,0 3 0,0 1-13,-2 3 7,-1 15-26,3 7 32,0 2 0,0-1 5,5-1-5,5-2 0,3-7 4,2 0-7,6-7 4,-3-3-1,2-5 11,-6-1-4,-2 0-4,2-9 8,1-12-8,0-5-1,-5-4-2,-1-3 0,-4 4 10,-2 1-10,-2 6 7,-1 8 4,0 3-5,0 8 6,0 3-4,-1 0-8,-4 5-10,1 16 3,-1 8 7,5 2 0,0-2-4,0-4 0,3-2 4,6-3 0,4-7 5,2-2-5,6-6-12,4-5-7,7 0-58,-4 0-70,-4-8-197</inkml:trace>
  <inkml:trace contextRef="#ctx0" brushRef="#br0" timeOffset="271793.7251">15125 4814 118,'0'0'27,"0"0"10,0 0 16,0 0 0,0 0-4,0 0-8,0 0-12,0 15 1,0-15-8,0 0-11,3 0 22,9 0 5,0-11-13,0 0-12,-1-4-13,-3 1-5,-3 2 4,-2 4 1,-3 5 1,0 2 4,0 1-5,0 0 0,0 0-18,0 14-7,0 8 21,-2 2 8,1 3 2,-1-1-1,2-4 4,0-1 14,0-4-23,0-5 0,6-3-5,7-3 13,2-6-8,5 0 7,3 0 3,2-18-9,1-6-1,0-6-12,-4-3-3,-4 1 8,-5 1 7,-1 5 0,-4 6 8,-1 9 46,-1 1-37,-3 7 3,3 2-20,0 1-1,6 0-8,-1 14 9,2 5 0,-1 4-5,-2-1 15,2 2 16,-1-1 0,-1-4-8,2-1 17,0-3-8,1-2-13,-4-5-6,-3-1-1,-3-4-7,-3-3 0,0 0 4,0 0-15,-6 0 3,-16 0-33,-8 0 5,-4-8-126,-5-5-166</inkml:trace>
  <inkml:trace contextRef="#ctx0" brushRef="#br0" timeOffset="271994.269">15202 4608 685,'0'0'0,"0"0"-90,0 0 1,0 0 5,0 0-52</inkml:trace>
  <inkml:trace contextRef="#ctx0" brushRef="#br0" timeOffset="273545.2653">16666 4685 57,'0'0'245,"0"0"-185,0 0 12,0 0-12,0 0 1,0 0-7,-30-41-15,15 41-9,-4 0-28,-5 0 2,1 9 2,0 9-6,3 5-3,2-1-2,4 4 4,4 0-1,6-4 2,2-1-4,2-1 0,0-5-1,0-3 4,8-3 1,1-5-3,0-1-3,4-3 3,3 0 3,3 0 3,3-15 1,-2-4-5,-1-4 1,-1 0-8,-6 2 3,-3 8 5,-5 5 0,-4 6 33,0 0-2,0 2-5,0 0-26,0 0-20,0 4 18,0 12-4,3 2 6,1 0 0,2 0-1,2-4 1,1-1 0,3-4 1,0-5-1,3-2 4,3-2-4,1-2 0,3-11 0,-2-8 0,-1-2 0,-2-3 5,-3-1-7,-1 0 3,-2 0-1,-3 2 0,-1 2 9,-1 7-9,-2 5 4,0 5 4,-4 5 12,1 1-19,4 0-1,2 16-8,4 5-6,3 6 14,3 0 0,2-1 3,-2-2 3,-2-3-4,-6-3-2,-5-3 9,0-3-7,-4-3-2,0-3 0,0-1-20,-2-4 12,-7-1 3,-2 0 5,0 0-1,1 0 3,4 0-2,3 0 14,2 0-8,1 0-8,0 0 2,0 0-5,1 0 3,10 0-26,7 0 28,3-3 0,1-3 5,0-4-7,-1-3 2,-1-3 0,-3-4 10,2-4-8,-3-3-4,1-4 2,2-4-13,-2 3 7,0 4 6,-5 8 0,-6 8 20,-3 8-10,-2 2 13,-1 2-23,3 0-2,2 0-5,4 15-15,4 4 22,2 4 7,2 1 6,-1-1-11,0-3-2,-3-3 0,-3-1-2,-6-3 2,-4-4 0,0-1 4,0-1 7,-9 1 0,-10-2-11,-5 0 0,-3-2-22,2 1-43,2 0-111,4-5-164</inkml:trace>
  <inkml:trace contextRef="#ctx0" brushRef="#br0" timeOffset="275287.3764">17655 4574 134,'0'0'110,"0"0"34,0 0-37,0 0-14,0 0-21,0 0-37,0-10-35,-4 22-1,-4 11 1,-2 5-4,1 1 4,3-2 0,4-4 0,2-2 2,0-1-9,0-6 7,3 0 0,7-3-3,1-4 5,4-6-2,6-1 11,1 0-7,5-7 14,-3-9-18,0-4 4,-3 0 2,-6-2-1,-2 1-5,-4 1 0,-4 7 6,-4 3-6,-1 4 29,0 5-9,0 1-20,0 0-1,0 0-8,0 15-18,0 6 27,0 4-1,0 0 1,0-4 0,0 0-1,3-5-2,12-1-1,3-5 0,3-5 4,3-5 10,1 0-10,-2-1 0,-1-14-3,0-6-8,-5-4 11,1-3 0,-2-2 1,2 3 2,1 1-3,-2 8 0,-1 5 0,-2 7 4,0 6-8,0 0 3,1 11-12,-3 11 8,-5 3-3,1 3 8,-1-3 14,-2-2-11,-2-2 8,-3-3-11,0-4 4,0-4 10,0-4-13,0-1 4,0-4 0,0-1 15,0 0-19,0 0 17,0-12-18,0-8 2,7-1 0,2 0-2,1 3 0,1 1 6,-2 4-6,4 4 0,1 3-2,2 3-3,4 2-1,-1 1 6,0 0 0,-4 1-17,-2 11 15,-3 2-1,-3 1-7,-2-2 4,-4 1 3,1-3 3,-2-6 0,0 1 9,0-4-9,0-2 0,1 0 4,2 0 4,0 0-4,1-6-3,5-8-2,5-2-14,4-4 0,1 2 3,1-1-26,2 4 12,-1 2 10,-3 6 9,-2 3-2,-2 4 9,0 0-1,-3 3-9,1 10-1,-2 3 7,1 1 2,-1-2 2,-1-1 14,3-1-6,1-2 20,2-2 1,3-3-26,2-2 12,1-4-2,1 0-11,-2 0 11,0-10-10,4-7 11,-3-2-13,-3-4 4,-2-1-5,-4-1 0,-4 2 2,-7 2 5,-1 3-6,0 4 3,0 5 5,-6 2-9,-1 5 0,-1 2-11,-3 0 3,-2 20-5,3 5 22,0 3-11,7-2 2,3 0-2,0-5 2,1-3-1,14-3 1,1-3 1,7-4 2,0-2-3,4-6-7,2 0-73,-1 0-62,-1-2-91</inkml:trace>
  <inkml:trace contextRef="#ctx0" brushRef="#br0" timeOffset="275888.6268">19408 4608 333,'0'0'54,"0"0"5,0 0 8,0 0-1,0 0-27,0 0-12,-81-30 3,58 30-17,-6 4-9,1 13 12,3 2-6,4 2-10,4 0 0,10-1 1,-2-1-3,9 0 2,0-4-1,0-3-11,0-5 12,7-1 0,4-6-2,0 0 2,0 0 10,3 0-8,0-1 0,0-9 14,2-6-9,-1 0-7,0-4 0,-1-4 6,-4-3 6,-1-4 3,-3-6 4,-1-6-10,-1-6 0,-1-4-8,0 4-1,0 2 10,-3 8-2,0 8-3,0 8 12,0 11 29,0 8-44,0 4 31,0 0-33,0 8-34,0 29 16,6 17 16,0 12 2,3 2 3,0-6 5,3-8-8,3-9 0,3-6 2,4-9-9,4-6 7,0-7 0,4-7-33,-2-5-38,-2-5-19,-6 0-246</inkml:trace>
  <inkml:trace contextRef="#ctx0" brushRef="#br0" timeOffset="278094.3583">20733 4511 81,'0'0'308,"0"0"-290,0 0-8,0 0-10,0 0 9,0 0 7,0 0 4,12 28-7,-6-27 19,-2 2-7,1-3-8,1 0 16,4 0-14,1-4 22,8-14-20,2-6-20,4-8 5,1-6-6,-2-1 1,-3-3-1,-1 2 0,-5 0 0,-6 0 6,-3-1-4,-6 3-2,0 4 11,0 5 2,0 9 25,0 7 0,0 7-14,0 3 6,0 3-29,-1 0-2,-1 3-8,1 23-12,-4 14 14,-1 13 14,-2 6-7,1 4 21,1 4-19,2 6 0,1-4 8,3 1-1,0-6 7,0-5-11,3 0-1,7-4 10,1-1-7,2-7 8,-2-8-10,0-6 1,-1-9-5,-4-5 1,0-9 0,-3-4 1,-2-4-1,1-2-4,-1 0 0,-1-8 2,0-16 1,0-10-1,0-6-15,0-2 13,0 1-21,0 5 21,-7 4 0,-4 7-7,-2 1 4,1 6 5,4 1 0,2 5 3,5 3-3,1 0-2,0 1 1,7 1-15,13-1 11,7 1 5,4 1 0,0 0-5,2 0 8,1-2-6,-1 1 1,0 1-7,-2-2 4,-1 2 5,-3 0 0,-3-1-4,-3-1 9,-4 4-5,-7-2 0,-4 2 2,-6 3 8,0 1-4,0 0 11,0 0-17,0 0 0,0 0-6,-8 6-13,-7 11 7,2 4 12,-3 0 0,6 0 1,3-1-3,2-2 2,5-3 0,0-5 0,0 1-10,2-5 2,10-2 5,1-1-2,2-3-4,3 0 9,-3 0-2,3-10 1,-3-5-8,0-5 4,-3-1-4,-5 0-7,-1 3 8,-2 3 8,-4 4 0,0 4 7,0 2-7,0 4 11,0 1-7,0 0-1,0 0-6,0 1-4,0 8 7,0 1 0,0-2-10,0 0 6,10-2 3,3 0 2,2-3 6,5-3-5,0 0-2,4 0 16,0-13-9,-3-5-6,0-3 2,-5-6 0,-4-4 3,-4-1-4,-5 2-1,-3 3-1,0 6-1,0 4-1,-9 2 2,-2 5 0,-2 1 18,1 1-17,0 4 9,3 1-10,1 1-3,5 1 3,2 1 0,1 0-8,0 0 0,0 0-6,0 0-4,0 0 13,1 0-9,13 0 14,7 0 2,6 0 1,5 0 16,1 0-19,-1 3 1,-6 6-1,-3 6-4,-5 5 2,-4 5 1,-6 6-7,-5 0 8,-3-1 0,0-2 3,0-2 25,0-3-21,0-5 2,3 0-7,8-6-2,5-1 2,8-7-2,7 0 5,6-4-5,1 0-29,-4 0-30,-7-1-134,-3-11-336</inkml:trace>
  <inkml:trace contextRef="#ctx0" brushRef="#br0" timeOffset="291097.3335">23320 4368 186,'0'0'167,"0"0"-103,0 0 7,0 0-25,0 0-24,0 0-22,0 0-1,0-2-3,0 2-9,0 0 0,5 1 9,2 5 8,0 2 6,3-2 10,-1-1-19,2 2 8,3-4-9,1-2 5,0-1 21,-1 0-14,-1 0 4,-3 0 3,-1 0-16,-2-7 17,-1-1 1,0-1-20,-3-2 33,0 1-16,-3-3 3,0 2-4,0-1-15,0 1-4,-9 4-9,-1-1 1,-2 4 7,-3-1-10,0 4-1,-3 1 1,-3 0 10,-1 0 4,-4 10-2,1 10 2,1 4-1,2 3 0,7 2-3,6 5 2,2-2-6,7 3 0,0-7 1,4-2-7,14-3 13,6-7-1,1-3 1,2-3 7,0-5-4,5-5 2,0 0 10,-2 0-15,1-5 17,-4-9-16,0-4 6,1-2 6,-2-2-11,-1-1 6,-4-1-8,-5 3 2,-4 1-3,-1 4 1,-5 2 0,-2 3 4,-2 4 2,-2 3-4,0-1-2,0 0 2,0 3-5,0-1 3,0 1-3,0 1-4,0 1 9,0 0-8,0 0 6,0 1-23,-2 11 6,2 8 8,0 1 9,0 0 6,0 0-4,0-3-4,5-2-5,8-1 2,2-4 0,3-2 3,3-3 2,3-3-1,-1-1 3,3-2-2,-1 0 0,-2 0 5,-1-8-3,-3-5 5,-1-8 9,2-5 11,-1-7-17,-1-6 3,1-4-13,-5 0-17,-2 1 15,-3-2-3,-5 2 5,-1 0-5,-3 2 12,0 6-7,0 5 0,0 6 2,0 7-1,0 4 10,0 6-10,0 3 0,-1 3 1,-4 6-4,-2 25-30,-5 15 32,1 10 3,2-3-3,2-3 0,6-3 3,1-6-2,0-2-1,16-3 0,5-8-2,0-3-4,4-9 3,-1-8 3,3-6 6,2-2 7,0-3-12,1-17-1,-5-4 2,-1-5-7,-3-3 5,-5 1 0,-2-1 4,-4-3 4,2-1-14,-3-1 6,2-2-29,-1 6 29,0 7-6,-5 8 6,-1 10 4,-4 6 6,0 2-14,0 5 4,0 21-48,3 9 46,0 7 1,-3-1 1,0-2 7,0-1 5,0-4-10,0-4 5,0-5 3,0-5-5,0-5-5,0-7 2,0-3 9,0-4-9,0-1-2,0 0 13,8-14-11,1-10 18,1-5-20,5 2 0,-6 8 4,0 5 1,0 6-5,-3 1 0,1 6-11,5 1 1,3 0-7,6 8-3,0 6 18,1 1-4,4 0 6,-3 1 0,-1-3 4,-2-1-8,-5-1 4,2-5 0,0-2 4,0-1-4,2-3 0,1 0 3,1 0 2,-2-9-10,-2-5 4,-4-2 1,-3-2 13,-2-3-9,-5 0 0,-2 0 11,-1 1-10,0 7-5,0 1 0,0 6 8,0 2-21,0 3 13,-1 1 0,-1 0-3,-1 9-30,2 12 20,1 5 13,0-1-4,3 1 1,12-5 1,-2-1 2,2-7-2,-1-5 4,-2-2-8,2-6 11,0 0-5,2-4 9,1-12-1,-1-5-2,-1-3-4,-3-3-1,-5 0-1,-2 0 0,-4 3-4,-1 3 3,0 3 1,0 3 0,-3 4 11,-3 2-4,0 3 17,3 4-15,2-1-6,1 3 6,0 0-9,0-1-8,0 1-1,9 0-7,6 0 16,4 4 0,2 4 1,0 2-5,1 4 4,-1 1 0,-3 5-1,-3 1 6,-4 3-1,-1 0-1,-3-2 1,1 4-4,-2-4 8,0-1-8,0-1 13,0-2-12,-2-4-1,1-2 0,1-2 6,-2-2-4,6-3-2,4-5-2,7 0-3,7-8-35,2-20-51,1-7-290</inkml:trace>
  <inkml:trace contextRef="#ctx0" brushRef="#br0" timeOffset="291661.1963">23836 4208 453,'0'0'99,"0"0"-95,0 0 5,0 0 5,0 0-8,0 0 22,84 3 28,-44-3-43,11 0 8,1 0-21,3-6 0,2-5-21,-5-3-106,-10 1-140</inkml:trace>
  <inkml:trace contextRef="#ctx0" brushRef="#br0" timeOffset="291930.7537">23608 4045 535,'0'0'139,"0"0"-113,0 0-26,0 0 1,0 0-2,0 0-30,10 0-84,13 0-9,5 0-121</inkml:trace>
  <inkml:trace contextRef="#ctx0" brushRef="#br0" timeOffset="293682.1643">26583 4143 61,'0'0'298,"0"0"-204,0 0-42,0 0 37,0 0-56,0 0-19,0 0 14,-30-14-19,20 22-9,-3 14 0,-1 7 4,0 6-4,4-3 0,3-1 2,3-3-8,4-2 7,0-5-1,0-1 0,11-5-1,1-5 1,0-1 0,2-7 2,0-2 18,1 0-19,3-12 1,1-9 6,-1-5-8,-1-3 0,-8-1 0,-5 0 4,-4 1-12,0 4 8,0 5 0,0 4-3,-9 4-7,-4 4 10,1 4-7,0 2 14,0 2-7,6 0 0,1 6 0,4 7-6,1-2-13,0 1 19,0-2 0,9-3 0,0-1-3,0-3 3,1-1 0,4-2-3,1 0 12,4-2-9,1-10 0,0-5 9,1-5-1,-1-4-4,-3-5 10,-3-3 4,-1 0-11,-2-2 7,-7 1 9,-2 2-19,-2 4 34,0 7-23,0 7-7,0 6 22,0 6-29,0 3 25,-2 0-26,2 0-23,0 27 8,0 15-12,0 17 27,-3 8 8,0 6 4,0 2-11,-3 2 12,-1 3-12,4 2 13,2-2-11,1-6-1,0-11 26,1-15-21,6-8-7,-2-12 0,-2-7 4,-2-5-5,1-5 1,-1-8-1,-1-3-1,0-4 4,0-24-4,0-9 2,0-8-17,-1 0 11,-4 1 6,-1 8 0,1 9 21,0 4-17,1 5 11,2 1-8,2 2-7,0 2-1,12-2-7,24 0-10,18 1 14,12 2-18,8-1-10,-4-1-26,-9-1-78,-13-1-167</inkml:trace>
  <inkml:trace contextRef="#ctx0" brushRef="#br0" timeOffset="296311.1876">27706 3735 370,'0'0'86,"0"0"12,0 0-44,0 0-40,0 0-14,0 0-14,-5 50 14,-1-10 8,0 7-4,1 1 21,0 0-8,4-1-7,-1-4 5,2-3-10,0-6-2,8-4-3,11-5-8,2-3 7,5-4 2,2-5 6,-1-3 25,0-6-28,-2-4 2,-4 0-1,0 0 6,-4 0-2,3-12 7,-2-4-6,2-7 5,0-6-7,3-5-8,-4-6 0,2-2-14,-3-1 12,-9-1-6,-3 3 2,-6 4-9,0 4 15,0 5 0,-3 6 0,0 7 7,1 6 0,2 5-5,0 4 1,0 0-1,-1 0-2,1 16-21,0 18-4,-2 14 14,-2 6 11,-2-1 4,0-1-3,0-6 14,1-5-11,1-6 4,2-6-8,2-8 6,0-3-6,0-8 0,0-4 0,0-3 11,0-3-11,0 0 6,0 0 14,0-3-20,0-15 47,6-4-47,8-4-12,5-1 9,1 4-27,-4 1 15,5 5 3,-4 4-20,3 3 11,0 4-17,-4 5 16,2 1 16,-3 1 3,3 17-6,-5 5 4,-1 3-11,-1-2 16,-2 0 0,2-5 0,2-2-4,4-3 8,1-4-1,6-4 32,1-3-30,1-3 20,0 0-12,2-12-7,2-8 6,-2-3-7,-3-8-5,-6-2 0,-5 0-5,-8 1-5,-4 6 10,-2 5-10,0 7 10,0 5 2,-5 5 2,-1 4 1,-2 0-5,-5 13 0,3 9-3,-1 5-1,4 1 3,7-3-5,0 2 6,0-5-1,0-4 11,7-7-15,2-3 5,2-2 0,5-3-4,1 0 7,2-3-3,0 0 11,1 0-7,1-5-2,-1-7-2,-2 2 0,0-4 13,-4 1-12,0-1 6,0-1 22,2 1-27,-1 3-4,2 3 2,-2 5-6,1 3 3,-2 0 3,-3 0-11,-2 12 7,-3 5-7,-1-2 11,-2 1 0,0 1 3,-1-1-11,-1 0 15,-1-3-7,0-1 8,0-3-7,0-1-1,0-3 0,0-2 3,0-1 5,0-2-5,0 0 1,0 0 7,0 0-9,0 0 14,0 0 17,0 0-29,0-8 11,0-2-13,0-3 3,0-3-5,6 4-3,-2 2 2,-2 4-3,-2 3 8,0 3-2,0 0-2,0 0-13,0 0 12,0 0-21,0 9 22,0-2 0,-2 0 2,-1-3 0,0 0-1,-1-1-1,3-3 9,-1 0-4,2 0-5,0 0 0,0 0 4,0 0-4,0 0 2,0 0 2,0 0 2,2-10-6,5-5-13,2-2 8,1-2-17,3-1 16,1 2 4,-1 3 2,1 2-4,1 3-15,-2 3 5,1 2-6,-3 5-15,0 0 29,-3 5-1,2 13 1,-3 5-1,-2 2-6,-2-2 9,-3-2-2,0-3 12,0-3-11,0-4 10,0-4-5,0-3 10,0-2 5,0-2-15,0 0 8,0 0-4,0 0 14,0 0 2,0 0-8,0-9-8,0 0-4,3-2-5,-1-1-1,2-1-1,2-2 5,0 0 2,3-1 0,0 3-8,4 0 8,1 0-6,2 5-6,-1 3-30,0 5 29,-2 0 5,-1 0 8,-4 5-5,-1 8 0,1 3 5,0 1-2,0 1 6,1-3-4,3 1 0,0-6 5,1-1 6,4-3-11,-1-3 5,2-3 1,1 0-6,-2 0-17,-1-2-62,-8-8-117</inkml:trace>
  <inkml:trace contextRef="#ctx0" brushRef="#br0" timeOffset="297176.0143">27365 3964 122,'0'0'126,"0"0"-95,0 0 27,0 0 8,0 0-27,112-5 27,-66-1-13,5 1 10,7 1-21,5-2-42,2 0 20,2-2-19,-1 3-1,-1-2 0,-2 3-25,-6-1 0,-12 3-31,-8-1-31,-10 1-9,-5 0-29,-7 2-12,-3-1 56</inkml:trace>
  <inkml:trace contextRef="#ctx0" brushRef="#br0" timeOffset="298094.0686">29838 4108 194,'0'0'164,"0"0"-119,0 0 13,0 0 44,0 0-31,0 0-40,0-8-1,0 8-19,0 0-6,0 0-4,0 0-1,0 0-11,0 5 0,0 6 11,0 2 6,0 2-6,0 5 0,0 1-1,-9 5-2,-15 2-38,-5 2-38,-6 0-30,-3 0 4,0-3-105</inkml:trace>
  <inkml:trace contextRef="#ctx0" brushRef="#br0" timeOffset="348636.16">30399 4165 220,'0'0'140,"0"0"-140,0 0 3,0 0-3,0 0 27,0 0 3,0 0 11,14 46-17,-11-41 29,1 2-4,-1-1-30,2-2 4,-1 0-15,2 1-3,1-2 11,3 0-5,2-3 1,2 0 4,3 0-1,5 0 6,4-9-10,0-7-10,4-6 10,1-3-11,-1-2 0,-3-2 7,-4-1-2,-4-3-5,-4 1 0,-2 1 9,-4-2-9,-2 2 0,-3 3 7,0-1 2,-1 2 3,-1 3-3,-1 0-9,-1 1 4,0 5-6,0 2 2,0 4 0,0 4 5,0 3 4,0 3-9,0 2 4,0 0 1,0 0-10,0 0 1,0 0-13,-3 11 15,-7 14-11,-1 10 13,-2 7 0,-2 1 5,3-1 1,2-2-6,7-3 0,3-2-1,0-5-2,3-2 2,12-2 1,1-8-6,3-3-5,4-5 7,-1-8-8,8-2 8,4 0-10,2-1 9,3-14 3,-2-3-18,-7-2 11,-6-2 1,-5-4 8,-2-3 6,0-1-5,0-1-1,2-3 0,-2 3 1,-2 1-3,-5 3 2,-2 1 0,-4 5 3,-3 4 8,-1 10-11,0 3 11,0 2-4,0 2 22,0 0-29,0 0-18,-1 18 9,-8 9 2,2 9 7,-2 3-2,-1 3 7,2 2-6,0-5 1,2-3 0,-2-4 3,3-5 5,-1-4-8,2-7 0,4-2-2,-2-5 2,2-4 0,0-4 2,0-1-1,0 0 14,0 0-15,0-6 0,0-9 6,6-3-5,3 1-1,3 2 0,-3 3-3,0 2-8,0 2 11,-5 3-7,1 1 7,-2 2-5,0 1 5,-2 1 0,-1 0 8,0 0-8,0 0-4,0 0 3,0 0-24,0 0 20,0 7-13,0 6 18,-3-1 9,-1-1-6,-1 2 0,1-5-3,2 0 3,1 0-5,-3-2 2,2-2 0,-1 0 13,1-2-7,1 0-1,-1 1-5,1 1 6,-1-1-9,-1 1 3,2-3 0,1-1-1,0 0 8,0 0-2,0 0-3,0 0 11,0 0-13,0-5 0,1-9 0,7-8 0,7-2-19,0 0 18,-1 3-1,0 3-15,1 3 16,-3 5-1,-1 0-17,2 4 15,0 3 1,5 2-16,0 1 14,1 0-9,1 0 4,-4 10-2,-4 8-2,0 5 12,-6-2-10,0-1 12,-1-1 3,0-2-3,3-4-1,-2 0-3,10-5 4,1-2-4,5-2 7,5-4-3,0 0 11,0-4-10,0-10-1,-4-8 0,-2-2 1,-3-2 4,-3 1-2,-1 4-2,-4 3-1,-6 4 7,-1 5-5,-3 2 6,0 5-7,0 2 12,0 0-10,0 0-3,0 3-36,0 11 22,-1 4 14,1 1 0,0 0-1,0-3-3,0 1 3,9-4 1,3-2-1,1-3 0,1 0-1,1-2-8,0-1-8,4-2-5,-1-3 5,-2 0-8,2 0 11,-3 0 3,1 0 7,-1-5 4,-3 2 1,-4-1 9,-1 2 11,1-1 8,3 0-11,0 1-14,1 2-6,1 0 3,-2 0-1,4 10-3,-2 3 5,-1 1-1,2-2 26,-5 0-20,-5-3 0,-1-3 7,-3 0-12,0-1 15,0-4-12,0 2-2,0-2 3,0 4 14,0 0-12,-1-1 13,-2-1-13,0 0 13,-2-2-19,4 1 10,-1-2 6,2 0-13,0 0 13,0 0 14,0 0-19,0 0 19,0 0-5,0 0-19,0-6-7,0-3 0,0-3-4,3 0-3,3-2-15,-3 5 13,0 2 6,0 1 3,0 1-5,3 0 4,1-2-11,4 1-6,1-1-12,1-1 30,2 1 0,2-4 0,-1 1 0,1 0 4,2 3-4,-6 3 0,-1 4-9,-3 0 1,-3 0 8,3 8-10,-2 10 6,2 5-8,-1 1 12,2 1 0,-2-3 3,1-3-4,4-3 6,-2-3-3,-1-4-2,6-2 8,-2-2-8,5-3 0,-1-2-56,2 0-111</inkml:trace>
  <inkml:trace contextRef="#ctx0" brushRef="#br0" timeOffset="349363.7306">30451 3881 301,'0'0'136,"0"0"-27,0 0-39,0 0-4,0 0-39,0 0-24,11 0 3,19 0-5,17 0 5,16 0 9,15 0-13,4 0-2,0 0 0,-4 0 4,-8 0-13,-9 0-2,-10 0-20,-11 0-28,-9 0-31,-7 0-71,-8 0-100</inkml:trace>
  <inkml:trace contextRef="#ctx0" brushRef="#br0" timeOffset="355210.0586">2348 6918 449,'0'0'121,"0"0"-119,0 0-2,0 0 23,0 0-15,0 0-5,0 0-3,-3 8 1,6-3-1,7 2 15,1 2-3,1-3 10,-2 1-15,5 0-5,-2-4-2,1 1 6,4-4 1,-2 0-7,2 0 4,3-9 3,3-9 5,0-8-13,-2-4 1,1-4-10,-4-1 6,-3-1 2,-5 1 2,-4 2 3,-2 0 4,-5 0-7,0 2 0,0-1 1,-2 2 5,-5 2 5,-1 6-1,2 4 13,-1 4-12,1 4-11,6 7 0,-3 1 6,3 2 19,0 0-25,0 6-2,0 21-10,0 14-12,0 10 24,0 1 0,0-3 4,0-4-7,6-5 3,7-6 0,5-5 0,5-8 5,2-8-5,3-4 0,2-9-17,1 0 15,-1-1-1,0-20 3,-3-3-6,-3-7-2,-3 0 8,-9-4 0,-5 2 5,-1 0-7,-6 3 6,0 3-3,0 1 11,0 4-10,0 4-2,-10 2 0,4 6 6,1 4 4,4 6 19,-1 0-9,2 0-20,0 11-6,0 12-8,0 9 6,0 1 8,0 0-2,0 1 2,0-5 0,0 0 4,0-2 1,-1-3 1,-1-2-6,1-3-2,1-7 2,0-1 0,0-6 3,0-3-6,0-1 6,0-1-3,0 0 0,0 0 6,0 0-6,0 0 0,0 0 0,0 0 4,0 0 2,1-11-3,7-6-3,1-1 2,1-3-5,10 3 3,-1 0-16,3 1 10,-5 5-3,4 3 1,-2 5 8,-7 4-21,7 0 16,-5 4-1,-2 13-4,3 1 7,-3 2 3,2-2 0,0 0-2,5-4 3,2-2-1,6-4 0,0-3 0,6-5-1,-3 0 4,1 0 4,-1-14-7,-2-4 5,-4-2-7,-2 1 2,-5-4 0,-7-1-3,1 0 6,-8-3-3,-3 5 3,0 1 3,0 5 4,-3 10 21,-5 3-1,5 3 10,-4 0-40,1 20-5,0 6-5,4 3 10,2 0 0,0-3 0,14-2-8,13-3 8,1-6-1,8-3-19,0-8 12,1-2-29,-6-2-17,-8-3-111,-7-12-271</inkml:trace>
  <inkml:trace contextRef="#ctx0" brushRef="#br0" timeOffset="355695.7913">2538 6670 429,'0'0'73,"0"0"-53,0 0 19,0 0 8,0 0-34,0 0 36,98-38-23,-61 37 1,8-2-18,1 0-3,2-1 8,1-3-14,-7 4-12,-2 2-13,-6 1-66,-17 0-98,-5 0-151</inkml:trace>
  <inkml:trace contextRef="#ctx0" brushRef="#br0" timeOffset="357986.5051">4929 6494 337,'0'0'133,"0"0"-15,0 0-86,0 0 10,0 0-9,0 0-9,-79-15-24,67 28-8,1 8 7,3 7 0,2 1 1,3 5 5,3-3-5,0-1-5,7-6 2,8-3 4,7-3-1,-2-4 0,1-3-1,1-7-8,-4-4 9,3 0-12,-2 0 8,-1-9-35,-3-7 5,-3-6 16,-6 0-2,-6-2 19,0-1 2,0 0 8,-6 1 1,-12 6-7,0 1 22,-4 6-14,1 1-10,3 4 23,6 5 2,6 0-13,3 1 4,3 0-17,0 0-6,0 7-16,0 5 15,5 3 3,11-2 4,5-2 0,3-2 0,3-4 1,-2-5-1,3 0 1,-1 0 0,0-11-1,-3-7 2,-3-3-2,-2-8 6,-7-2-3,-3-2-3,-3-7 12,-3 1-1,0-3 15,-3-1-21,0 2 1,0 5 3,0 4-5,-9 11 7,-3 5 13,0 8-20,2 4 10,7 4 0,0 0-13,0 24-1,-2 16-34,1 13 34,2 4 0,2 0-5,0-3-1,2-4 9,8-3-3,8-3 0,2-5 6,2-6-6,5-6 0,-2-6 0,0-6-8,1-6 8,1-9 0,6 0-8,0-10 4,-2-16-4,3-9 0,-8-7-12,-6-3 18,-5-5-6,-3 2-16,-7-2 22,-5 5-5,0 4 7,0 4 0,0 8 2,-6 7 25,-2 7-6,5 6 6,-4 6 8,7 3-34,0 4-1,0 27-17,0 11 6,0 10 8,7 2 6,-4-4-1,3-2 5,-3-2 0,-1-7-5,-2-3-2,0-8 2,0-5 5,0-8-7,0-8 0,0-3-1,0-4 6,0 0-5,0-4 0,0-20-10,1-13-19,10-10-20,2 2-7,7 7-19,-3 11-9,-2 10 80,-4 9 4,-1 6 7,6 2 0,-2 0-7,10 15 0,-2 5 6,5 4-1,-3 1 20,1 1 6,1-2-31,-1-1 20,0-2-13,-5-6-1,4-3 3,-4-6-6,-1-4-3,1-2 4,-2 0 3,2-16 16,-3-2-22,-3-6 6,-5 0-7,0 0-5,-6 1 1,-2 2 4,-1 5 0,0 0 8,-1 5 5,-8 1 9,-3 3 27,0 6-46,6 1 13,-3 0-16,3 15-14,3 9 11,3 6-4,0 0 7,6 0 1,12-3 0,-1-4-1,5-5 0,0-4 3,-1-9-13,3-3 10,1-2 0,2-6 7,0-17-7,-3-8-5,-5-4-8,-4-3-21,-9 1 26,-6 0 5,0 6 3,0 4 16,-13 7 3,1 5 18,-2 6 26,4 4-42,4 3 0,3 0-20,3 2 1,0 0-4,0 0-9,0 5-6,18 7 12,1 1 6,7 1-4,2 0 3,2-4 0,0 2 1,-2 3-1,-1 3 0,-9 5-1,-2 5 14,-7 4-11,-6 1 17,-1-1-3,-1 0 5,2-7-18,3-3 6,0-5-9,3-5-2,6-5 2,-2-5-31,5-2 1,3-12-8,3-20-70,-2-9-502</inkml:trace>
  <inkml:trace contextRef="#ctx0" brushRef="#br0" timeOffset="358588.1383">5004 6352 255,'0'0'96,"0"0"-58,0 0 45,0 0-10,0 0-15,0 0-43,0 0-10,25-6-5,11 6 8,16 0 16,12-1-1,5-8-20,4-3 3,-6 3-6,-7 0-70,-8 1-47,-13 4-81,-11 1-97</inkml:trace>
  <inkml:trace contextRef="#ctx0" brushRef="#br0" timeOffset="360724.6512">7803 6334 260,'0'0'117,"0"0"-34,0 0-17,0 0-3,0 0-53,0 0-10,-8 6-17,8 15 16,8 7 1,3 1 36,1 0-28,-1-2 4,8-4-4,0-2-3,1-5-5,4-1 0,0-4 0,-1-5-4,2-4 9,0-2 1,2 0 6,-5-5-12,0-7-2,-5-2 2,-4-2 0,-5-2 2,-5-1 2,-3-4-4,0 0 2,-3 0 0,-12 4-4,1 1 2,-5 4-2,1 2 0,2 5 4,2 2 4,4 1-4,7 2 6,3 2-8,0 0 0,0 0-18,10 0-15,10 0 26,5 0 7,8 0 0,-3 0-3,3 0 3,1 0 0,2 0 0,4 0 0,-1 0 1,0 0-1,-1 0 0,-5-1 3,-6 1-3,-5 0 0,-5 0 2,-8 0-8,-5 0 6,-4 0 0,0 0-3,0 0 2,0 0 1,0 0 11,0 0-1,-10 6 23,-8 7-29,-2 3-2,-2 2-2,1 0 9,0 0 6,6-2-15,3-1 1,4 0-1,8-1-8,0-2-1,0-3-2,14-2-14,7-1 18,5-3-10,2-3 10,2 0 6,-2 0-1,-4-13-10,0-2 4,-8-5-6,1 1 6,-7-4-5,-4 2 5,-6 2 5,0 1 6,0 1 24,-4 5 10,-7 2-31,2 2 22,2 6-3,4 1-4,1 1 10,2 0-31,0 1-10,0 11 10,3 4-9,14-3 9,1-1 0,4 0 1,0-2-6,2-3 11,-1-1-6,-4-3 4,3-1-4,-7-2 0,3 0-2,-4 0-2,0-1 4,-3-11 1,-2-3-1,0-3 5,-5-3-2,1-3-2,-5 0-1,0 1 0,0 2 11,0 4-3,-8 1 3,-2 4 36,1 3-46,3 0 10,3 6-11,1 0-1,2 3 1,0 0 0,0 0-7,0 0 3,2 0-17,15 1 21,3 7-3,7-1 3,3 3-5,1-3 5,-1 2 0,0 1-4,-7 4 4,-6 3 0,-6 4-7,-2 0-8,-5 3 12,-4-2 3,0-1 0,0 0 5,0-3 1,0 0-1,0-4-5,3-3 2,3-4-4,0-4 3,6-3-1,0 0 14,6-9-5,1-14-9,1-5 0,-1-1-13,-7 1 11,-1 4-12,-7 7 14,-2 5 12,-2 5-7,0 5 25,0 2-11,0 0-19,0 5-4,0 11-7,0 5 11,0 0 4,0-3 0,0 1-4,8-4 0,3-4 2,1 0-14,4-4 12,2-5-48,0-2-21,1-3-244</inkml:trace>
  <inkml:trace contextRef="#ctx0" brushRef="#br0" timeOffset="360909.5948">9123 6083 233,'0'0'548,"0"0"-548,0 0-81,0 0 48,0 0 23,0 0-52,13 0-81,-10 3-98</inkml:trace>
  <inkml:trace contextRef="#ctx0" brushRef="#br0" timeOffset="362828.7205">9821 6239 186,'0'0'102,"0"0"7,0 0-32,0 0-33,0 0 4,0 0 4,-88-33-27,73 33 11,-3 0-12,-3 0-10,0 11-1,-1 3-12,-2 3 1,2 6-2,-1 3 3,1 1-5,4 0 2,6-3 0,6-2 0,3-4-11,3-1 7,0-3-8,5-4-20,8-2 21,8-5 0,6-3 11,6 0-9,6-5 11,1-11-4,0-5-12,-4-2-1,-9-1 8,-9 3 9,-5 4-2,-7 7 25,-6 4 17,0 4 27,0 2-21,0 0-34,-3 3-14,-3 11-5,-1 4 5,5 0 0,2 1-9,0-2 8,15-2 1,6 0-7,1-4 5,5-4-5,-3-2 7,4-5 0,-1 0-10,1 0 5,1-12-1,-5-6 3,1-2-2,-4-2 6,-7-6-1,-1 1 12,-6-6-5,1-3 5,-2-6-9,1-5 1,-4-1 7,-3-3-11,0 7 3,0 3 7,-13 9-3,2 7-3,-2 6 3,3 11-6,5 5 7,-1 3-4,4 8-8,-4 25-1,-1 17-9,1 12 14,5 1 0,1 0-1,0-3 0,0-7 1,9-7 0,2-3-1,5-10 9,4-5-13,1-5 5,2-7 0,1-7-1,-2-4 2,-4-5 2,4 0-3,-1-16 3,-3-5-12,-5-6 6,-5-1 2,-5 1 0,-3 0 1,0 3 0,-2 4-7,-8 5 11,-3 5-4,-1 2 0,6 4 1,1 2 6,4 2-7,3 0-10,0 0 4,0 3-56,9 9 57,6 0 2,1-1-3,2-2 1,2-2 5,0-2 0,2-4 3,1-1-1,1 0-2,1 0 0,4-9 3,-2-9-4,8-8 1,-3-5 0,-8-3-2,-3-5 9,-11-2-7,-4 0 0,-6-3 2,0 2 3,-9 3 10,-4 4-3,-5 6 3,7 6-6,1 6-9,-2 11 0,8 6-11,-1 0 10,-3 27-22,0 17 23,-1 16 0,3 5 6,4 3-6,2-5 4,0-6 0,2-6 13,7-7-17,13-8 0,2-6-1,0-7 11,6-7-10,1-7 0,3-6 0,-1-3 4,3-9-4,-3-16 0,-2-10-4,-6-6-6,-5-3-13,-7 0 14,-8 3-4,-5 5 8,0 7 10,-6 8-5,-6 8 36,0 6-13,3 7-8,0 4-15,0 20 0,3 7-2,6 7 2,0-2 0,3-3-5,18-3 12,0-5-6,9-5-1,1-4-1,2-8-2,5-5-47,-9-3-59,-8 0-184</inkml:trace>
  <inkml:trace contextRef="#ctx0" brushRef="#br0" timeOffset="363786.043">12511 6041 375,'0'0'159,"0"0"-83,0 0-20,0 0-49,0 0 37,0 0-27,-78-78 7,58 76 3,-3 2-24,1 6 7,-4 17-10,-2 9 6,9 3-9,4 1 3,6-1 0,9-5-5,0-6 10,3-3-11,12-3 6,7-4-3,-1-4 2,6-3 1,3-4-22,1-3 11,5 0-74,-1 0-62,-3 0-104</inkml:trace>
  <inkml:trace contextRef="#ctx0" brushRef="#br0" timeOffset="364635.1356">12832 6097 124,'0'0'74,"0"0"-3,0 0 22,0 0-18,0 0 9,-87-36-36,66 37 10,2 16-42,-2 5-15,6 5 30,3 0-28,6 0-3,5-3 0,1-3 3,0-1-3,6-5 0,7-1 0,2-7 0,3-2-9,3-4 9,1-1-5,2 0-6,0-6 11,-2-7 0,-4-5 0,-4-3-7,-7-2 14,-1 3-7,-6 4 8,0 4-7,0 4 46,0 1-13,-6 4-27,2 1-6,-1 2 12,1 0-16,-1 6 3,2 11-9,3 1 1,0-2 7,0 1 1,3-2-2,11-5 3,-3-1-2,5-5-3,0-4-20,0 0 22,5-4-17,0-12 13,2-5 1,2-2-16,-1 2 21,-2 3 0,-5 6 4,-1 4 3,-1 7 8,-3 1-12,-2 3-3,-1 13 2,-3 4-2,3 1 21,-5 0-18,-2 1 25,1-3-13,-3-4-5,0-3 16,0-3-20,0-4 3,0-5-2,0 0 1,0 0 0,0 0-3,0-15 2,5-11-7,4-6-8,4 1-1,-1 2 5,1 5-9,-1 6 11,-1 7 0,2 7-2,1 4-4,2 0 4,-1 7 4,1 10-6,-1 1 4,-2 2 2,0-4 0,-1 1 3,1-4-2,-1-2-1,1-4-8,-2-2-57,-4-5-208</inkml:trace>
  <inkml:trace contextRef="#ctx0" brushRef="#br0" timeOffset="364889.0612">13598 5850 498,'0'0'120,"0"0"-95,0 0-8,0 0 3,0 0-4,0 0-16,2 7-17,-2 11 17,1 4 0,1 3-50,-2-1-50,0-1-65,1-5-52</inkml:trace>
  <inkml:trace contextRef="#ctx0" brushRef="#br0" timeOffset="365436.8939">13819 6187 84,'0'0'178,"0"0"-173,0 0 32,0 0 18,0 0 5,0 0-4,0 31-19,6-28 11,2-3-9,5 0-11,2 0 2,3 0-9,0-12-18,0-1 12,-3-4-5,1-4-2,-2-4 5,2-5-10,-2-8 3,-1-4-6,0-8 2,1 1-1,-5-1-1,-3 5 0,-5 7 7,-1 9 4,0 11 45,0 9-8,0 6-9,0 3-14,0 0-25,0 29-19,0 13 15,0 11 4,0 5 1,0-2-1,0-6 0,11-4 0,2-8 0,4-9 0,0-5 0,1-8-19,0-4-10,3-9-18,-3-3-42,0-1-108</inkml:trace>
  <inkml:trace contextRef="#ctx0" brushRef="#br0" timeOffset="365668.6762">13857 5924 337,'0'0'0,"0"0"-24,0 0 24,0 0 66,0 0 50,0 0-8,103 13-40,-62-13-14,3 0-41,-1 0-4,2-6-6,0-3-3,-1-2-44,-3 1-106,-9-4-158</inkml:trace>
  <inkml:trace contextRef="#ctx0" brushRef="#br0" timeOffset="367125.9049">15192 5627 479,'0'0'67,"0"0"-2,0 0-46,0 0-7,0 0-12,0 0-24,0 60 24,5-15 30,2 3-14,-3 2 16,1-3-18,-1-4 3,2 0-2,2-6-11,-2-4-1,1-4-2,-1-5 2,-1-5 2,-1-3 0,-1-6-3,0-4-2,-2-1-2,-1-4 1,2-1-15,-1 0-16,1 0 25,-2 0-27,2 0 26,-2 0 0,0 0 14,0 0-6,0 0 29,0 0-3,0 0 20,0 0-19,0 0-5,0 2 1,0-2-21,0 0 5,0 0-7,0 0 2,0 0-4,0 0 4,0 0-2,0 0 13,0 0-13,0 0 15,0-9-15,0-2 0,0-4 2,0-2-2,0-5 0,3-2-2,7-1-12,6 0 7,1 7-10,1 8 1,-1 7 13,0 3-3,2 0 5,-2 16-7,2 5 0,-4 3 8,-2 0 0,-6-3-6,-4-3 5,-3-3-16,0-1 2,-14-2-8,-8-1-3,-5-4 18,0-4-11,3-3-2,6 0 21,2 0 6,10 0-5,1 0 8,2 0 3,3-1 15,0 1-27,0 0-3,5 0-5,14 0 5,4 3 3,5 1 2,3-1 4,4 0-4,0-3-2,3 0 7,4 0-10,2 0 3,3-4 0,-1-10 2,-4-6 5,-5-3-9,-7-6 2,-8-1-2,-10-2 2,-6 4 4,-6 5 6,0 7 15,-3 3-10,-9 6 22,-2 2-31,0 5-3,0 0-6,-1 11-2,5 11 5,2 7-8,6 1 7,2 0 1,2-1-4,13-3 8,8-5-4,3-5 2,3-4-3,1-4 1,5-5-57,4-3-15,2 0-27,-1-3-282</inkml:trace>
  <inkml:trace contextRef="#ctx0" brushRef="#br0" timeOffset="368313.4037">16796 6027 280,'0'0'58,"0"0"-44,0 0-13,0 0 6,0 0 4,0 0 20,31 8 8,-21-8 14,3 0-32,1-5 8,1-5-17,3-5-9,2-2 8,-1-2-11,0-2 0,-2 1-5,-6 5-13,-3 4 18,-6 5-1,-2 2 6,0 2 2,0 2-4,0 0 43,-5 0-37,-3 9-5,-2 11-4,1 4 0,1 0 5,3 1-6,5 0 1,0-4 0,0-3 1,0-5-1,7 0 0,4-6 0,-1 1 3,4-5-10,-2-2 15,2-1-6,3 0 6,1-1-5,0-10-3,1-1 0,-1-4 2,0-3-5,0 0 8,0-1-2,1 5-2,-4 1 8,2 6-9,-5 5 0,-2 3-9,2 0 5,-3 0-1,4 10 5,-2 4 1,-2 2 1,-1 1-2,-2-1 12,-2-2-10,-3-2 7,-1-3-3,0-5 0,0 0 11,0-4-16,0 0 9,0 0 9,2 0-15,-1-7 15,4-9-19,2-8 3,5 0 1,1 0-4,4 4 0,-1 5-2,4 4-3,-4 5 3,3 3 1,1 3-8,-4 0 5,4 3 3,-5 8 1,1 1 0,-2 0 2,-1 2-3,-1-1 1,1-1-2,-1 2 2,-1-2 2,-3 0-2,0 0 0,-1 0-29,1-5-17,2 0-73,-1-7 6,-3 0-7,0 0-133</inkml:trace>
  <inkml:trace contextRef="#ctx0" brushRef="#br0" timeOffset="368576.4413">16991 5726 679,'0'0'46,"0"0"-46,0 0-53,0 0 52,0 0-48,0 0-77,18 0-12,-5 0-100</inkml:trace>
  <inkml:trace contextRef="#ctx0" brushRef="#br0" timeOffset="371953.3692">18859 5832 151,'0'0'164,"0"0"-96,0 0 25,0 0-3,0 0-39,0 0 19,-10-35-48,7 33 8,-5 1-30,-2 1 13,-4 0-19,-6 0 6,-2 4 0,-3 10 0,3 4 0,1 2 0,5 1 0,1 0-9,6-2-2,3-1 11,3 1-5,3-1-1,0-2-12,0-3 11,10 0 5,5-3-17,-3-2 19,2-4-14,2-2 1,-1-2 9,3 0-19,-1 0 14,-1-6 6,1-8 6,1-3-2,0-2 5,-1-4-3,1-2 8,-6-2-10,-4-6 17,-3 0 11,-2-2-26,-3-6 9,1-1-12,1-1 9,-2 0-6,1 4 3,-1 6-4,0 3-2,0 6 1,0 6 10,0 6 3,0 6 5,0 4 14,0 2-32,0 0-1,0 0 0,0 16-43,0 16 43,0 17 0,0 8 6,0 0-1,2-1 5,2-5-10,3-3 0,1-4 6,0-5-14,2-2 8,2-3 0,0-3 6,2-4 6,3-4-14,3-5 2,-1-6 0,2-6 2,1-6 0,-2 0-2,-1-3 12,0-15-5,-2-4-6,-2-7-1,-5 2-1,-2-2 1,-8 2 0,0 5 0,0 3-7,-3 6-1,-5 2 7,-3 4 0,2 4-17,-2 3 14,3 0 4,-2 9-2,4 7-9,3 1 11,3 1 0,0-2-3,2-2 0,10-2 2,1-3 1,4-4 0,5-4-1,5-1 1,3 0 0,1 0-3,3-12 11,-4-1-11,1-7 3,-7-2 0,-6-7 4,-1-6-2,-5-7 2,1-6-2,-4-6 8,-3-2-15,0-1 5,-6 5 0,0 9 17,0 5-6,-1 10 0,-6 5 6,1 8-17,3 7 17,2 4-9,-1 4 0,2 0-8,-1 14-16,1 22 10,-2 20-5,1 13 11,1 9 0,-2 3-1,1-1 4,1-5 6,-3-3-1,3-2 4,0-6 8,0-2-17,0-6-3,3-6 0,0-7 1,1-5 0,2-8 1,-1-6-2,1-7 0,0-7 4,-3-7-10,-2-3 6,1 0 0,-1-6 0,-1-15 7,0-6-3,0-7-4,0-6-4,-3-4-3,-10 1-22,-1 2 14,-2 5 11,1 9 1,0 5 3,3 5 0,5 3 5,1 6-7,3 3 2,3 0-7,0 1 6,16 0-12,13-1 10,9 0 3,4 1-7,3-4 4,-2-2-9,-3-3 0,-5 0 1,-6-1 7,-6 1 4,-7 1 1,-3 3 4,-3 1-2,-7 4 10,0 1 9,-3 1 4,0 0-26,0 1 9,0 1-9,0 0-3,0 0 3,1 0-9,2 1-16,3 15 16,2 2 9,4 3 7,0-2-7,4 0 3,2-6-4,3-1 1,3-4 0,-1-7-7,2-1 5,1 0-6,3-7 6,0-13-23,1-3 23,0-1-1,0-2 3,-2 4 1,-1 4 0,-5 6 0,-4 8 5,-4 4 3,-4 0-18,-1 3 9,-1 12-7,1 1 6,-5 4-6,-1-2 7,-1-2 3,-2 1 1,0-3 13,0-4-15,0-1 2,0-4 8,0-4-9,0 0-3,0-1 14,0 0-8,0 0 0,0-5 7,0-9-10,0-3-1,10 1-2,6-3-12,1 1 11,1 2-20,-1 5 16,-4 4 5,0 7-13,0 0 10,0 0-8,1 7 11,1 6-4,0-1 6,-1 0-2,-1-1 0,-1-1 7,2-1-12,-1-2 5,-1 1 0,-1-5 1,-4 0-1,-1-3 0,0 0 0,-2 0 7,8-9 1,-2-7-3,3-2-4,0-4-1,-1 1 1,-5 3-2,1 3 1,-5 2-6,-3 5 6,0 3 0,0 2 11,0 3-11,0 0-4,0 13-12,-2 6 9,-1 4 14,3-1-14,0-1 10,3-1-3,8-5 1,-1-3 2,2-2-6,3-3 2,4-3-6,2-2 3,-1-2-3,-3 0 7,-1 0-2,-3-10 4,-1-1-2,-3-6 5,3-4 1,-3-5 26,1-5-30,3-7 2,0-5 8,0-10-12,-3-3-2,-2 0-1,-1 5-4,-4 7 6,-3 8 1,0 9 0,0 8 12,0 5-7,0 8 5,0 3-10,0 3 1,0 0-4,0 12-11,0 17 1,5 16 4,-2 9 9,0 5 0,1 0 0,1-5 1,3-8 4,1-7-5,0-5 0,6-11 5,-3-1 0,0-9-5,5-3 0,3-7 2,6-3-8,5 0 6,2-14-13,-7-4 8,-7-5-19,-9-4 21,-8-3 0,-2-2-13,0 4 11,-14 4-13,0 9 9,3 9 9,0 6 15,5 0 1,-1 16-16,4 9-4,3 0-4,0-1 10,0-2-2,13-2 3,4-5 5,5-4-8,7-5 0,3-5 0,3-1-8,5 0-3,5 0-45,1-12 17,0 0-153</inkml:trace>
  <inkml:trace contextRef="#ctx0" brushRef="#br0" timeOffset="372270.8327">20790 5705 285,'0'0'55,"0"0"-26,0 0 49,82 0-42,-49 0-7,5-7-7,10-2 7,0-2-25,0-1-4,-7 0-56,-6 0-125</inkml:trace>
  <inkml:trace contextRef="#ctx0" brushRef="#br0" timeOffset="372586.7872">20593 5564 415,'0'0'217,"0"0"-172,0 0-30,0 0 12,0 0-27,0 0-4,-6 0-23,-1 0-115,-4 0-108</inkml:trace>
  <inkml:trace contextRef="#ctx0" brushRef="#br0" timeOffset="372956.634">19690 5628 628,'0'0'141,"0"0"-116,0 0 21,0 0-29,0 0-15,0 0-2,10 0-55,9 0-1,4 0-70,-3 0-179</inkml:trace>
  <inkml:trace contextRef="#ctx0" brushRef="#br0" timeOffset="384386.5392">22582 5657 28,'0'0'100,"0"0"-74,0 0-6,0 0 11,0 0 41,0 0-19,0 0 14,34 6-17,-21-3-14,-2-2 2,5 1-17,1-2-19,0 0 21,3 0-20,2 0 0,2 0 9,0 0-5,-3-2-7,0-5 0,-5 1 8,-4 0-4,-6 0-2,-1-3 2,-2-3 15,1-2-14,-3 1 3,-1-2 1,0 0 0,0-1 4,0 0-13,-8-1 1,-3 6-5,-1-2 11,-4 7-7,-2 4 11,-3 2-10,-3 0 20,-1 2-21,0 18 0,3 7 2,0 6-2,6 6 0,4 0-1,6-1 6,6-3-12,0-7 7,10-5 0,14-4 1,6-5 10,6-6-11,4-7 0,5-1 8,0 0 0,-2-6-8,-3-7-11,-5-1-23,-9 0-109,-8 1 9,-13 2-78</inkml:trace>
  <inkml:trace contextRef="#ctx0" brushRef="#br0" timeOffset="385944.1493">23247 5740 432,'0'0'210,"0"0"-174,0 0-30,0 0 16,0 0-10,0 0-12,0 0-2,1 0-10,2 0-23,4 0-26,3 0-117,-3-8-129</inkml:trace>
  <inkml:trace contextRef="#ctx0" brushRef="#br0" timeOffset="387496.5649">23281 5517 143,'0'0'210,"0"0"-143,0 0 48,0 0-39,0 0-14,0 0-53,0-9-5,0 12-8,3 12-16,0 5 20,3 3 15,-3 5-15,1-1 13,-2-2-10,1 0 1,-1-3 5,-1-4-9,2-1-3,-1-2-4,-1-5-78,1-4-56,-2-4-91</inkml:trace>
  <inkml:trace contextRef="#ctx0" brushRef="#br0" timeOffset="387734.8755">23293 5314 203,'0'0'382,"0"0"-353,0 0-18,0 0-5,0 0-5,0 0-1,0-7-78,0 7-39,0 0-37,0 0 31</inkml:trace>
  <inkml:trace contextRef="#ctx0" brushRef="#br0" timeOffset="389324.124">23706 5462 460,'0'0'34,"0"0"-6,0 0 23,0 0 41,0 0-58,0 0 4,-34-38-27,25 38-4,-3 0-7,-4 0-6,-2 4 6,-3 8 0,3 5 3,0-2-3,6 1 2,2 1-11,4-3 9,6-1-26,0-1 6,0-1-15,0-4 30,13-1 3,2-1-18,5-5 17,2 0-2,2 0-21,3-4 9,0-10-1,-5 0 15,-5-1-2,-6 1 10,-6 4 22,-2 1 10,-3 3-6,0 2 9,0 1-29,0 3 8,0 0-10,0 0-9,0 4-14,0 14-10,0 10 24,0 9 10,0 5-7,0 5-1,0-2 4,0-2-3,0-4-3,0-6 0,0-1 7,0-5-6,0-5 6,0-3-11,-3-8 4,-9-4-5,-2-3 5,-2-4 14,-2 0-14,-1 0 7,4-11-6,0-3 6,4 0-2,5 1 1,1-1-8,5 2 2,0-3-2,0-1-9,16-2 5,8-3-7,4 0 7,3-2-10,2-1 9,0 0-2,-3 0-10,-6 1 4,-3 0-11,-2 1 18,-2-1 2,-3 4-16,-1-1 22,-2 5-6,-6 1 6,-2 5 3,-3 4 10,0-2 13,0 6 13,0 1-18,-2 0-21,-7 0-2,-2 12 2,-3 8 3,-1 1-2,8 0-1,2-2 0,5-1-27,0-1-1,0-3 20,12-3-31,3-3 30,2-3-18,2-4 17,1-1 6,2 0-7,3-1 9,0-15-2,2 0-3,1-2 7,-3 1 11,0 4 2,-3 2 23,-4 4-32,-3 4 18,-3 1-17,1 2 1,-2 0-4,-1 6-2,1 8 0,-2-3-2,-3 0 4,-1-2-2,-3 1 0,-1-3 3,1-1-3,-2-5 0,0 1 4,0-2-5,0 0 12,0 0-7,0 0 1,3-3-5,1-15-6,3-5-37,4-1 37,0 2-4,2 1 15,2 3-5,2 1 0,0 5 4,3 3-5,-2 6 1,3 3 0,-2 0-4,2 9 4,0 6 0,-3 2 10,-2-1-9,-4 1 28,0-1 2,-5-1-20,1-1 2,0-4-5,0-1-8,3-3 0,1-3-7,7-3-1,5 0-59,-2 0-82,-4-3-312</inkml:trace>
  <inkml:trace contextRef="#ctx0" brushRef="#br0" timeOffset="390273.5093">25078 5443 296,'0'0'125,"0"0"-79,0 0 33,0 0 6,0 0-51,0 0-5,3-86-6,-3 76-10,-5 1 5,-4 3-12,-1 3 7,-5 2-13,-3 1 0,-6 0-6,0 1 6,2 14-4,4 5-13,5 1 17,5 3-6,5-1-3,3 2-1,0 1 9,0-1-1,21 0-15,3 0 12,7 0 3,1-1 2,-1 2 1,-3-2 2,-5-4 0,-4-4-3,-9-3 0,-4-2-8,-1-4 8,-5 1 0,0-2 6,0 0-5,0-1 7,-11-2 7,-12-2 12,-9-1 7,-5 0-31,-4 0-3,3-7-5,4-2-9,4 1 5,6 1-5,3 2-37,5 1-90,7 2-36</inkml:trace>
  <inkml:trace contextRef="#ctx0" brushRef="#br0" timeOffset="390828.2581">25494 5114 222,'0'0'97,"0"0"19,0 0 0,0 0-1,0 0-52,0 0 5,15-74-43,-15 74-10,0 0-15,0 13-11,0 25-18,0 19 26,0 10 3,-3 2 23,0-4-20,3-5 7,0-7 11,0-9-11,7-2-12,10-3 2,-1-7 0,0-3 3,4-6 1,-4-10-4,8-4 0,7-7-24,7-2 1,6-10-19,-5-12-41,-7-6-111,-17-1-153</inkml:trace>
  <inkml:trace contextRef="#ctx0" brushRef="#br0" timeOffset="391091.3044">25260 5424 385,'0'0'102,"0"0"-94,0 0 10,0 0 36,0 0-27,89-2 32,-38-4-13,1-1-43,5-1 9,0 0-1,1 1-9,-3-2-4,-10 2-42,-11 1-99,-16-2-175</inkml:trace>
  <inkml:trace contextRef="#ctx0" brushRef="#br0" timeOffset="392294.4796">26107 5446 317,'0'0'98,"0"0"-55,0 0-10,0 0 17,0 0-16,0 0-9,-67-58 6,41 58-5,-3 0-5,-3 18-21,1 6 3,1 4-9,8 2 5,8 2 1,4-2 5,9-3-5,1-1-5,0-5-2,6-5-1,8-5 8,1-6 0,3-5 0,-1 0-2,4-7 0,-1-11-8,-2-4 2,0-4 7,-4 2-1,-3 5 2,-3 5 0,-2 7 1,-3 3 5,-3 4 10,0 0-16,0 0-15,0 0 12,0 12-12,0 5 15,3 1 4,3 0 2,0 2-6,6-2 0,6-1 9,1-6-7,8 0-2,1-7 0,7-4 0,2 0-2,-1 0-3,-5-7 2,-3-8 3,-5-6 0,-4-3 4,-4-2 17,0-7 16,-4-1-27,-1-3 8,-4-6-4,0 0-6,-2 0 10,-1-1-18,0 5 4,-3 6 5,0 6 2,0 8 1,0 5 4,0 6-7,0 5-7,0 3-2,0 0-2,-3 18 2,-6 17-39,-1 13 39,0 5 0,5 1 2,5-3-7,0-3 8,0-5-3,9-3 0,4-4 2,4-4-2,4-5 0,-1-6-3,0-8 2,1-5 1,3-8 0,4 0 1,0-3 9,1-15-10,-5-8 0,-3-1-5,-4-6 2,-3-2-6,-7 3-6,-3-5 14,-4 7-21,0 5 22,0 5-3,-8 9 5,-4 7-2,-3 4 9,-5 4-2,0 19-14,-1 6 3,7 1 4,10 1-1,4 0 1,0-3-2,13-4 4,7-3 0,-1-6 7,5-4-3,3-10-6,4-1 0,4 0-11,-1-9 10,-1-6-59,-5-6-75,-6-1-220</inkml:trace>
  <inkml:trace contextRef="#ctx0" brushRef="#br0" timeOffset="392633.0628">26104 5305 301,'0'0'62,"0"0"-33,0 0 31,87-2-9,-50 2-6,5 0 9,7 0 2,5 0-35,2 0-10,0-1 3,-1-5-14,-3 0-2,-1-4-56,-5 0-108,-12 4-123</inkml:trace>
  <inkml:trace contextRef="#ctx0" brushRef="#br0" timeOffset="392933.7751">27211 5501 631,'0'0'132,"0"0"-132,0 0 0,0 0 29,0 0-27,0 0-4,6 0-3,-6 0-58,0-5-65,-2-3-342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7:29:01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8290 1051 31</inkml:trace>
  <inkml:trace contextRef="#ctx0" brushRef="#br0" timeOffset="2591.4451">10233 660 378,'0'0'94,"0"0"-84,0 0-10,0 0-12,0 0-8,0 0 20,0 99 15,0-57-8,0 5 7,0-8 0,-3-1-11,0-6 2,1-4-5,1-5 3,1-4 4,-2-5-7,2-5-22,0-4-39,0-5-89,0 0-94</inkml:trace>
  <inkml:trace contextRef="#ctx0" brushRef="#br0" timeOffset="2861.0065">10224 660 85,'0'0'285,"0"0"-183,0 0 2,0 0-49,0 0-4,30-77-14,-14 66-37,8 1 3,3 2-3,1 4 0,2-1-5,1 5 5,-4 0-1,-3 0 1,-6 0-38,-5 5-26,-7 7-82,-6 3-35,0 0-37</inkml:trace>
  <inkml:trace contextRef="#ctx0" brushRef="#br0" timeOffset="3077.1739">10239 753 130,'0'0'121,"0"0"-116,0 0-3,0 0 6,0 0 60,0 0-27,41 27 7,-14-21-16,2-1-22,0 1 10,-4-2-20,-5 6 0,-9 1-55,-8 3-133,-3 3-54</inkml:trace>
  <inkml:trace contextRef="#ctx0" brushRef="#br0" timeOffset="3265.5917">10218 1059 78,'0'0'56,"0"0"-26,0 0 58,0 0 37,0 0-59,85 12-10,-58-12 0,3 0-41,-5 0-8,-1 0-2,-5-2-5,-4 2-9,-3 0-95,-3 0-142</inkml:trace>
  <inkml:trace contextRef="#ctx0" brushRef="#br0" timeOffset="3941.8325">10882 553 312,'0'0'96,"0"0"-52,0 0-34,0 0 19,0 0 8,0 0-26,0-10-8,0 10 7,0 0-9,0 0 26,0 0-10,0 0-17,0 11-11,-8 15-7,-4 7 18,-4 6 25,2 0 0,0 1-7,2-3-10,-3 4-6,0-2 7,0-3-6,0-3-1,3-4 2,-4-4 3,-2-7-14,4-1-30,4-10-81,3-5-98</inkml:trace>
  <inkml:trace contextRef="#ctx0" brushRef="#br0" timeOffset="4249.1467">10647 679 309,'0'0'83,"0"0"-20,0 0-23,0 0-16,0 0-24,0 0 0,66 42 3,-42-11 10,-1 3 3,0 1-16,1-2 4,-2 0 4,-3-3-5,0-4-3,-4-3 11,1-4-9,-4-2-4,1-4-12,-5-4-83,1-3-27,-3-6-107</inkml:trace>
  <inkml:trace contextRef="#ctx0" brushRef="#br0" timeOffset="4549.9434">11255 690 404,'0'0'124,"0"0"-84,0 0-34,0 0 10,0 0-16,0 0-34,12 37 34,-12 4 3,0 4 30,-12 2-7,-2-5-16,-3-3 7,0-4-14,6-6-1,1-5 6,3-3-8,2-8-35,2-3-8,2-5-34,1-5-62,0 0-94</inkml:trace>
  <inkml:trace contextRef="#ctx0" brushRef="#br0" timeOffset="4839.1633">11207 795 163,'0'0'173,"0"0"-81,27-96-9,-12 69 0,3 7-52,-2 7 1,2 5-4,0 5-28,0 3 3,6 9-3,-1 14-1,2 8-5,-6 5 10,-7-1-4,0 5 14,-8 0-12,1-3 7,-5 2-9,0-7 8,0-2-2,0-2-5,0-6-1,0-2 0,-3-2-6,-5-5-16,-2-3-41,-1-5-75,-1-5-174</inkml:trace>
  <inkml:trace contextRef="#ctx0" brushRef="#br0" timeOffset="5032.2644">11259 850 441,'0'0'75,"0"0"-75,0 0-1,0 0 1,0 0 5,0 0-1,105 7-3,-77-3-1,-1 1 1,-6 0-8,1 3 0,-7-1-158</inkml:trace>
  <inkml:trace contextRef="#ctx0" brushRef="#br0" timeOffset="5529.7779">11632 636 312,'0'0'136,"0"0"-134,0 0-2,0 0-20,0 0 20,17 81 2,-16-39 32,-1 1-15,0 1 2,0-1 19,0-3-37,-3-5 7,-1-7-6,1-4-2,0-3 0,1-4-2,2-5-81,0-6-35,0-6-49,0 0-20</inkml:trace>
  <inkml:trace contextRef="#ctx0" brushRef="#br0" timeOffset="6000.4093">11638 723 175,'0'0'123,"0"0"24,0 0-96,42-90 5,-24 78-35,-3 6-21,3 4 7,-3 2-7,1 0 0,1 20-1,0 7 7,-6 3 3,2-1-8,-5 2 5,-4-2 3,1-2-8,-2 0-1,-1-7 6,0-7-2,-2-1-4,1-8 0,-1-2 4,3-2 5,-1 0-7,1-6 12,8-19 2,2-13-12,6-6-5,4-1 1,0 7 0,1 10-11,-7 10 19,-2 7-8,-8 8 13,1 3-13,1 0-1,4 17-8,-1 5 9,0 7-7,-5 1 10,-2 2-3,-4 1 0,-1 1 0,0 1 0,0-3 0,0-2 4,0-3 7,0-3-11,-4-2-38,1-5-72,3-6-184</inkml:trace>
  <inkml:trace contextRef="#ctx0" brushRef="#br0" timeOffset="6486.04">12469 585 334,'0'0'214,"0"0"-181,0 0-33,0 0-18,0 0 18,0 97 0,0-53 6,0 1 5,-4-1 5,1-2-11,0-6 1,-3-3-6,4-7 4,-1-4 2,0-4-6,0-5-4,3-6-54,0-7-139,0 0-160</inkml:trace>
  <inkml:trace contextRef="#ctx0" brushRef="#br0" timeOffset="6802.9666">12487 601 189,'0'0'110,"0"0"-66,34-84-15,-17 62 7,1 8 43,-2 3-55,2 7-3,4 4-7,-2 0-9,1 18-9,-3 10 12,-5 5-7,-4 1 16,-6-3-16,-3-5 2,0-5-3,-4-3 6,-12-2 0,-4-1 7,-4 0-2,-3-4 11,0-2-19,5-3-3,-1-3-51,4-3-173</inkml:trace>
  <inkml:trace contextRef="#ctx0" brushRef="#br0" timeOffset="7420.2105">12806 572 289,'0'0'95,"0"0"16,0 0-30,0 0-27,0 0-36,0 0-18,6 17-5,-4 19-14,-2 12 19,0 5 25,-2 0-23,-8-2 14,-2-6-8,5-6 2,-1-7-10,5-7 5,0-2-3,1-4 2,2-2-4,0-2 0,0-3 0,6-3 1,10-2-3,6-5 4,6-2 3,7 0 4,0 0-5,0-9-8,-4-2-15,-4 1-101,-8-2-124</inkml:trace>
  <inkml:trace contextRef="#ctx0" brushRef="#br0" timeOffset="7758.7938">13352 647 225,'0'0'303,"0"0"-193,0 0-104,0 0 6,0 0-12,0 0-27,0 55 21,0-5 12,0 0-3,0 5 22,-8-5-23,2-8 6,-2-6-8,5-6 7,0-6-3,1-3-4,1-4-7,1-5-27,0-6-63,0-6 11,3 0-138</inkml:trace>
  <inkml:trace contextRef="#ctx0" brushRef="#br0" timeOffset="8013.241">13433 639 299,'0'0'159,"0"0"-69,0 0-43,0 0-8,0 0 9,0 0-46,96-86 6,-62 77-8,4 1 2,-3 2-6,-4 5 4,-6 1 0,-5 0-2,-7 0-28,-5 7-42,-8 7-95,0 2-34</inkml:trace>
  <inkml:trace contextRef="#ctx0" brushRef="#br0" timeOffset="8206.6628">13439 771 170,'0'0'113,"0"0"-97,0 0-16,0 0 34,0 0 33,0 0 14,28 20-11,-1-17-38,3 0-14,1 0-15,1 1 2,-4 4-10,-6-1-80,-8 3-146</inkml:trace>
  <inkml:trace contextRef="#ctx0" brushRef="#br0" timeOffset="8422.8354">13342 1084 28,'0'0'159,"0"0"-155,0 0 4,0 0 48,0 0-7,0 0 56,49 24 10,-16-24-77,6 0 6,5 0-34,3-1-5,0-6-5,-5-2-25,-4 4-121,-11-3-201</inkml:trace>
  <inkml:trace contextRef="#ctx0" brushRef="#br0" timeOffset="10844.7976">5454 1579 17,'0'0'45,"0"0"-25,0 0 7,0 0-18,0 0-1,0 0 14,66 18 14,-50-16-15,2 0 9,-3 1-17,3-2 10,-2-1-21,2 2 5,6-1 2,0 0-2,10-1-4,2 0 4,4 0-2,4 2 18,-1 1-6,6-3-4,-1 1 12,-2-1-24,-1 0 7,-3 0-4,-5 0 0,-1 0 10,-2 0-14,0 0 0,-1 0 4,-2 0 1,2 0-5,-3 0 0,6 0 4,1 0-4,4 0 0,3 0 0,3 0-1,2 0 6,4 0-5,3 0 10,4 0-1,-2 0-4,1 0 1,-2 0-4,0 0 12,-1 0-8,5 0-6,2 0 0,4 0 0,2 2 0,1-2 2,5 2-2,-2-1 2,3-1 4,-3 0-6,-1 0 0,-4 0 8,-5 0 3,-1 2-7,1-1 12,3-1-15,-2 2 4,3-1-5,-1 1 0,1-1 4,4-1-10,3 1 8,3-1-2,2 0 2,0 0 5,-1 0-7,-1 0 0,-3 0 1,-4 0-4,0 0 3,-3-1 0,2 0 3,1-1-3,3 1 0,-3-1 0,-1-1-1,-1 0 1,-2 0 0,-2 0 0,-4 3 0,-8 0 3,0 0-3,-6 0 0,1 0 0,3 0-1,3 0 1,3 0 0,6 0-1,0-2 5,-1 2-4,-1-1 0,0 1 1,2-1-1,7 1 0,2 0 0,4-2-4,3-1 9,1-2-5,6 1 0,1 1 1,1-1-7,-6 1 6,-4 1 0,-7 2 3,-3 0 1,-2 0-6,-6 0 2,-2 0-1,-2 0-2,2 0 6,-5 0-2,5 2-1,-4 1 3,-1-2-3,-4 3 0,-2-1 0,-5 2-3,-1-2 3,3 2 0,5-3-4,6-2 7,7 0-3,5 0 0,-1 0 2,5 0-3,-3 0 1,2 0 0,-2 0-1,1 0 5,0 0-6,-1 0 2,3 0 0,5 2 2,4-1-2,1 1 0,-2-2-2,0 0 4,-5 0-5,-4 0 3,-7 0 0,-7 0-4,-9 0 4,-11 0 0,-12 0 3,-9 1-2,-11-1-2,-3 0-3,0 2-25,-7 0-41,-16-2-92</inkml:trace>
  <inkml:trace contextRef="#ctx0" brushRef="#br0" timeOffset="33842.7631">7538 3000 139,'0'0'50,"0"0"17,0 0 21,0 0-36,0 0-2,0 0 18,0 0-33,0 0 5,-10-52-19,3 41 1,-4 2 12,2-1-29,-4-3 3,-4 6-8,1-2 0,-3 1 0,-3 3 0,0 0 2,0 0-2,4 2 0,-3 0-7,6 3 3,0 0 4,3 0-1,2 0 1,2 9-13,2 6-5,6 6-5,0 4 2,3 2 19,21 8-5,6 4 7,4 4 0,4 2 2,-4 4-10,-1-3 8,-2 2-16,-1-3 12,-3-1-17,-8-3 21,-8-4 0,-10-4-6,-1-1 1,-10-5 10,-17-3-5,-6-4 0,-6-8 6,-4-5 15,-5-7-6,2 0-2,-2 0 8,2-13-18,6-4-1,2 1-2,7 0-7,7 3-34,6 4 1,9 0-104,8 0-163</inkml:trace>
  <inkml:trace contextRef="#ctx0" brushRef="#br0" timeOffset="35424.5761">7801 3274 228,'0'0'58,"0"0"-4,0 0 9,0 0-10,0 0-43,0 0-3,-6 17-1,0 2-12,0 5 6,3 5 0,3-2 7,0 0-7,0-1 0,0-5 2,6-3 1,3-4-5,2-6 2,0 0 0,-2-5-1,2-1 5,2-2-4,1 0 8,2-5-6,-1-8 8,-2-6-9,-4 3 3,-3-1 7,-1 1-5,-5 4 1,0 3 47,0 1-47,0 5 12,0 3 3,0 0-21,0 0-1,0 9-27,0 8 27,0 4-1,4-2 6,7-1-7,-1-1 2,6-3 0,0-3-5,1-3 11,0-3-6,2-2 0,-1-3 10,0 0-9,1-3 2,-2-13-3,2 0 8,-5-4-8,-1-4 0,-1-2 7,-2-5-2,-1-5 4,-3-6-4,-1-4-1,-2-3 16,0 3-19,-3 8 7,0 6 20,0 10-13,0 5 10,0 5-11,0 6-8,0 4 29,0 0-32,0 2-3,0 7 0,0 27-27,0 21 25,0 11 1,0 5 1,0-3 9,0-5-7,0-2 0,0-2 11,0-2-12,0-4 12,0-5-13,0-6 2,0-4 0,-3-5-1,3-4-1,-2-5 1,-1-6 4,2-6-7,-1-7 2,2-5 0,-1-2 19,-2-21 4,0-11-22,0-7-1,1-6-1,2-1-3,0-1 4,0 2-6,0 3-3,0 5 9,6 3 0,5 3 0,5 4-11,2 1 9,6 5-9,1 7-4,4 6 12,-3 10-7,1 2 8,-4 19-3,-2 5-2,-6 1 3,-5 0 4,-10-4 0,0-2 1,0-6-1,-12-2 0,-7-2-2,-5-5 5,-6 0-10,0-5 7,0-1-32,-4 0-14,7 0-20,2-1-90,5-7-84</inkml:trace>
  <inkml:trace contextRef="#ctx0" brushRef="#br0" timeOffset="35979.3276">8586 3143 109,'0'0'165,"0"0"-31,0 0-53,0 0-12,0 0-44,0 0-19,3-1-6,0 27-9,1 13 9,2 12 43,-1 4-25,-5 1 20,0-3-22,0-2-14,0-2 15,0-3-17,0 0 0,0-5 1,0-3 8,0-4-15,0-5 6,0-3 0,0-7 11,0-4-11,0-4-4,0-6-19,0-5-64,0 0-27,0-14-60</inkml:trace>
  <inkml:trace contextRef="#ctx0" brushRef="#br0" timeOffset="36311.4047">8641 3388 188,'0'0'55,"0"0"-25,0 0-1,45-81 25,-35 71 19,3 1-37,0 7 11,1 2-31,4 0-16,3 9 8,-2 9-6,-2 5 8,-4 0 5,-4 1-10,-4-2-1,-5 2-4,0-1 0,-6-2 10,-18-3-4,-1-2 2,-5-2-8,2-5-6,1-3-15,4-6-35,4 0-35,4 0-43,3-6-151</inkml:trace>
  <inkml:trace contextRef="#ctx0" brushRef="#br0" timeOffset="37514.6742">8993 3304 271,'0'0'130,"0"0"-62,0 0-29,0 0-39,0 0-1,0 0-1,-64 88-2,59-58 4,1 0-2,4-3 9,0-3-12,0-3 6,0-4-1,4-2 11,4-3-11,4-3 7,1-3-3,1-2-1,2-4 9,2 0-5,1 0-1,1-10 5,-5-7-6,-5-4 7,-1 0-9,-6-3-3,-3-2-8,0 4 7,0 1 1,-6 4 2,-4 5 2,2 4-3,-2 6 14,1 2-5,0 0-1,1 0-9,1 0-2,2 6-3,1 4-6,4 1 1,0-1 10,0 1-7,13-4 7,4-1 0,2-1 0,2-3 6,-1-2-5,-3 0 8,-3 0-9,5-11 7,-1-6 0,-3-3 14,3-5-20,-5-2 18,-2-3-17,-2-2 3,0 7 0,-3 4-4,0 6 10,-5 7-4,1 5-3,2 3-8,2 0-7,8 20 9,2 4-4,2 4 9,1 4-5,-4-2 2,-3 0-4,-9 0-3,-3 0 12,0 2-5,-11-1 22,-11 0-17,-5-3 6,4-3-11,0-7 4,5-7 7,2-4-8,4-7 1,6 0 10,1 0-10,4 0 1,-1-2 1,2-4-5,0-1 9,0-1-10,11-3 0,7 2-2,9 0-4,0 2 4,-1 0 0,3 0 2,-6 1-4,-1 0 8,-5 2-4,-3-2 2,7-2-2,-2-4 0,5-1-1,-6-7 1,-9-1 6,-2-1-4,-7-1 4,0 0-6,0 7 6,0 5-8,0 4 2,-7 3 0,4 4 13,0 0-13,-5 17-11,1 9 8,1 4-7,2 0 8,4-2-8,0 0 10,11-3 0,6-4 0,8-4 2,-1-5 2,1-6 5,-1-5-10,-1-1 1,-4 0-23,-2 0-10,-3-7-66,-2-2-151</inkml:trace>
  <inkml:trace contextRef="#ctx0" brushRef="#br0" timeOffset="38940.4915">10431 2978 398,'0'0'141,"0"0"-101,0 0-30,0 0-10,0 0-19,0 0 19,-27 100 4,18-45-3,-1 3 18,4 0-11,6-5-7,0-9-1,0-6 1,0-8-1,11-4 0,5-9 2,-1-6 3,7-4-2,2-7-3,6 0 7,4-5 0,4-11-7,-1-4 0,1-4 1,-8-3 4,-7-7-4,-1-5-1,-4-6 4,-3-6 3,-4-2-7,-1 2 0,-6 3 0,-1 3 13,-3 6-3,2 9 18,-2 8 2,0 11-4,0 6 8,0 5-21,0 0-12,0 24-2,0 18-20,-3 16 21,-3 7 0,1 5 4,-2-4-8,3-6 4,-4-6 0,2-10 2,4-10 4,2-3-6,0-11 0,0-7 4,0-5-10,0-7 6,0-1 0,0 0 17,0-4-15,2-20 25,12-7-27,3-4 3,0 4-10,2 4 7,-5 6 0,-1 4-2,1 6 2,3 6-6,6 5-4,-1 0-14,4 8 19,-1 6 0,-1 4 5,-1 2-11,-1 0 18,-2-1-7,-3-1 0,4-2-7,-5 0-2,1-1-27,-1-5-33,2 0-40,1-9-124</inkml:trace>
  <inkml:trace contextRef="#ctx0" brushRef="#br0" timeOffset="39642.4068">11395 3253 342,'0'0'91,"0"0"-13,0 0 18,0 0-54,0 0-17,0 0-25,-94 3 0,67 24 11,3 0-8,9-1-1,5 0-2,6-4 0,4-4-5,0-1 5,0-4 0,13-4-1,3-3 7,5-4-3,0-2-3,0 0-5,0-12 3,0-5 0,-5-4-9,-3 3 9,-5 2-4,-5 3 6,-3 7 16,0 2-10,0 4 23,0 0-29,0 0-8,0 6 6,0 9-9,2 2 11,2-1 0,1 1-1,3-3-1,1 0 2,3-3 0,3-2 8,0-5-7,3-1-1,3-3 0,-3 0 8,3-3-8,-2-13 0,1-6 0,-4-4 10,-3-9 0,1-7-8,-2-6-2,-5-6 3,-1-2-1,-3 0 11,-1 6-6,-1 7 22,-1 9-17,0 12 31,0 10 15,0 7-27,0 5-3,0 0-28,0 28-29,0 14 26,0 15-2,0 6 5,0-1 0,0-7-1,7-3-5,-2-10 6,4-9 0,4-6 5,2-7-4,5-8-2,1-8-27,4-4-56,2 0 27,-3-12-112,-9-11-238</inkml:trace>
  <inkml:trace contextRef="#ctx0" brushRef="#br0" timeOffset="39889.8415">11486 3125 375,'0'0'0,"0"0"-12,0 0 12,0 0 41,0 0 13,102 15-1,-59-15-5,2 0-41,1 0 4,-3-1-11,-4-4-9,-6-1-70,-6 2-77,-11-3-122</inkml:trace>
  <inkml:trace contextRef="#ctx0" brushRef="#br0" timeOffset="40460.2156">10136 3057 262,'0'0'116,"0"0"-116,103-7 30,-51 7 30,3 0-33,0 0 6,6 0-2,5 0-25,3-1 18,1 1-21,-6 0-3,-7 0 0,-2 0-77,-9 0-75,-7 0-176</inkml:trace>
  <inkml:trace contextRef="#ctx0" brushRef="#br0" timeOffset="41509.6725">12912 2847 270,'0'0'30,"0"0"19,0 0 34,0 0-22,0 0-5,0 0-22,-51-47-17,37 47 1,-3 21-18,-5 14 0,1 10-4,1 5 13,6 2-2,5-2-7,7 0 6,2-5-8,0-3 2,17-6 0,7-6-3,4-5 10,2-12-7,1-5 0,3-8 8,4 0 15,5-19-10,0-10-1,3-8 15,-5-4-15,-10-1 17,-6 0-11,-13 2-12,-9-2 24,-3-1-25,0 1 1,-19 4-3,-7 5 4,-2 6-13,-3 6 6,-5 9-54,-6 10-2,-4 2-58,-2 7-111,3 8-144</inkml:trace>
  <inkml:trace contextRef="#ctx0" brushRef="#br0" timeOffset="41794.8612">12826 3031 201,'0'0'42,"0"0"-18,0 0 14,0 0-9,91 68 14,-72-39 6,-4 1-14,-3 2-22,-3 1-8,1-5 4,-1 0-8,0-4 5,2-4 0,4-2-6,0-7-21,4-4-116,0-7-143</inkml:trace>
  <inkml:trace contextRef="#ctx0" brushRef="#br0" timeOffset="42728.6101">13429 2967 292,'0'0'91,"0"0"-53,0 0-38,0 0-15,0 0 15,-2 78 9,2-43 19,0-2-17,0-3-4,0-3 5,3-6-6,8-2-6,3-6 0,-2-5 4,5-6 0,1-2 5,7 0-5,5-10 20,1-9-17,-2-4-4,-6-3-3,-3 4 2,-7-2 6,-1 1 0,-2 2 33,-5 6 5,0 3-29,-5 8 26,0 2-3,0 2-35,0 0 29,0 0-32,0 0 4,0 0-12,0 3-11,1 11 15,1 5-4,2 5 6,2 1-3,3 3 3,0-3 0,0-2 2,3-4 4,-2-2-6,2-3 0,5-6 5,2 0-9,5-5 4,4-3-16,-1 2-59,-5-2-167,-8 0-186</inkml:trace>
  <inkml:trace contextRef="#ctx0" brushRef="#br0" timeOffset="43947.4715">14252 3038 332,'0'0'66,"0"0"18,0 0-6,0 0-50,0 0 25,0 0-34,-71-28-17,49 35 0,2 12-2,-4 8 0,6 1 0,2 2 3,5-3-7,6 0 4,5-3 0,0-3-5,0-3 7,0-5-2,10-2 0,3-6 2,2-5-4,4 0 5,1-2-3,2-16 10,0-4-9,-4-7-1,0 2 0,-4 0 5,-4 4-4,-3 5 0,-5 5 3,-2 5 37,0 5-40,0 3 16,0 0-17,0 0-19,0 11 15,0 7-6,0 3 10,0-1-4,0-2 12,0 0-8,12-5 0,4-4-3,4-3-3,7-6 6,4 0 0,2 0-3,-2-14 7,-4-2-4,-5-4 0,1 2 3,-4 3-5,-4 3 5,0 3 4,-3 3 2,-2 4-5,-1 2-8,3 0 4,-1 10-6,-4 6-1,3 2 7,-7 0 0,-1 2 8,-2-4-4,0-2 1,0-2-5,0-6 6,0-3-10,0-3 7,0 0-3,0 0 19,1 0-19,3-9 31,0-10 19,2-9-41,4 1-12,2 5 3,6 1 0,2 6-4,4 4-18,1 5 3,-1 6 5,-3 0-7,0 0 15,-5 12 0,3 1 6,-1 3 0,-1 0 0,-1 1 0,-2-4 0,0 1-2,-2 0-2,-1-7 7,1 2-3,-2-3 0,1-3 5,2 0-5,-1-3 0,1 0 2,1 0 4,1-13-4,-2-7 3,-1-6 16,2-4-18,-5-3 14,1-3-9,-3-3-2,1-3 10,-1 0-15,0-2 5,-3 3 17,-3 4-20,-1 4 16,0 7-6,0 8-6,0 9 0,0 6-6,0 3-1,0 1 0,0 26-37,0 17 31,0 17 3,0 2 1,0-1-4,0-1 12,0-7-6,0 0 0,11-7-2,2-8 2,4-5 0,0-7 0,1-8-2,2-9 2,1-8-22,1-2-8,0-9-50,-1-20-101,-7-5-372</inkml:trace>
  <inkml:trace contextRef="#ctx0" brushRef="#br0" timeOffset="44216.9478">14840 2955 489,'0'0'38,"0"0"-38,0 0-32,0 0 32,0 0 19,0 0 35,98 20 24,-36-20-27,6 0-24,4 0-11,-10 0-8,-6-6-9,-10 1 1,-13 2-21,-10 0-4,-9 2-65,-11-4-164</inkml:trace>
  <inkml:trace contextRef="#ctx0" brushRef="#br0" timeOffset="45820.9196">15547 2965 277,'0'0'92,"0"0"-7,0 0-21,0 0-35,0 0-29,0 0-6,-22 63 4,11-28 4,5 1 1,1-1 4,3 0-4,2-7-1,0-3-2,6-7 5,4-7-5,1-3 1,3-6 2,5-2 4,7-3 0,7-20 8,2-7-8,-4-2-7,-6 1 8,-7 1-3,-6 3-3,-6 4 42,-1 3-27,-3 7 9,-2 4-10,0 4-13,0 5 21,0 0-21,0 0-3,0 11-10,0 15-5,-8 3 14,5 5 1,1-2 0,2-1-1,0-1 1,6-6 0,7-6-3,2-4 10,6-8-10,4-6 3,7 0-4,4-5 3,1-14 1,-3-1 0,-2-4-8,-7-2 17,-3-1-12,-3 2 3,-2 2 0,-2 5 3,-1 6-1,-2 6-2,-1 6 0,1 0-12,3 9 6,0 11 3,-3 1 3,-2 1-4,-3-1 4,-4 2 0,-2-3-1,-1-2 8,0-4-7,0-1 2,0-5 2,0 0 3,0-3-7,0-4 4,0 1 4,0-2-5,0 0 4,0-2 25,0-15 18,0-8-33,8-11-16,6 3-1,3 1 0,2 8-10,0 9 5,-2 6 1,1 8-3,-2 1 0,2 4-2,-1 15 8,1 3-4,-6 0 2,-1 0 0,-5-3 3,-3 1 0,-1-5-5,-2-1 6,0-4-1,0-6 0,0-1 6,0-3-6,0 0 1,1 0 4,4-10 15,4-11-11,3-4-8,4-1-1,5 1-11,3 4-4,3 5 3,2 6 6,1 8-4,-1 2-4,-4 2 3,-2 19 6,-6 5-8,-5 3 13,-1 1-1,-4-3 0,-2-3 0,2-5 2,-1-3 3,1-2-4,1-3 8,0-1-8,2-5 0,3-5-25,1 0-96,2-10-367</inkml:trace>
  <inkml:trace contextRef="#ctx0" brushRef="#br0" timeOffset="46923.933">18097 2707 324,'0'0'48,"0"0"0,0 0 33,0 0-44,0 0 13,-42-78-22,32 73-13,-5 2 12,4 3-15,-2 0-11,-4 0-1,-1 12 2,-2 9-2,2 8 0,1 1-6,6 4-1,6 3 5,5-3 2,0 4-1,10 0-21,11-4-5,6-1 1,1-2 21,2-3 2,2 1 3,-3-2 0,3 0-4,-5-3 4,-11-3 0,-3-4 0,-13-4 2,0-4-2,-11-3 18,-14-2 41,-4 0-9,-7-4-38,-6 0-4,2 0-8,2 0-9,6-5 2,3-2-31,7 2-16,0 0-41,4-1-213</inkml:trace>
  <inkml:trace contextRef="#ctx0" brushRef="#br0" timeOffset="47609.9971">18628 2639 93,'0'0'174,"0"0"-76,0 0-2,0 0-1,0 0-44,0 0-10,1-8-14,-1 11-27,-13 22 0,-10 10 3,-8 10-3,0 1 1,-1 2 6,4-5-8,4-4 1,5-5 0,6-4 1,0-1 8,2-2-9,-1-3 0,-1-3-17,2-6-30,3-4-73,5-10-92</inkml:trace>
  <inkml:trace contextRef="#ctx0" brushRef="#br0" timeOffset="48011.0809">18361 2666 189,'0'0'66,"0"0"-64,0 0 9,0 0-5,0 0 8,0 0 18,67 89-15,-58-65-8,-3-1 11,-2-1-20,2-2 0,2-2-51,2-6-115</inkml:trace>
  <inkml:trace contextRef="#ctx0" brushRef="#br0" timeOffset="48528.0514">19095 2683 231,'0'0'107,"0"0"-25,0 0-16,0 0-17,-82-39-21,62 39-18,0 11-7,2 9-6,4 8 2,5 0-19,5 5 19,4 0-1,0 0 2,10 0 0,9-1 7,1-2-7,2-1 0,1-5 2,-4-2-7,-4-2 5,-4-2 0,-7-3-1,-4-1 5,0-4-4,0-2 6,-9-1 5,-12 0 53,-7-2-35,-3-3-11,-7-2 1,2 0-12,2 0-7,3-5 0,5-7-16,7 0-14,4 0-49,6 2-40,5 0-58,4 1-86</inkml:trace>
  <inkml:trace contextRef="#ctx0" brushRef="#br0" timeOffset="48897.9001">19155 2728 44,'0'0'123,"0"0"-87,0 0 13,0 0-5,0 0-8,0 0 24,104-2-32,-61-2 18,2-2-43,3 1 10,-3-1-12,-4 4-1,-8-2-7,-9 1-42,-6 0-117,-10-1-82</inkml:trace>
  <inkml:trace contextRef="#ctx0" brushRef="#br0" timeOffset="49145.317">19383 2669 235,'0'0'142,"0"0"-119,0 0-23,0 0 0,0 0 21,-4 102 45,4-67-38,0-3 2,0-1 12,0 0-40,0-3 11,0-2-13,0-2 6,0-2-4,0-4-2,0 2-4,0-3-53,0-1-63,7-2 34,6-7-78</inkml:trace>
  <inkml:trace contextRef="#ctx0" brushRef="#br0" timeOffset="49430.4918">19720 2729 508,'0'0'98,"0"0"-86,0 0-12,0 0-25,0 0 25,7 78 31,-7-44-18,0 1 14,0-4-19,0-1-3,0-3 7,0 1-4,-5 0-8,-3-1 0,1-1 4,-3-4-12,3-7-22,3-3-65,2-7-39,2-5-127</inkml:trace>
  <inkml:trace contextRef="#ctx0" brushRef="#br0" timeOffset="49668.7988">19747 2716 351,'0'0'94,"0"0"56,0 0-64,0 0-45,0 0-15,0 0-13,36-80-11,-6 74-2,4 5 0,3 1-1,-1 0 6,0 0-5,-3 0 0,-7 7-2,0 1-9,-7 0 10,-2 2-48,-8-1-25,-6 1-136,-3-1-112</inkml:trace>
  <inkml:trace contextRef="#ctx0" brushRef="#br0" timeOffset="49884.9843">19749 2833 117,'0'0'80,"0"0"-63,0 0 43,0 0 45,0 0-28,0 0-12,50 38 18,-20-30-42,6-4-17,3 2-13,-5-1-2,-3-1-18,-11 3-21,-14 0-109,-6 0-112</inkml:trace>
  <inkml:trace contextRef="#ctx0" brushRef="#br0" timeOffset="50085.5201">19674 3119 170,'0'0'98,"0"0"-81,0 0 49,0 0 55,0 0-13,0 0-19,88 18-59,-49-18-5,0 0-25,3 0 12,-1 0-12,-5 0 0,-3-1-51,-8-4-67,-4-1-213</inkml:trace>
  <inkml:trace contextRef="#ctx0" brushRef="#br0" timeOffset="50586.7636">20382 2710 485,'0'0'173,"0"0"-166,0 0-7,0 0-9,0 76 2,0-34 6,0 1 2,0-2 1,-3-7 11,3-2-8,-3-5-5,2-4 0,1-4 5,-4-4-12,2-4 7,1-6-77,1-3-65,0-2-49,0 0 126,11-17-74</inkml:trace>
  <inkml:trace contextRef="#ctx0" brushRef="#br0" timeOffset="51019.0821">20420 2841 101,'0'0'91,"0"0"9,13-83-4,-1 59 5,0 3-52,0 7-33,0 8 7,-3 2-18,3 4 0,0 3-10,1 15 2,-1 7 3,-1 3-7,-3-3 11,-5 1-4,-3-8 0,0 0 1,0-5 3,0-4-4,0-2 0,0-5 5,0 0 2,0-2-7,0 0 13,0 0-8,3-4 68,6-15-32,8-9-39,5-4 9,8-4-8,3 3-4,-5 7 1,-5 10-4,-10 11-5,-3 5 9,1 9-10,0 19 10,-1 4-11,-4 6 11,-3-5 0,-3 1 0,0-6 6,0-2-2,0-2-3,0-3 5,0-2 2,0-2-14,0-4 6,0-1-45,0-1-19,0-8-192</inkml:trace>
  <inkml:trace contextRef="#ctx0" brushRef="#br0" timeOffset="51489.1975">21287 2726 313,'0'0'206,"0"0"-98,0 0-78,0 0-8,0-93-9,-11 76-10,-5 6 12,-1 4-15,-5 7 5,-8 0-9,-1 3 9,1 15-10,5 5 5,8 4-5,4 2-2,10 4 7,3-1 0,0 1-7,18-1 5,5-1 2,5-3 0,-2-3 4,-2-3-8,-3-4 8,-9-1-4,-4-5 0,-4-1 0,-4-4 0,0-3 0,-6 3 6,-12-4 1,-10-3-4,-5 0 3,-5 0-6,-2 0-42,1-2-56,2-1-121,1 0-137</inkml:trace>
  <inkml:trace contextRef="#ctx0" brushRef="#br0" timeOffset="53109.5451">22391 2781 311,'0'0'66,"0"0"-30,0 0-10,0 0-19,0 0 10,0 0 14,-91-28 2,65 46-29,-2 2-4,4 4 3,3 0-3,3-1 0,6-4-5,6 0 5,3-4-3,3-2 2,0-1 0,2-3-2,14-1 3,7-5 0,5-3 6,5 0-6,-2 0-3,0-11 1,-4-4 2,-7 0 0,-2-3 0,-9 6 0,-5 3 16,-1 5 29,-3 4 23,0 0-44,0 0-24,0 5-8,0 8 7,-4 1 1,4 0-9,0 0 9,0-2 0,8 0 0,6-2 6,5-1-9,5-1 3,2-3 0,4-3 4,2-2-4,0 0 7,-5-2-1,-4-11-3,-2-2 4,-6-3-7,-2-2 2,-7-1 4,-4-1-1,-2-1-1,0 4 1,0 1 2,-11 1-7,0 2 0,0 3 1,3 3 1,1 3-2,4 5 0,3-1 4,0 1-1,0 1-6,0 0-4,3 0-7,15 0 13,6 3 2,3 7-1,-3 2 0,-2 3 1,-1 2-3,-6 3 1,0 2 1,-5 2-3,-2-2 3,-4 1 0,1-3-4,-2-3 11,-2-1-10,4-4 3,-1-2 0,2 0-4,4-5 4,4 0 0,2-5 1,5 0 6,6 0-6,1-5-1,4-11 0,-5-5 1,-2-5-1,-4-6 3,-6-1-10,-8-1 10,-2 5-3,-5 8 0,0 11 6,0 5 22,-5 5-18,-2 1-10,-2 17-1,-4 9-13,6 2 10,6 0 0,1 1 4,0-3 0,15-3 3,7-3-2,7-4-1,2-3-2,3-4-27,-2-4-68,-7-5-159</inkml:trace>
  <inkml:trace contextRef="#ctx0" brushRef="#br0" timeOffset="53726.488">24654 2376 493,'0'0'102,"0"0"-75,0 0-27,0 0-26,-3 82 26,-11-27 4,-2 3 17,0 1 18,-4-5-22,5-4 22,-4-3-28,7-7-11,-3-2 6,3-8 3,3-4-7,-1-7 3,5-4 3,1-6-11,4-6 3,0-3-46,0 0 5,4-17-33,17-14-210</inkml:trace>
  <inkml:trace contextRef="#ctx0" brushRef="#br0" timeOffset="54027.2915">24738 2344 279,'0'0'261,"0"0"-184,0 0-73,0 0-3,0 0-1,0 0-9,77 60 9,-53-8 5,-2 3 16,-2 1-11,-5-4-9,-2-3 0,-4-7 8,-3-3-5,-1-4 2,-1-2-5,-1-6 6,-3-5 0,0-4 0,0-5-7,0-3 0,0-7-44,-13-3-96,-1-2-206</inkml:trace>
  <inkml:trace contextRef="#ctx0" brushRef="#br0" timeOffset="54180.9479">24612 2677 460,'0'0'35,"0"0"-27,0 0-2,106 0-3,-64 0-3,4 0 0,2-2-4,-9-4-208</inkml:trace>
  <inkml:trace contextRef="#ctx0" brushRef="#br0" timeOffset="55762.8172">25803 2694 282,'0'0'116,"0"0"-28,0 0 1,0 0-49,0 0-9,0 0 2,-6-78-32,0 77 33,-2 1-34,-7 0 10,-4 8-18,-5 8 17,-3 7-8,3-1-1,5 2-11,5-3 8,4 0 1,6-1 2,2-2-7,2-1 14,0-2-11,0-5 4,0-1-31,15-3 29,0-3-13,10-3 15,2 0-10,-2-1 3,-3-13-7,-6-2-2,-4-2-12,0 0 22,-6 0-1,0 4 7,-3 4 27,-2 3-6,2 4 21,-3 2-8,0 1-33,0 0-2,0 6-16,0 10 17,0 2-8,3-1 14,3 0-6,3-5 0,0-2-5,2-2 2,2-5 3,3-3 0,10 0 8,1 0-1,2-12-7,1-5 0,0-4 6,-2-1-5,-2 2-1,-7 5 0,-6 6 10,-3 6 1,-3 3-15,6 0 4,1 9-13,2 8 7,-1 1 6,-6-2 0,-2 0-2,-4-2 7,-3 0-5,0-4 0,0-2 4,0-1-2,-1-2 1,-4-4 8,4-1 4,1 0-4,0 0-5,0-3 4,0-17-7,6-6-6,12-5 0,9 5 2,3 2-9,0 7 11,-2 5-1,0 7 0,0 5-12,-1 0 4,-3 7 8,-6 10 0,-3 3-8,-3-1 9,-3 4-1,3-2 0,-3 0 2,0 1-8,1-1 6,2 0-27,2-6-129,0-4-247</inkml:trace>
  <inkml:trace contextRef="#ctx0" brushRef="#br0" timeOffset="56317.5614">26889 2782 289,'0'0'111,"0"0"-16,0 0 5,0 0-24,0 0-13,0 0-60,-66-50 5,42 50-8,-2 3-4,1 15-1,2 3 5,2 7 0,7-3-9,6 2 5,5-1 4,3-4 0,0-2-19,13-5 17,5-3 2,0-3 0,4-6 13,1-3-7,0 0-4,4-6 0,-2-15 5,1-11 0,-4-5-7,-1-8 0,-5-4 0,-3-1-2,-3-3 2,-5 0 0,-5 2 9,0 4 17,0 11 12,0 13 16,0 11 11,0 11-51,0 1-14,-6 18-3,-5 22-44,-2 18 38,1 10 9,4-5 0,7-5-2,1-6 3,0-9-1,1-4 0,11-5-3,4-9 1,3-4 2,0-6-3,6-6-10,3-7-76,5-2-34,0-12-402</inkml:trace>
  <inkml:trace contextRef="#ctx0" brushRef="#br0" timeOffset="56850.19">27899 2481 414,'0'0'97,"0"0"-18,0 0-38,0 0 3,0 0-44,0 0-5,0 0-12,-22 99 14,6-46 3,0 0 15,3-5 4,-1-4-13,5-4 1,3-2-7,2-5 0,1-1 4,0-5-5,3-6 1,0-8-18,0-5-50,6-8-146,6-2-27</inkml:trace>
  <inkml:trace contextRef="#ctx0" brushRef="#br0" timeOffset="57420.5893">27899 2487 44,'0'0'271,"0"0"-227,0 0-24,7-90 46,8 67 15,-1 4-37,3 4 11,-1 2-41,0 7-9,-1 5-4,3 1 0,3 3-2,1 19-1,0 9-3,-5 2-2,-10 3 7,-7 0 0,0-1-1,-25-2-1,-7-3-2,-5-6 3,0-4-29,4-6 29,14-6-14,5-5 15,10-1 15,4-2-14,0 0 26,0 0 3,6 0-22,13 0 5,8 0-13,4 7 0,-2 9-6,-1 7 8,-8 2-3,-7 1 1,-7 0-8,-6-2 6,0-1 2,0-4 0,-6 0 9,-7-5-8,-1 0 8,-1-3 11,-3-1-11,-3-4 17,-1-3-22,-6-3 7,-3 0 2,-1 0-13,1-6-11,4-7-17,1-3-31,7-2-52,5-3-164</inkml:trace>
  <inkml:trace contextRef="#ctx0" brushRef="#br0" timeOffset="58639.433">28964 2820 274,'0'0'192,"0"0"-151,0 0-36,0 0-5,0 0-17,0 0 17,7 13-2,-2-8 7,0-2-1,1-2 6,1 2 18,6-1 26,3-2-30,3 0 21,3 0-24,-1-2-15,0-10 10,-2-3-15,-1-4 2,-3-4 8,-1-3-10,-4 0-1,-1-2 0,-3 5 3,-3 7-5,0 4 4,-2 6-2,1 4 0,-2 2 8,0 0-15,0 0 7,6 0-26,3 17 25,3 6-9,4 4 10,1 1 1,-1 0 3,-1-2-4,1-2 0,-2-1 0,-1-5-5,-5-3 5,-7-4 0,-1-5-1,0-3-9,0-2 9,0-1-9,-11 0 10,-6 0 7,-5 0-7,-1 0-30,1-1-51,4-8-188</inkml:trace>
  <inkml:trace contextRef="#ctx0" brushRef="#br0" timeOffset="58855.5997">29510 2910 270,'0'0'429,"0"0"-409,0 0-17,0 0-3,0 0-18,0 0 9,-3-8-61,9 3-54,14-3-41,3 0-102</inkml:trace>
  <inkml:trace contextRef="#ctx0" brushRef="#br0" timeOffset="59194.1816">29955 2492 353,'0'0'86,"0"0"23,0 0-13,0 0-54,0 0 49,0 0-52,4-70-22,-4 72-17,0 27-29,0 17 19,0 16 8,-10 6 2,-2-3 9,1-4-7,3-6-2,3-9 0,5-8 3,0-7-6,0-8 3,2-6 0,9-3 3,1-6-3,6-3 0,5-5-1,5 0-18,5-7-20,-2-11-88,-2-6-273</inkml:trace>
  <inkml:trace contextRef="#ctx0" brushRef="#br0" timeOffset="59441.6418">29713 2650 205,'0'0'23,"0"0"-9,0 0 99,0 0-1,106 39-52,-55-35 13,5-1-38,2-3-34,0 2 20,-8-2-21,-5 0 8,-11 1-8,-11-1-80,-10 0-120,-9 0-185</inkml:trace>
  <inkml:trace contextRef="#ctx0" brushRef="#br0" timeOffset="59657.8173">30338 2856 480,'0'0'138,"0"0"-99,0 0-24,0 0 7,0 0-22,0 0-13,2-2-88,-7-4-265</inkml:trace>
  <inkml:trace contextRef="#ctx0" brushRef="#br0" timeOffset="61467.6674">6676 4201 226,'0'0'105,"0"0"0,0 0-28,0 0-13,0 0-56,0 0-8,0 15-15,0 16 15,0 11 3,0 9 14,-2 9 0,-8 3-2,0 0-6,-1-2-2,-2-9-7,5-2 0,-1-3 0,-2-2 0,0-3 0,5-7-13,1-8-65,2-6-47,3-14-43</inkml:trace>
  <inkml:trace contextRef="#ctx0" brushRef="#br0" timeOffset="61832.4888">6731 4173 85,'0'0'101,"0"0"1,0 0 2,0 0-40,0 0-26,0 0-24,57-18-7,-35 48 39,2 12 1,-2 9-30,-3 8 22,-2 3-18,-2 0-10,0-4 16,-1-3-17,0-9 7,0-4-9,-1-5-2,-1-3-7,-1-6 1,-1-3 0,-2-4 2,-4-6 1,1-5-6,-4-4-39,-1-4-86,0-2-37,-3 0-26</inkml:trace>
  <inkml:trace contextRef="#ctx0" brushRef="#br0" timeOffset="62033.0268">6737 4575 532,'0'0'133,"0"0"-131,0 0 1,0 0-2,0 0-1,91-32 0,-64 31-1,-3 1 0,-2 0-53,1 0-75,-7 0-116</inkml:trace>
  <inkml:trace contextRef="#ctx0" brushRef="#br0" timeOffset="62797.4212">7595 4599 454,'0'0'114,"0"0"-102,0 0 24,0 0-30,0 0 2,0 0-14,12 6 10,-3-5-4,3-1 6,0 0-2,4 0 2,-1-1-4,1-13 3,1-1-1,-1-1-4,-1-1-16,-7 5 9,2 3-19,-7 5 23,-3 4 3,0 0 0,0 0-7,0 3-8,0 15 11,0 4-4,0 2 13,0-1-7,0-2 2,2-1 0,2-4 16,4-3-11,0 1 1,3-5-4,0-3 10,0-3-12,4-3 0,3 0 1,2-4 16,-1-10-16,-5-2 2,-1-3-1,-4 1 5,-3-1-3,-3-1-4,7 1 1,-2-1 10,-1 3-6,5 2 5,-3 7 0,-3 3-7,5 5-3,2 0 0,2 0-3,4 12-4,3 3 14,0 2-4,-3-1 25,-3 1-22,-2-1 3,-4-2-9,-3 0 1,-7-2 19,0 1-20,-14 2 9,-15 0-9,-5-1-24,-2-4-56,-3-10-97</inkml:trace>
  <inkml:trace contextRef="#ctx0" brushRef="#br0" timeOffset="62982.3435">7798 4307 742,'0'0'0,"0"0"-1,0 0-68,0 0 29,0 0-20,0 0-93,-3-6-74</inkml:trace>
  <inkml:trace contextRef="#ctx0" brushRef="#br0" timeOffset="65125.7789">9305 4456 295,'0'0'96,"0"0"-5,0 0-32,0 0 1,0 0-60,0 0-16,0 24 7,3 1 9,0 1 3,4-2 3,2-1-5,-1-2 5,2-3 2,2 0-8,0-4 0,1-4 2,-2-2-7,1-2 10,0-2-5,0-3 2,4-1 5,1 0-7,3 0 0,4-13-9,-1-7 7,1-4-4,-4-1 6,-6-2 0,-2 2 1,-8 6-1,-1 4 0,-3 6 8,0 5 12,0 2 12,0 2-10,0 0-22,0 10-18,0 8 18,2 2-1,2 1 1,4-3-7,0 2 7,3-2 0,3-1-1,2-1 6,3-2-5,-1-4 0,1-1 3,0-4-6,-2-4 3,1-1 0,2 0 5,-3-1 4,0-13-7,-2-6-2,-5-2-15,-4-4 14,-4 1-19,-2 2 20,0 4-3,-11 0 7,-1 6-8,1 4 4,3 2 0,5 3-7,0 1 7,3 3 0,0 0 0,0-1 0,0 1-7,11 0 0,5 0 2,2 0 1,1 0 4,-1 0 0,2 0 1,-1 0 4,-6 0-5,-1 0 0,-1 0-2,-5 0-5,1 4 7,0 7 0,-1 3-10,2 0 13,-2 1-3,-1 2 0,0 0-5,0-2 3,-1 1 2,2-1 0,0-1 4,6 0 4,-1-6-8,2 0 0,5-3 5,1-5-4,2 0 9,2 0 2,0-11 7,3-10-13,-5-4 6,3-9-12,-4-5 8,-1-7-9,-2-7 1,-6-3 0,-5 2 10,1 5-3,-7 4-7,0 8 23,0 7-8,0 8 33,0 8-43,-3 8 9,3 6 4,-4 0-18,1 20-11,0 17-2,-3 12 6,1 4 6,2 0 1,3-2 0,0-3-4,0-7 7,0-6-3,8-6 0,4-4-3,3-7 3,1-5 0,2-5 0,4-6 5,-2-2 0,2 0-5,-3-11 0,-3-7-4,-2-5-2,-5-7 8,-1-6-2,-2-6 9,1-8-1,1-3-8,-1 4 0,1 8-13,-1 13 7,-4 9 6,-2 12 0,-1 6-2,0 1 0,0 7-2,0 23-7,0 13-1,0 7 6,2 4 9,-2-2-3,3-3 25,-3-5-22,5-9 9,-4-7-12,-1-7 8,0-5-10,0-9 2,0-4 0,0-3 12,0 0-3,0 0-2,0-13 18,9-15-21,3-6-4,3-1-7,4 3 5,-5 7-19,0 7 21,0 6-3,4 9-13,0 3-4,3 0 15,1 9-7,-4 9 12,1 1-3,1-1 4,-7 2-1,2-2 0,-3-3 0,-1-2-10,-3-3 12,-2-4-2,-1-1 3,-4-4 1,-1 0-8,0-1-33,0 0-87,0-4-98</inkml:trace>
  <inkml:trace contextRef="#ctx0" brushRef="#br0" timeOffset="65442.2184">10170 4345 213,'0'0'34,"0"0"37,0 0 61,120 0-67,-74 0 13,5-2-44,5-3-12,1-2 4,-2 1-19,-7 0-7,-7 3 0,-11-3-62,-9-1-109,-16 0-116</inkml:trace>
  <inkml:trace contextRef="#ctx0" brushRef="#br0" timeOffset="65658.3964">9936 4215 721,'0'0'36,"0"0"-35,0 0-1,0 0 10,0 0-10,0 0-49,4-9-105,4 8-254</inkml:trace>
  <inkml:trace contextRef="#ctx0" brushRef="#br0" timeOffset="66413.5634">11944 4100 429,'0'0'106,"0"0"-41,0 0-65,0 0-3,0 0-7,-9 106 10,2-50 2,1 1 31,0-2-32,0-2 0,-3-6 14,3-6-15,0-7 0,0-5-1,3-7-3,0-2-22,3-5-104,0-9-53,0-6 104</inkml:trace>
  <inkml:trace contextRef="#ctx0" brushRef="#br0" timeOffset="66745.628">11962 4119 359,'0'0'86,"0"0"-18,0 0-22,0 0-33,68-77 4,-46 77 12,4 0-26,6 12 4,2 13-7,-1 12 7,0 6 1,-8 7-5,-9 3 7,-8 2 23,-8 1-12,0-3 7,0-5-21,-3-7 1,-3-7 0,0-5-8,0-8 0,2-4 0,1-9-16,-2-5-23,-1-3-94,0 0-188</inkml:trace>
  <inkml:trace contextRef="#ctx0" brushRef="#br0" timeOffset="66914.9127">12041 4349 532,'0'0'148,"0"0"-148,0 0 12,0 0-27,0 0 8,0 0 7,115-7 0,-66 7-3,-4 0-172</inkml:trace>
  <inkml:trace contextRef="#ctx0" brushRef="#br0" timeOffset="67848.495">12562 4522 343,'0'0'76,"0"0"-76,0 0 3,0 0-3,0 0 26,0 0 18,50 43 31,-30-43-11,2 0-29,2-1 0,3-12-32,-3-5 4,4-7-4,1-7 6,-3-6-2,1-9-6,-3-1 0,-4-2-1,-4 2-1,-6 0 1,-5 2-6,-5 0-5,0 5 4,0 9 7,-6 6 0,-5 9-7,1 8 8,1 8-2,-2 1-3,-3 18-11,-3 21 12,-2 15 3,4 8 0,2 5-3,2 1 8,8 0-8,3-3 3,0-9 0,0-9 2,12-6-1,7-6 3,5-8-2,0-8 11,6-5-13,3-11 0,2-3 3,3-3 6,2-18-9,1-8-2,-4-4 0,-9 0-24,-11-3 24,-7 0-7,-4 3 9,-6 3 4,0 9-3,0 7 14,-2 7 33,-3 7-34,2 0-4,-3 23-10,-2 11-7,0 4 7,4-2 5,4-4-3,0-3 3,4-3 5,7-7-10,1-4 0,1-2-5,-1-7 1,5-6-78,-2 0-149</inkml:trace>
  <inkml:trace contextRef="#ctx0" brushRef="#br0" timeOffset="68033.4046">13153 4245 712,'0'0'33,"0"0"-23,0 0-10,0 0 5,0 0 2,0 0-14,-8-26-31,13 26-114,5-1-207</inkml:trace>
  <inkml:trace contextRef="#ctx0" brushRef="#br0" timeOffset="68935.9596">13591 4293 104,'0'0'137,"0"0"-42,0 0-3,0 0-44,0 0-29,0 0 26,-18-31-8,5 31 17,-1 0-41,-5 13-9,-5 16-4,0 4 0,0 6 0,5 2-4,7-4 8,6-2-2,3-6-2,3-5 0,0-5 0,0-2 0,15-2 1,6-6-1,9-2 4,7-5-4,8-2 5,6 0 7,-2-3-12,-4-9 2,-8-5 3,-4-5-10,-6-4-2,-5-5 7,-7-7 3,-3 0 5,-9 2-8,-3 3 6,0 6-6,0 6 38,-9 6-29,-5 8 9,1 3 5,-3 4-22,-1 15-2,-2 17 1,2 10-7,5 3 7,9-4 2,3-3 2,8-7-3,17-5 5,10-7-6,9-7 0,9-6 1,8-6-7,-2 0-18,-8 0-135,-17 0-300</inkml:trace>
  <inkml:trace contextRef="#ctx0" brushRef="#br0" timeOffset="71758.8726">18526 4240 56,'0'0'73,"0"0"-52,0 0 24,0 0-1,0 0 17,0 0 20,8-57 8,-8 47-11,0 1-16,0 1-41,-6 3 20,0 0-27,-1 2-8,-1 0-10,-4 3 4,-4 0 0,-2 4-4,-3 16 6,-1 4-3,-1 4 1,4 4-5,-1-4 3,8 0 2,4-1-5,8-3 4,0 0-13,0-3 12,13-6-4,0-1 6,5-5 6,0-6-6,5-3 0,0 0-5,4-10 2,0-11 1,-4-4 1,-1-4 1,-7 2-3,-6 2 7,-3 6 0,-5 3 4,-1 4 0,0 6 10,0 5-1,0 1-6,0 0-2,0 0-9,0 8-4,-3 9-4,-1 3 3,2-1 4,2-2 1,0 1-7,3-3 7,11-1 0,4-5 0,1-5-3,2-4-5,3 0 2,0-7-7,-1-10 6,-1-4 3,-2 0 2,-1 0 2,-2 2 6,-1 3-1,1 5-2,-4 4-3,-1 7 2,-1 0-14,0 0 12,2 12-7,-3 5-1,-1 1 10,-5-2-2,-1-1 0,-3-1-3,0-2 0,0-3 3,0-3 0,0-2-1,0-4 8,0 0-5,0 0 10,0 0-8,0-4 22,0-8-17,3-3-7,4-1-4,1 0 6,4 3-9,3 1 5,3 2-2,1 5-4,1 3 6,-1 2-2,-2 0 1,-1 5-11,-2 8 6,-4 3-15,-1 1 4,0 3 12,0 1-8,0 2-30,0-4-91,-2-4-136</inkml:trace>
  <inkml:trace contextRef="#ctx0" brushRef="#br0" timeOffset="72291.4771">19386 4247 129,'0'0'63,"0"0"2,0 0 25,0 0 18,0 0-29,0 0-31,-31-35-8,8 35-37,-5 7 1,-2 14-2,3 5-2,8 0-1,8 1-4,7-1-12,4-1 10,0-1 6,0-3 1,1-6-1,8-4 1,3-4 0,0-7 5,6 0 1,1 0-1,4-10 0,-1-10-4,-4-4 7,0-4-7,-1-6 12,-3-3-8,-3-5-2,-2-6-3,-5-4 4,0 2-2,-2 1 7,-2 4 11,0 7 16,0 11 10,0 12-26,0 9 21,0 6-1,0 0-40,0 25-3,0 23-34,0 13 37,0 3 2,0-5 5,3-6-9,12-6 2,9-3-6,3-8 1,4-5-32,2-13-33,1-12-82,2-6-396</inkml:trace>
  <inkml:trace contextRef="#ctx0" brushRef="#br0" timeOffset="73209.41">22696 3937 304,'0'0'252,"0"0"-187,0 0-58,0 0-7,0 0-22,0 0 22,-12 90 1,2-45 5,1 2 16,2-2-20,-1-4 5,4-1-7,-1-2 0,2-4 12,-1-1-12,-2-4-7,1 0 6,0-8-92,2-8-61,3-11-168</inkml:trace>
  <inkml:trace contextRef="#ctx0" brushRef="#br0" timeOffset="73779.7823">22689 4028 288,'0'0'88,"0"0"-8,23-94 4,-9 65-62,1 4 40,3 3-20,1 7-20,-2 3 7,2 6-28,-2 6 2,2 0-6,2 14-12,-1 10 15,-3 7-4,-5 2 4,-3 4-2,-8-3 4,-1-2-1,0-2-1,-4-6-3,-11-1 0,-4-7-7,-4-2-4,1-5 13,3-4 1,5-5 2,8 0 17,2 0-17,4 0 12,0 0 1,0 0-2,0 0-13,0 5-27,12 11 27,7 4-10,7 9 17,-4 5-7,-4 3 0,-5 0 2,-5 1-1,-4-6 0,0-4 0,-4-5-1,0-7 0,0-2 3,-10-4 1,-5-3 14,-4-3 19,-3-4-31,-1 0 1,-1 0-4,1-3-3,0-9-24,4-5-21,-2 2-28,7 1-97,3-2-158</inkml:trace>
  <inkml:trace contextRef="#ctx0" brushRef="#br0" timeOffset="74635.1933">23683 4253 53,'0'0'392,"0"0"-338,0 0-45,0 0-9,0 0 1,0 0-5,10 0-1,0 0 5,3 0 26,1 0 24,1 0-20,5 0-8,-1-6-19,3-5 3,1-1-1,-5 0-5,-3 1 4,-8 4-1,-1 3 1,-4 2 0,-2 2 4,0 0-7,0 0-1,0 0-11,0 12-3,0 6-5,0 1 19,-5 6 6,2-4-6,2 0 0,1-1-3,0-6 5,0-2-14,0-4 17,9-3-5,7-4 7,4-1-4,9 0 8,10-12-11,1-8-12,-1-2 1,-1-2-15,-10 3 20,-6 3-1,-6 3 14,-8 6-5,-5 4 45,-3 3-15,0 2 7,0 0-39,1 0-6,3 5-4,0 10-1,1 4 9,2 1 2,0 0 0,-1-2-4,0 1 8,-1 1-4,1-4 10,-2 0-9,-2-4-1,-2-3 0,0 0 0,-11 1-3,-10-1-12,-6-1-37,-4-5-78,-2-3-179</inkml:trace>
  <inkml:trace contextRef="#ctx0" brushRef="#br0" timeOffset="74829.2256">23941 4067 657,'0'0'31,"0"0"-30,0 0-1,0 0-33,0 0-36,0 0-99,1-19-140</inkml:trace>
  <inkml:trace contextRef="#ctx0" brushRef="#br0" timeOffset="77621.7881">25337 4149 167,'0'0'210,"0"0"-113,0 0-78,0 0-19,0 0-6,0 0 4,-9 57 2,5-30 0,2 2 10,2-2-5,0-3 1,0-2-5,0-1-1,5-6 0,5-2 7,-1-6-7,3-4 1,1-3 15,4 0-16,4-5 39,4-14-20,2-5-15,0-3 5,-5 1-3,-1 2-6,-5 5 10,-7 2-8,-2 3 28,-4 7-7,-3 3-9,0 2 24,0 1-32,0 1-6,0 0-1,0 7-28,0 10 29,0 1-1,3 1 1,1-2-5,2 1 7,3-3-2,0-2 0,6 0 4,-2-5-5,3-3 1,0-4 0,1-1 4,1 0-1,3 0 4,1-7-7,-3-7 7,-2-4-5,-3-1-2,-4-1 0,-4 2 8,-3 3-7,-1 0 9,-2 4 25,0 1-34,0 4 6,0 0-7,0 3 0,0 0-1,0 3 1,0 0 0,0 0-3,0 0 3,0 0-5,0 0-3,0 0-10,0 0 16,0 0-7,0 0 9,0 1-5,1-1 10,8 0-5,4 0 0,4 0 1,2-7 6,0-5-5,-2 0-2,-5 3 5,-3 3 4,-5 3-12,-1 0 4,-1 1-1,-2 1 23,2 1-21,-2 0-2,0 0 0,0 0 0,1 0-2,1 0-3,1 0 3,1 0-3,3 0 6,-4 0-1,2 0 0,-2 0 5,-2 0-7,1 0 2,-2 0 0,0 0 2,0 0-1,0 0-1,0 0 0,0 0 0,0 0-3,0 0 3,0 0 0,0 0-7,0 0 14,0 0-7,0 0 0,0 0-1,0 0-2,0 0 3,0 0-5,0 0 0,0 0 4,0 0-11,0 0 10,0 0-6,1 0 8,1 0 0,-1 0 2,1 0-6,4 0 8,1 0 0,4 0-4,1 0 7,1 0-7,-2 0 0,-5 0 0,1 0 10,-4-2-9,0-1-1,-2 2 8,1-1-2,-1 1-5,-1-1-1,2-1 1,-2 3 5,0-2-2,0 2-4,0 0 2,0 0 2,0 0-8,0 0 4,0 0-2,1 0-2,-1 0 4,2 0 0,-2 0 0,0 0-1,0 0-2,0 0 2,0 0 1,0 0-1,0 0 1,0 0-10,0 0 9,0 11-30,-5 9 21,-4 4 8,-1 1 1,4 3 1,2-3 1,0-1 0,4-3-1,0-1-7,0-4 6,8 1 0,7-8 1,1-3-3,5-5 10,-1-1-7,4 0 1,-1 0 9,1-2-9,3-11 0,-6-3 2,3-4 13,-2-2-16,-4-5 9,2 1-7,-4-4 7,-4-2-15,0-4 6,0-8 0,0 0 0,1-5 1,-4 3-1,0 4 0,-3 5-1,0 15 1,-2 8-2,-4 9 2,0 5-3,0 0 3,0 26-16,-4 15 12,-12 13-4,-4 6 7,4-3 1,1-2 0,6-6-2,6-3 4,3-6-2,0-2 0,7-7 0,8-5 0,0-8 0,1-8 4,3-5 5,4-5-9,7-5 2,5-16 19,-1-10-17,-3-3-4,-4-4 0,-5-1 0,-5-2-11,-1-3 11,-2-1 0,-1 2-1,-1-1-12,-2 8 9,-2 7-2,-7 11 6,-1 9 7,0 9-2,0 0-9,0 27 4,-4 15-28,-8 14 25,2-2 3,0-4 0,0-8 12,0-7-9,1-8 3,0-2 0,3-7 0,1-6-4,2-4-2,2-5 3,1-3 5,0 0-6,0 0 15,0-12 1,9-10-18,10-6-15,5 1-8,-4 10 12,-3 5 6,-5 9 9,0 3-8,2 5 2,0 16-16,2 3 18,3 3 0,2 2-2,4-2 2,4-3 0,-1-3 2,-3-8 0,-1-3 4,-7-7-6,-4-3 0,-3 0-6,-2-3-11,-5-15-173</inkml:trace>
  <inkml:trace contextRef="#ctx0" brushRef="#br0" timeOffset="77922.5829">26158 4053 159,'0'0'83,"0"0"-51,0 0 27,91 5 27,-40-5-26,7 0-39,6 0-3,2 0-18,-1 0-2,-5 0 0,-10-4-212</inkml:trace>
  <inkml:trace contextRef="#ctx0" brushRef="#br0" timeOffset="78123.1188">26144 3836 333,'0'0'39,"0"0"-39,0 0-26,0 0-18,0 0 9,0 0-6,41-11-49</inkml:trace>
  <inkml:trace contextRef="#ctx0" brushRef="#br0" timeOffset="79279.2595">27872 3778 149,'0'0'150,"0"0"-96,0 0-51,0 0 12,0 0-15,0 0-16,0 47 16,0-12 19,-1 4 26,-4 3 9,0-1-44,1-2 5,4-2-15,0-3 7,0-5 4,0-3-9,-4-3 1,2-5 0,-1-5-3,2-2-52,1-5-62,0-3-80,4-3 30</inkml:trace>
  <inkml:trace contextRef="#ctx0" brushRef="#br0" timeOffset="79965.5764">27839 3807 89,'0'0'83,"0"0"-3,0 0-4,0 0 18,0 0-24,0 0-33,51-74-5,-38 68-14,10 0-15,-2 3 0,1 0-3,0 3 0,-1 0 1,-3 0-7,-2 12-7,1 8 11,-9 5-2,-3 3 6,-5 0-2,0 1 0,-1-2 3,-15-3-1,-4-2-2,-5 0-8,-1-5 6,1-4-17,4-4 19,6-4 0,8-3 1,1 0 3,6-2-4,0 0 15,0 0 6,0 0 1,9 0-14,9 0-5,7 0 2,0 0-3,-1 1-2,-4 15-2,-3 6 0,0 6-4,-2 3 6,-2-1-1,-4-2 0,-6-4-4,-1-1 6,-2-5-1,0-3 4,0-1 1,-3-4-5,-14 1 29,1-4 0,-7 0 12,1-5-23,0-2-7,1 0-7,2 0 3,0-1-14,0-5-13,3-3-41,4-2-14,4 1-101,8-3-156</inkml:trace>
  <inkml:trace contextRef="#ctx0" brushRef="#br0" timeOffset="81031.2595">28500 4030 205,'0'0'138,"0"0"-71,0 0-47,0 0-14,0 0 6,-84-3-10,67 19 3,2 4-5,0 4-5,4 0 5,5 0 0,1-1 4,5-1 4,0-2-1,4-2-3,11-3-1,3-1 7,4-3 17,1-4-20,0-4 5,1-3 0,-6 0-10,0 0 4,-4 0-3,-4-13 1,-3-2 23,-1-6-7,-6-1-5,0-1-5,0 1-7,0 2-3,-6 2 0,-5 3-12,0 5 11,2 2-19,1 5 16,4 3 0,3 0 1,1 0 1,0 0-11,0 0-17,0 3 21,1 5 5,12 1 4,3-2 0,3-2-4,3-2 0,-1-3 4,6 0 0,1 0 8,1-5-6,-1-7-1,0-5 15,1-4-9,-3-4 17,0-5-6,-5-5 18,-2-3-17,-2-2-9,-2-4 6,-3 1 2,-2 1-18,-4 2 13,-2 7 6,-4 4-10,0 8 13,0 11-17,0 4 1,0 6-6,0 0-2,0 27-13,-7 20-7,-8 14 21,-2 10 1,0-1 0,3-6 3,6-7 3,4-7-3,4-6-6,0-6 1,5-7 2,7-2 6,0-8 0,1-6-6,-1-5 2,2-5 7,5-5-1,5 0-6,-2-14-2,1-10 18,-4-2-13,-1-2 0,-3-1-5,-5 2-9,-3 6 3,-4 3-4,-3 4 2,0 9 2,0-2 2,0 7-6,-1 0 9,-1 0-14,2 0 8,0 9-4,0 2 0,6-2 10,13 0 2,9 0 5,6-3-6,2-1 7,0-2-16,-4 0-6,0-2-63,-2-1-97,-4 0-210</inkml:trace>
  <inkml:trace contextRef="#ctx0" brushRef="#br0" timeOffset="86815.0809">12372 5052 64,'0'0'91,"0"0"-67,0 0-18,0 0 44,0 0 9,0 0-9,0 0 7,-43 27-5,31-21-10,-3 2-2,2-1-29,-5 4 11,-3 5-22,-9 5 6,-4 5-1,-12 7-3,-8 1 3,-3 5-2,-10 2 4,-5 3-7,1 4 6,-5 3-4,-2 7 11,-4 2-6,-7 3 7,-13 2-7,-11 1 5,-17 2-12,-6 1 2,-9 2-2,5-4 23,10-3-15,16-7 2,17-11 2,22-6-7,20-12-4,19-8-1,17-10 0,11-5-6,5-2-24,3-3-53,0 0-73,17 0-12</inkml:trace>
  <inkml:trace contextRef="#ctx0" brushRef="#br0" timeOffset="88002.141">12572 5075 50,'0'0'67,"0"0"-5,0 0 9,0 0-27,0 0 8,0 0-26,-7-7 10,7 7 15,0 0-35,0 0 4,0 0-20,0 0 4,0 0-8,0 0 1,1 5-4,11 7 5,8 6 4,2 3-2,6 6 2,5 3 3,3 5-5,4 3 0,3 2 0,1 2 3,2 2-3,6 1 0,9 3 4,14 4-2,6 3-4,-1-4-1,-2-1 3,-7-5 6,-5-4 1,-2-2 23,-4-1-1,-5-1 4,-7-1-21,-5-1-12,-4-3 4,-6-5-1,-4-3-1,-5-5-1,-10-7 3,-4-3 1,-4-5-10,-5-1-12,1-3-35,-2 0 26,0-2-105,0-9-86</inkml:trace>
  <inkml:trace contextRef="#ctx0" brushRef="#br0" timeOffset="90270.5934">13855 6089 26,'0'0'37,"0"0"-6,0 0 5,0 0-19,0 0 11,0 0 2,2-2-15,-1 2 21,1 0-16,1 0-1,3 0 10,1 0-25,2 0 11,2 0-15,2 5 9,2 4-5,1 3-3,2 3 5,5 3 0,2 0-1,5 5-5,7-2 0,5 5 3,12-2 28,2-1-9,1 0-20,-5-2 7,-1-3-1,-9-1-7,-4-5 7,-9-2-5,-10-2 22,-6-4-25,-5-1 3,-5-1 1,-1-1-4,-2 1 0,0 0-7,0-1-115,-3 1-78</inkml:trace>
  <inkml:trace contextRef="#ctx0" brushRef="#br0" timeOffset="96106.8062">8722 6792 95,'0'0'62,"0"0"-21,0 0 18,0 0 20,0 0-24,0 0 13,0 0-28,-17-48 10,17 36 2,0 0-31,0-2 3,6 2-15,9 0-7,6-2 8,3 3-5,2 0-5,3 2 0,-2 3 3,1 4-8,-1 2 5,-2 0 0,1 6-5,-1 12 10,-4 5-5,-2 5 0,-8 6-4,-4 4 4,-7 1 0,0 0 0,-4 0-2,-13-3 5,-6-3-3,-4-3 0,-3-3 7,2-2-7,3-6 0,0-1-4,4-5-4,6-2 2,5-7-1,7-1 4,3-3 1,0 0 2,0 0 0,0-1 2,2-11 8,8-1-6,3-4-2,1-1 2,10-3 1,4-5-5,2-1 0,7-6 0,2-3 2,-2-6 0,2-4 0,-6 4 7,-6 3-2,-7 9 9,-9 6-8,-2 7-7,-4 6 28,-3 3-13,0 5 0,-2 1 19,0 2-31,0 0-1,0 0-3,-2 16-24,-14 15 22,1 11 2,-4 9 0,4 1-1,4-4 4,7-6-6,4-8 2,0-5 1,0-5-2,19-2 3,15-6-1,14-6 0,17-6 6,10-4-11,3-8 5,-8-12-96,-22 0-153</inkml:trace>
  <inkml:trace contextRef="#ctx0" brushRef="#br0" timeOffset="96808.6772">9770 7042 273,'0'0'102,"0"0"-90,0 0-12,0 0 0,0 0 0,-10 122 42,2-71-3,-2-2 19,1-2 3,1-4-33,1-4-5,-2-5-20,5-3 4,-2 0-7,1-4 0,1-6 0,-2-5-2,6-8-21,0-8-41,0 0-47,9-9 70,6-13-48,1-9-126</inkml:trace>
  <inkml:trace contextRef="#ctx0" brushRef="#br0" timeOffset="97109.4821">9861 7037 134,'0'0'113,"0"0"24,0 0-15,0 0-25,0 0-38,0 0-56,26-7-3,-10 37-1,4 12 1,0 6 29,-3 5-5,1-4-4,-5 0 7,-1-7-14,0-5-9,-4 0 4,-1-7-3,-1-2-6,0-4 1,-3-4 0,1-7-5,-2-5 4,1-5-46,-3-3-11,0-2-79,0-16-109</inkml:trace>
  <inkml:trace contextRef="#ctx0" brushRef="#br0" timeOffset="97287.8734">9808 7287 342,'0'0'113,"0"0"-112,0 0 2,83 8-1,-44-7 7,3-1-9,4 0 2,0 0-4,-5 0-137</inkml:trace>
  <inkml:trace contextRef="#ctx0" brushRef="#br0" timeOffset="99099.0616">14170 6910 426,'0'0'184,"0"0"-184,0 0 5,0 0-14,0 0 4,0 0 5,0 37 0,9-27 8,4 1 4,-1-2-11,3-3 1,2-3 5,2-3 1,2 0-6,1 0 0,2-16 1,-2-5 6,-2-5-8,-4-4 6,-4-6-5,0-5 4,-4-2-6,-2-2 0,-3 2 2,-2 7-2,-1 4 2,0 6-2,0 10 21,0 4-15,0 6 23,0 6-7,0 0-19,0 0 1,0 2-4,0 22-7,0 15-1,0 17 5,0 12 3,0 8 6,-3 2-2,-1-3 23,1-2-26,-2-2 6,1-2 3,1-5 3,-1-5-10,4-6-3,-2-3 5,-1-7 6,0-5-7,-2-5-4,1-8 0,-1-8 6,2-6-6,2-5 0,1-6 1,0 0 16,0-6-1,0-19 4,-2-11-20,2-9-1,0-8-2,6-7-13,8-6-22,1-2 31,-6 4-18,0 7 25,-5 4-12,3 6 18,3 4-6,0 3 0,6 4 1,4 7-6,1 8 5,1 5 0,5 11-5,-2 5-2,2 11 7,-1 16-1,-4 8-4,-10 6-5,-2-1 10,-10 1 0,0-4-1,0-3 4,-13-6-3,-4-4 0,-5-3 1,-2-3-13,-4-4 8,0-7-33,-2-3-16,4-4-67,4 0-80,4-13-112</inkml:trace>
  <inkml:trace contextRef="#ctx0" brushRef="#br0" timeOffset="99832.1329">14932 7034 93,'0'0'62,"0"0"15,0 0-10,0 0 24,0 0-26,0 0-39,11-17-26,-10 39 4,-1 8-4,0 5 26,0 1-23,0 0 35,0-2-24,0-3-12,-3-3 9,-1-5-1,-1-2-10,1-5 0,-1-2 3,1-5 2,0-3-5,4-5 3,0-1 20,0 0-22,0 0 49,0-12 17,0-11-64,0-6 7,13-6-10,3-7 1,5-2-7,1 0 11,-2 2-5,-2 6 0,-3 5 2,0 6-4,-6 7 2,0 7 0,-1 3 10,-1 5-10,2 3 0,4 4-1,0 24-15,4 8 13,-5 7 3,-5 2 0,-2 1 8,-4-3 1,-1-2-9,0-5 0,0-3 8,0-4-8,0-4 0,0-2 0,0-7 7,0-5-7,0-5-9,0-6-48,0 0-99,-1-17-42</inkml:trace>
  <inkml:trace contextRef="#ctx0" brushRef="#br0" timeOffset="100017.0468">14964 7133 388,'0'0'113,"0"0"-113,0 0-6,0 0 6,0 0 6,0 0 1,98 17-7,-63-16 0,-3-1-54,-5 0-167</inkml:trace>
  <inkml:trace contextRef="#ctx0" brushRef="#br0" timeOffset="101852.6029">27883 4701 264,'0'0'100,"0"0"-74,0 0 38,0 0-3,0 0-10,0 0-15,0 12-28,0-10 6,0-1-14,0 1-4,0 4-6,-11 4 15,-10 6-5,-12 5 3,-8 2 13,-12 5-16,-6 0 0,-7 4 2,-4 1 3,-12 0-5,-4 3 0,-5 2 3,2 1 4,6 2-7,1 2 0,-5 4 0,-4 5 0,-7 2 5,-10 2-3,-8 2-2,-10 0 1,3-2-1,0-5 0,13-6 0,13-7 5,12-6-4,15-7 0,6-5-1,12-6 6,11-3-8,11-1 2,17-5-17,6-2-20,7-3-91,1 0-119</inkml:trace>
  <inkml:trace contextRef="#ctx0" brushRef="#br0" timeOffset="103055.8141">27975 4729 66,'0'0'56,"0"0"-16,0 0-22,0 0 3,0 0 8,0 0-22,0 5-2,0-2-5,0 2 0,0 4-6,2 1 12,14 4-6,6 1 35,8 2-12,6 1 5,6 1 3,7 2-26,3 2 12,6 1-14,5 2 0,7 1-1,9 3 3,14 0-5,12 3 0,11 2 0,6 5 3,6 2 7,-1 2 18,0-2-5,-5-3 6,-4-3 8,-9-1-19,-9-6-13,-6-1 25,-11-3-15,-7-2 3,-16-3 1,-15-5-13,-11-3-4,-11-3-2,-5-4 1,-4-2 27,0 0-20,1-3 3,-3 1-4,1 1 0,-4-1-9,-1 2 2,-4-3 0,1 0-3,-5 1 3,0 1-34,0 1-123,-12 2-64</inkml:trace>
  <inkml:trace contextRef="#ctx0" brushRef="#br0" timeOffset="105293.0355">24606 6238 29,'0'0'72,"0"0"11,0 0-32,0 0 3,0 0 19,0 0-43,-16-3 23,14 0-13,1-2-20,1 1 10,0-1-27,0-2 7,0 1-2,0-3 1,3-2-8,9 1-1,1-1 0,5 1-5,0-1 5,3 1 0,1 1 7,2 1 6,-1 3-13,-1 4 0,0 1 4,-2 0-13,-1 3 9,0 12 0,-2 4-7,-4 4 10,-5 4-3,-5 2 0,-3-2 1,0 1-5,-8-2 5,-10-3-1,-7-1 13,-3-2-3,-2-2-9,-3-1-1,5-2 8,4-3-9,3-2 7,7-2-6,6-5 0,6-3 6,2 0-6,0 0 18,0 0-10,0-11 18,5-5-24,9-4 4,7-1 1,6-3 0,7-3-7,5-2 0,2 2 2,0-3-5,-1 0 3,-4 0 0,-6 1 8,-6 5-1,-7 3-7,-4 6 0,-7 6 8,-3 4 13,-3 5-5,0 0 6,0 0-12,0 0-10,-8 16-6,-11 10 5,-5 8 1,3 2-8,5-1 8,4-3 0,5-3-7,5-2 8,2-3-1,0-1 0,9-5 1,10-3-5,11-6 4,9-6-13,7-3-17,6 0-106,1-1-203</inkml:trace>
  <inkml:trace contextRef="#ctx0" brushRef="#br0" timeOffset="106217.6874">25534 6373 235,'0'0'104,"0"0"-15,0 0 3,0 0-50,0 0-4,0 0-38,0 0-19,0 29 17,0 3-1,0 4 3,-3 1 1,0-2 8,0-2-13,2-3 4,-1-3 0,-1-1 4,2-3 3,1-4-7,-2-2 0,-1-6-52,3-3-48,0-5-109</inkml:trace>
  <inkml:trace contextRef="#ctx0" brushRef="#br0" timeOffset="106866.2069">25513 6408 160,'0'0'102,"0"0"-2,0 0-55,0 0 3,0 0 33,0 0-56,54-75 1,-38 67 1,1 2-23,2 3 12,2 3-14,5 0 4,0 0-4,-2 14 3,-5 6-5,-10 2 0,-5 3-5,-4 3 2,-4-1 1,-16-2-9,-6-4 1,2-3 7,0-6-3,7-4-3,8-2 6,1-4-6,5-1 9,3-1 0,0 0 23,0 0-21,2 0 27,11-3-29,5 3 1,0 0-3,1 0-10,-4 12 10,2 7-2,-10 7 1,-5 1 3,-2 2 0,0-2 2,-3-3-7,-8-5 5,2 0 0,-4-6-6,-1-2 15,0-2-8,-3-5 20,-2-4-15,-2 0 8,1 0-14,-2-1 5,1-10-12,5-1 2,1 1-43,6-2-37,3 3-111</inkml:trace>
  <inkml:trace contextRef="#ctx0" brushRef="#br0" timeOffset="108686.1762">30116 6221 94,'0'0'103,"0"0"-100,0 0 7,0 0 5,0 0 22,0 0-1,0 0 35,36 16-43,-29-16-4,2 0 10,0 0-17,2 0 10,3 0-12,0 0-14,4-10 15,0 0-15,3-5 3,-2-2 6,-3-2-1,-1-4-8,-4-1 13,-4-6-4,-1-2 20,-3-1-17,3-1 9,-5 2 13,3 2-29,-1 1 17,-3 7-9,1 2-12,-1 5 20,2 6-13,-2 3 13,0 5-3,0 1-10,0 0-12,0 0 3,0 16-30,0 20 28,0 17-7,-8 13 9,-4 5 0,0 0 9,2-2-9,-4-4 0,4-2 0,1-6-3,-1-4 3,4-8 0,1-5 15,0-2-10,1 0-5,-2-3 0,3-6 5,0-4-6,2-9 1,1-4 0,0-9-1,0-3 3,0 0-2,0-2 2,0-16 3,7-4-10,3-5 3,0-3-5,-1-2 6,-2-2-24,-3-4 23,-1-1 2,-1-3-1,2-2-1,1 0 2,4 0 0,4 1-1,4 2 7,1 5-6,2 5 0,0 7 1,1 6-9,-1 4 8,2 8 0,1 6-3,4 0 2,3 7 1,1 16-4,-1 6 1,-3 2-6,-7-1 12,-9-1-3,-11-6 0,0-5-6,-7-5-5,-17-2 1,-7-5 10,-7-3 7,-2-2-2,1-1-2,5 0-3,9 0-54,7 0-64,7 0-140</inkml:trace>
  <inkml:trace contextRef="#ctx0" brushRef="#br0" timeOffset="109441.47">30942 6288 173,'0'0'155,"0"0"-143,0 0-12,0 0-9,0 0 3,-8 88 12,2-50 22,-2 0 7,4-2-2,0-3-5,3-3-23,-1-4-3,2-2-2,-1-6 6,-1-5 0,2-2-6,-2-5 0,2-2-51,0-2-178</inkml:trace>
  <inkml:trace contextRef="#ctx0" brushRef="#br0" timeOffset="110005.3241">30922 6321 62,'0'0'204,"0"0"-87,0 0-44,0 0 10,0 0-11,29-79-27,-8 69-2,2 2-39,5 5 2,1 3-6,-1 0-1,-4 5-10,-2 11 11,-7 7 0,-6 1-4,-6 2 10,-3-2-6,-6 0 0,-15-3-12,-9-3 6,-3-5 6,2-2 0,6-3 4,8-6 0,8 0-4,8-2 0,1 0-10,0 0 2,3 0 6,14 0 2,5 0-4,3 6 1,-3 7 3,0 9 0,-5 2-12,-2 1 5,-8 2 6,-7-2 1,0-3 28,-1 1-20,-14-4 17,-2-1-3,-8-1-15,-5-2 25,1-3-31,-4-3 1,3-4-2,5-5-3,-1 0-36,8 0-54,2-16-106</inkml:trace>
  <inkml:trace contextRef="#ctx0" brushRef="#br0" timeOffset="111832.1379">9379 7817 155,'0'0'153,"0"0"-64,0 0-24,0 0-15,0 0-41,0 0 8,0-9-17,2 9-17,1 12 14,3 10-3,-2 12 6,1 11 4,-4 12 2,-1 6 0,0-1-3,0-3 0,-6-5 3,-3 0-6,-4 0 0,-2 2 20,-3-2 2,0 0-2,-1-6-20,4-4 1,2-7-3,5-5 4,5-6 1,3-5 6,0-8-4,-2-2 2,2-5-2,-1-2-1,-1 1 16,2 0-2,-1-2 7,1-2 3,0 1-28,0-2 5,0 0-5,0 0 1,0 0 5,0 0-6,0 0 8,0 0-3,0 0-1,0 0-7,4 0 3,15 0 0,9 0 4,8 0-4,8-3 0,11-2 1,13-1 1,11-1-4,21-1 0,6 5 2,10 3-2,11 0 1,1 0 1,8 0 5,4 0 1,2 6-6,3-1 0,-1 2 4,-12 1 8,-11 2-9,-19-1-2,-21 3 3,-20-1 0,-18-1-5,-17 1 1,-13-5 0,-7-2-7,-6-2 4,0-2-13,0 0 12,-6 0-23,-13 0-21,-8 0-156,-1-5-166</inkml:trace>
  <inkml:trace contextRef="#ctx0" brushRef="#br0" timeOffset="113414.2015">25030 7088 307,'0'0'90,"0"0"-20,0 0-65,0 0 14,0 0-19,0 0-12,1 2 8,1 15-4,-2 9 8,0 6 9,0 6 4,-5 7-2,-9 3 4,-2 3-14,0 2 21,3-2-21,-1 2-1,2-1 7,2 3-4,-5-2-3,4-1 0,-2-2 6,3 1-3,-2 2 8,0-2-1,1-6-2,2-9-1,4-9-7,-1-4 7,-1-1-2,0 4 20,1-2-24,0 0 6,2-4-5,4-5 6,0-6-8,0-3 0,0-3 7,0-1-6,0-1 1,0-1 6,0 0 4,0 0-2,0 0-6,0 0-4,0 0 9,0 0-10,0 0 1,0 0 0,0 0 2,0 0 4,0 0-6,-3 1 0,0 1 2,-3 2-2,-2-1 11,-4 2-4,2-3 5,-1-1-1,-7 0-11,-1-1 0,-3 2 5,-7-2 0,-4 0-5,-7 0 0,-5 0 2,-5 0 5,-8 0-7,-5 0 0,-4-3-19,-5-3 17,-4 0-27,-6 0 12,-6-4 14,-9 3-34,-13 1 32,-17 3-5,-16 0 6,-19 3-3,-6 0 7,-16 0 0,-12 0 3,-9 6 1,-4-3-4,2-3 18,13 2-7,12-2 11,9 0-22,19 0 0,14 0 5,17 0-5,26 0 0,26-5-8,28-1-21,28 2 11,15-1-80,22-1-173</inkml:trace>
  <inkml:trace contextRef="#ctx0" brushRef="#br0" timeOffset="116005.2281">11341 8888 74,'0'0'68,"0"0"-42,0 0-7,0 0-9,0 0 6,0 0 21,46-29-8,-41 27-3,3 1-5,5-1 5,3 0 4,7 1 4,5-1-21,2-1 1,3 0-7,6 1 3,1-1-5,12-2 0,8 0-3,8 1-1,10-2 1,8-2-2,11 0 0,11-3 0,8-1 6,8 0-6,1-1 0,-4 2 1,0 1 0,6 0 2,0 1-2,4 0-1,12 0 0,8 0 4,4-3-4,3 2 10,-7-1-2,-5-3-1,6 2-5,8-6-2,14-3 10,6 0-3,-6 0-6,-11 5-1,-23 0 0,-19 4 3,-15 3 2,-5 0-5,-1 3 25,-1-1-21,1-1-2,-3-2-2,-3-1 0,-5-1 8,-8 0-6,-14 3-2,-15 1 2,-16 4 1,-16 1-3,-10 2 0,-7 1 0,0-2 4,4 0-1,6-1-3,4 0 2,-1 0 3,-4 0-6,0 3 1,-3-1 0,2 0 14,5-1-4,1 0-6,3 1 0,1 1 2,-3 0-8,1 0 2,-7 0 0,-3 0 0,-6 0 3,-3 0-3,0 0 3,0 0 3,0 0 12,2 0-9,-1 0-6,4 0-2,1 0-1,3-2 0,2 0 3,0 0 1,2 0-3,-1-1-1,1 1 2,1-2-2,3 3 0,2-1 0,2 2-3,0 0 6,7 0-6,7 0 2,5 0 1,-1 0 1,-4 0 0,-8-3-1,-9 2 0,-9-1 4,-4 1-4,-5 1 3,0 0-3,0-3 28,0 0-19,-10 0-3,-3-2-12,0 1-7,0-1 8,-1 1-8,2 2 5,-1 1 5,0-1-9,2 0 12,2 1-6,3 1 13,3 0-11,1 0 4,1 0-64,-1 0-48,-2 0-100,-2 0-8</inkml:trace>
  <inkml:trace contextRef="#ctx0" brushRef="#br0" timeOffset="116722.66">17372 8119 228,'0'0'150,"0"0"-54,0 0-9,0 0-78,0 0 10,0 0-15,3 93 16,-3-52-4,0 2 25,0-1-39,0-3 10,0-3-12,0-5 5,0-3-5,0-3 0,-5-5 0,-1-5 0,2-5-73,2-3-32,2-7-37,0 0-57,0-4 29</inkml:trace>
  <inkml:trace contextRef="#ctx0" brushRef="#br0" timeOffset="117023.4806">17357 8141 154,'0'0'64,"0"0"20,1-88 1,11 66-32,4 4-11,4 4-38,7 5 6,0 8 1,1 1-9,-1 8 14,0 18-15,-6 8-1,-3 6 6,-6-1 4,-6-2-10,-5-5 0,-1-3 3,0-7-3,-12-2 2,-15-4-1,-6-2 12,-5-3-13,0-5-15,7-5-45,6-1-47,10 0-53</inkml:trace>
  <inkml:trace contextRef="#ctx0" brushRef="#br0" timeOffset="117493.5978">17974 8194 139,'0'0'56,"0"0"41,0 0-21,0 0-24,-94-50-7,72 50-12,-2 18-12,2 10-21,-1 11 1,4 3-1,7 5 0,3-2-1,6 0-2,3-2 3,0-7 0,20-6 0,2-5 0,2-7 0,3-4-2,0-7 10,2-7 2,3 0 13,2-10-10,1-14 2,-3-6-6,-6-4-9,-9-2 5,-11-3-1,-6 0 10,0-2-11,-17 4 1,-6 6-4,-4 5-40,-3 9-17,2 7-132,1 6-122</inkml:trace>
  <inkml:trace contextRef="#ctx0" brushRef="#br0" timeOffset="117994.9641">18422 8181 187,'0'0'58,"0"0"35,3-78 12,-3 54-65,-12 0 3,-7 6-31,-1 6-6,-4 7-8,1 5 2,-3 0 0,1 11-1,1 8 7,5 5-6,2 3 0,10 5-13,7 3 6,0 2 4,6 1 3,15-2 3,2 0-1,6-3-2,-3-1 0,1-4 0,-4 0-7,-4-6 7,-4-1 0,-5-3 24,-8-1-19,-2 1 0,-5 0 18,-20 2-16,-9-2 29,-8-3-33,-1-5 3,-2-2 4,3-5-1,4-3-9,2 0 0,3 0-6,3-2 4,2-3-81,2 3-24,6-4-93</inkml:trace>
  <inkml:trace contextRef="#ctx0" brushRef="#br0" timeOffset="118496.3372">18652 8101 186,'0'0'57,"0"0"-4,0 0 23,109-28-33,-69 22 0,-1 0-9,-3 2-34,-4 3 9,-6 1-9,-5 0 0,-5 0-3,-7 3-140,-4 5-119</inkml:trace>
  <inkml:trace contextRef="#ctx0" brushRef="#br0" timeOffset="118781.5206">18858 8073 138,'0'0'143,"0"0"-43,0 0-14,0 0-2,0 0-31,0 0-33,-18 12-20,13 21 0,1 11 17,1 1-10,3 0 11,0-3-15,0-1 7,0 0-12,0-2 2,0-2 0,0-2 2,0-4 6,0-2-8,0-5 0,0-7-29,0-4-56,0-5-62,0-5-41,-9-2-26</inkml:trace>
  <inkml:trace contextRef="#ctx0" brushRef="#br0" timeOffset="118966.439">18753 8613 189,'0'0'175,"0"0"-63,0 0-15,0 0-60,0 0-17,0 0-14,-16 0-1,23 0 2,17 0-4,9-1 8,9-2-6,-2 1-5,-1-1-14,-2-2-86,-7 0-125,-4-3-62</inkml:trace>
  <inkml:trace contextRef="#ctx0" brushRef="#br0" timeOffset="119298.0689">19180 8059 149,'0'0'17,"0"0"-16,0 0 23,101-7 14,-65 7-19,0 0 3,0 0-21,-8 0 2,-4 0-3,-6 0-87</inkml:trace>
  <inkml:trace contextRef="#ctx0" brushRef="#br0" timeOffset="119567.6297">19386 8021 130,'0'0'111,"0"0"-84,0 0 12,-43 109 13,37-71-4,-1-2-34,6 0 7,-1 2-5,1-2-9,-2 0 4,2 0 33,-2-4-42,-2-3 16,-1-1-17,5-4 2,-4-3-3,2-5-46,3-2-33,-1-5-15,1-3 5,0-4-35</inkml:trace>
  <inkml:trace contextRef="#ctx0" brushRef="#br0" timeOffset="119852.829">19504 8171 415,'0'0'99,"0"0"-37,0 0-21,0 0-16,0 0-24,0 0 0,60-27-1,-32 25 0,2 1 1,-2-1 2,-4 0-3,-1-1 5,-3-1-5,1 0-29,-4-6-86,-3 2-197</inkml:trace>
  <inkml:trace contextRef="#ctx0" brushRef="#br0" timeOffset="120084.6277">19702 8064 144,'0'0'150,"0"0"-145,0 0-3,0 0 50,-19 107 23,13-68-40,0 0-12,0-2 11,-1 0-10,0-2-14,3-1-10,-1-1 4,1-1-2,-2-4 0,-1 0-2,-1-6-21,-3-4-112,0-6-74</inkml:trace>
  <inkml:trace contextRef="#ctx0" brushRef="#br0" timeOffset="120247.2925">19542 8586 153,'0'0'98,"0"0"-16,0 0-17,0 0-3,0 0-10,0 0-30,6 3-4,20-3 6,1 0-12,3-1 1,-2-7-13,-1 1 3,0-3-11,-1 0-21,1-2-42,0-2-97</inkml:trace>
  <inkml:trace contextRef="#ctx0" brushRef="#br0" timeOffset="120654.9128">20017 8092 337,'0'0'22,"0"0"-5,0 0-17,-87 50 6,59-12 6,3 1 24,5 5-17,3-1 12,4 1-24,3-2 33,7-6 13,3-6-50,6-5 2,17-3-5,9-7 0,10-8 15,10-5-11,5-2 2,1-2 4,-7-14-9,-11-7 11,-10-4 17,-9-4-4,-14-5 2,-5 0-22,-2-1-1,-6 1-4,-15 4-7,-1 7-20,-3 5-34,2 6-63,-1 9 7,3 3-57</inkml:trace>
  <inkml:trace contextRef="#ctx0" brushRef="#br0" timeOffset="121287.8558">20351 8083 273,'0'0'82,"0"0"-78,0 0-4,6 80 17,-4-36 46,-1 2-14,1-2-11,-1-3-15,1-2-17,-1-1-6,-1-4 0,0-4-4,0-6-22,0-4-38,0-8 48,0-8-53,0-4-39,0 0-84</inkml:trace>
  <inkml:trace contextRef="#ctx0" brushRef="#br0" timeOffset="121704.5769">20379 8193 154,'0'0'126,"0"0"-36,0 0-33,0 0-4,0 0 27,0 0-29,6-67-21,5 77-30,7 17-2,1 9 2,5 4 0,-3 2 9,1-2-8,-4-1-1,0-1 0,-1-5 6,-1-3-4,-1-1-2,3-8 0,-2-3-1,1-6-2,-5-6 3,-2-1 0,-1-5 11,0 0-3,4 0 32,-2-11-10,-2-6-22,1-4 34,-5-4-29,-4-4-4,2-4 7,-3-5-7,0-2-9,0-6 0,-4-3-1,-6-4-12,-1 2-20,2 6-19,4 12 8,2 13-56,3 11-29,0 9-126</inkml:trace>
  <inkml:trace contextRef="#ctx0" brushRef="#br0" timeOffset="123625.4217">14909 7570 37,'0'0'95,"0"0"-28,0 0-31,0 0 22,0 0-34,0 0-14,3-1-3,0 5 1,1 14-6,2 9 4,-2 8-1,-1 7 27,-1 6-15,-1 3-7,1 0 18,2 5-24,1 3 6,0 2-10,-1 3 9,-1-2-5,-3 1-3,0 3 1,0 3 2,0 4 2,0 2-6,0 0 0,0-1 6,0-1 18,0-2 12,0-3-19,0-3 25,-7-5-22,2-7 8,0-5-10,1-8-17,2-7 12,-1-2-13,2-6 0,1-4 6,0 0 1,-2-4-7,1 1 0,-2-3 1,1 0-2,1-4 1,-2-4 0,2 1 1,-2-4 5,3 0-6,-2 1 0,2-2 8,-1-1-12,1-2 5,0 0-1,0 0 6,0 0 5,0 0-6,0 0-5,0 0-1,0 0-3,0 1 4,0 2 0,0-1 0,0 2 0,0 1 0,3 0 0,10-3 3,5 0-3,7-1 0,4-1 1,-1 0 8,0 5-3,0-1-6,2 5 0,3 0 2,8 1-6,8-3 4,10 1 0,10-4 0,10-1 9,18 0-9,9 0 0,10-2-1,8 3-4,3-1 5,4 1 0,2 2-1,-2 3 3,-4 0-2,3 0 0,3 0-1,6-4 1,8-2 0,7-1 3,3-2-11,2 0 16,-8 1-8,-7 0 0,-3 1 1,-6 1-4,1-2 3,-1 1-2,0-2-4,1 1 6,3-1 0,-2 0 0,-4 2 2,0 1-7,-8 2 2,-4 0 3,-3 3 0,-6 0 0,-7 0 0,-3 0-2,-9 1 6,-10-1-5,-10-1 1,-9-1 0,-8-1-1,-14-1 6,-13 1-5,-8-3 0,-12 0-2,-6-2 0,-3 0-16,0 0 11,0 0-2,-4 0-22,-10 0-138,-4-7-162</inkml:trace>
  <inkml:trace contextRef="#ctx0" brushRef="#br0" timeOffset="125514.263">30496 7117 49,'0'0'54,"0"0"-23,0 0 11,0 0-5,0 0-21,0 0-1,0 18 7,0-5-8,0 4 11,0 1-17,0 6-7,0 2 8,0 3-6,0 1 2,0 2-5,0 5 5,-1 2-5,-8 4 3,-4 6-3,-1-1 14,-5 2 8,-1-6-10,-4 1 4,-1-2-11,-3 5 3,-2 8-8,-1 9 3,1 4-2,2 2 3,3-2 0,3-3-2,0-3 3,1 0-5,0-1 0,0-1 0,0-6 11,2-2-9,1-3 6,4-1-4,-2 1 4,4 0-8,-1 0 0,2 2 1,1-1 8,-2-1-6,4-2-2,1-2 12,-1 1-10,5-3 11,-2-3 2,2-4-9,1-2 13,1-7-17,-1 3 2,2-5 0,0 2 3,0-3-4,0-1-3,0-3 5,0-1 7,0-5-10,0-3 10,0-3-1,0-2-3,0-2-10,0-3 1,0 1 0,0 0 2,0-1-2,0 1 0,0-1 1,0-2 10,0 0-16,0 2 5,0-1 0,0 2-3,0 2 3,0 0 0,2 4 6,2-1 2,1 1-8,2 0 0,-3-1 2,-1-2-3,-3 0 1,2-3 0,-2 0 0,0-3 0,0 0-2,0 0-108,0-6-120</inkml:trace>
  <inkml:trace contextRef="#ctx0" brushRef="#br0" timeOffset="127249.6285">20312 9635 11,'0'0'67,"0"0"-25,0 0-33,0 0 0,0 0-6,0 0 19,21 0 33,-11 3-36,1 0 25,1 0-14,3 0-21,0-1 20,6 1-8,-2-2-8,5-1 13,6 2-19,1-2-2,9 0 2,4 0 0,5 0 8,3 1-6,5-1 24,0 2-13,2-1-13,10 2-5,8 2-2,14-2 6,12 1 1,8 2 1,4 1-5,0-2 18,-2 1-14,2 2 15,1-2-20,7 0 9,8-3 6,9-3-15,8 0-2,5 1 7,-3 1-6,-5 3-1,-1-2 0,-1-1 6,-1-2-12,4 0 6,-4 0 0,-3 0 0,-2 0 7,-4 0-7,-2 0 0,-1 0 1,0 0-1,-7 0 0,-7 0 0,-12-5 1,-18-6 1,-13 2-2,-14 0 0,-16 1 9,-6 1 16,-3 2-23,-4 1 3,-3 1 4,3 0-9,0 0 0,1 1 0,-2 1 7,-7-1-15,-6 2 8,-8 0 0,-8 0-3,0 0-46,-21 0-63,-12 2-16,-4-2-165</inkml:trace>
  <inkml:trace contextRef="#ctx0" brushRef="#br0" timeOffset="128221.0286">28536 9677 49,'0'0'138,"0"0"-97,0 0 13,0 0 1,0 0-9,0 0-22,-3 0-8,3 0 10,0 0-12,13 0 10,8 0-17,3 0-7,6 0 12,9 0-12,3 0 6,10 3 2,6 0-7,6 1 5,3 0-6,3 0 4,2 1-3,-2 0 12,-1-4-4,-5 1 18,-1-2-23,2 0-3,-2 0 3,1 0 2,-4-3-12,-7-4 4,-8 1 2,-2 1 2,-5-2 7,-5 4-8,-1 0-1,-3 2 6,-9-1-13,-7 1 5,-9 1 2,-2 0 0,-2 0 0,0 0-71,-15 0-166,-11 0-49</inkml:trace>
  <inkml:trace contextRef="#ctx0" brushRef="#br0" timeOffset="130912.4759">25277 9487 142,'0'0'110,"0"0"14,0 0-22,0 0-26,0 0-70,0 0-6,0 2-2,0 21-8,0 8 10,0 7 0,0 2 5,0-1 10,0-1-8,-1-6 7,-2-2-14,1-4 4,2-5-2,0-3-2,0-6 5,0-4-3,0-6-2,-1-2 0,1 0 4,0 0-3,0-7 23,0-13-24,1-4 0,8-1 4,-1-2 0,-2-1-4,1 2 0,-4-4 4,-1 4-9,1-1 5,0-1 0,1 6 1,4 1 6,1 1-8,0 5 1,0 6-2,0 1-6,-2 7 8,0 1 0,1 0-6,1 8-13,1 10 19,-1 6 0,-3 3 1,-1-2-5,-1 0 4,-4-7 0,0-4 2,0-4 3,0-6-5,0-1 0,0-3 2,0 0 3,0 0 6,5-1 34,2-18-7,4-4-26,6-8-12,2 0 0,4 2 3,3 4-9,-1 8 6,-4 7 0,-5 6-5,-1 4-2,-6 8 4,0 19-3,-1 5 6,0 6-6,-5-4 6,-3-1 0,0-1 6,0-5-6,0-1 0,0-4 0,-1-4 1,-2-1-12,1-6-33,2-3-94,0-6-99</inkml:trace>
  <inkml:trace contextRef="#ctx0" brushRef="#br0" timeOffset="131282.5277">25955 9510 225,'0'0'96,"0"0"-26,0 0-51,0 0-14,-81 47 13,63-12-11,5 1 13,2 0-11,4-3-5,7-3-8,0-4 5,0-4-1,9-5 8,3-7-6,3-4-2,3-6 8,4 0 30,3-6 21,-1-13-41,-1-7-4,-4-2 11,-8-3-23,-4-2 2,-7-1-4,0 1 9,0 2-13,-12 7 4,0 6-43,-1 7-6,2 4-89,1 5-107</inkml:trace>
  <inkml:trace contextRef="#ctx0" brushRef="#br0" timeOffset="132046.9239">26243 9461 440,'0'0'88,"0"0"-10,0 0-53,0 0-14,0 0-22,0 0-7,0 44 18,0-6 8,0 1-5,0-1-2,0-5 4,-3-4 0,0-2-6,-2-4 5,2-4-4,2-4 8,-1-3 3,2-6-11,0-3 0,0-3-32,0 0 3,0 0 14,0-11 15,2-8-5,5-6-9,-2-1 14,-1-6 0,-1-1 5,4-1-5,1-4 0,1-1 0,6 4 8,-1 8-6,-2 9-2,1 9 12,-6 8 1,1 1 7,5 0-20,-1 18 0,0 7-11,1 7 16,-5 1-5,-3-2 0,-2 1 0,-3-5 0,0-3 2,0-4 0,0-8 1,-3-5 6,3-3-9,0-4 0,0 0 5,0 0 15,0-4 10,0-15 13,14-8-37,4-7-3,5 5-3,-3 1 0,0 7-6,-1 8 0,-6 5 6,-2 8 0,-2 0-5,-1 14-5,-1 11 10,-1 7-1,-5 0 2,-1-1-5,0 1 4,0-2 0,0-1 4,-7-3 1,0-1-5,-2-6 0,3-4-17,3-5-46,3-10-137,0 0-213</inkml:trace>
  <inkml:trace contextRef="#ctx0" brushRef="#br0" timeOffset="132276.1528">26750 9507 449,'0'0'92,"0"0"-34,0 0-48,0 0-10,0 0-6,0 0 6,1 111 6,-1-70 13,-7-2-10,0-3-7,-1-1 14,1-5-15,-4-7-1,7-5 0,1-6-40,1-6-64,2-6-133</inkml:trace>
  <inkml:trace contextRef="#ctx0" brushRef="#br0" timeOffset="132585.9903">26789 9487 327,'0'0'83,"0"0"-19,0 0-3,0 0-30,0 0 12,0 0-42,52-44 7,-40 44-16,-1 8 2,-3 18-8,-3 7 12,-5 8 4,0 1 9,0-3-2,-9-4-1,2-5-5,-1-6-3,2-5 3,0-4 2,0-4-5,3-2-6,0-6-27,3 0-18,0-3-38,0 0-54,0-3-126</inkml:trace>
  <inkml:trace contextRef="#ctx0" brushRef="#br0" timeOffset="134136.6521">26834 9500 80,'0'0'75,"0"0"21,0 0-35,0 0-10,0 0-30,0 0-13,-5-2-6,1 5 2,-2 12-4,-3 8 6,-2 4-3,4 0 22,-1 0-20,0-5 0,2 0 3,1-3-2,0-2-6,2-2 0,3-3 0,0-3 4,0-5-4,0 0 2,0-3 1,0-1 2,0 0-1,3-1-4,5-14 6,4-3-1,-3-3-1,1-4-4,1-2 7,-2-1-2,0 2-10,-3 2 5,-2 6 0,0 4 3,-2 7 5,-2 5 13,0 2 30,0 0-47,0 0-4,0 0-7,0 18-7,-9 8 10,-1 6 7,2-1-3,2-1 0,-1-3 4,2-4-4,2-3 0,2-4-3,1-4 0,0-3 6,0-4-2,0-4-1,0-1 2,0 0-2,0-1 3,6-16 3,4-1 1,-2-2-3,-1-1-4,-2 0 14,-2 0-13,0-3 20,1-2-17,2 1 6,-2-1-6,4 4-4,-2 4 0,-4 4-3,3 6 10,-3 5-7,-2 3 0,0 0 2,0 0-17,0 16 2,0 12 12,-2 7-9,-9 2 12,1 1-2,3-5 0,-3-4 1,4-3-3,1-5 4,2-3-2,2-3 0,1-6 7,-3-4-7,3-1 0,0-4 1,0 0 5,0 0 1,0 0 7,0-11-14,0-1 4,3 2-4,1-1 0,-1-1-35,0 2 28,0-3-33,-1 3-4,-1-2-16,1 0-30,-2 1 45,0 4-37,0 2-38</inkml:trace>
  <inkml:trace contextRef="#ctx0" brushRef="#br0" timeOffset="134553.3637">26865 9507 120,'0'0'201,"0"0"-86,0 0-55,0 0-2,0 0-18,0 0-32,68-67 28,-39 57-30,8 2-5,0 2 2,2-1 5,-1 3-8,-8 2 0,-5 0 0,-7 0-3,-8 1 3,-2-1-29,-5 2-16,-3 0-92,0 6-19,0 6-41</inkml:trace>
  <inkml:trace contextRef="#ctx0" brushRef="#br0" timeOffset="134807.3109">26862 9626 271,'0'0'95,"0"0"-66,0 0 55,0 0 0,0 0-61,0 0 12,80 3-27,-45-3-5,-4 0 0,-4 2 4,-9 2-14,-5 5-39,-10 3-97,-3 1-51</inkml:trace>
  <inkml:trace contextRef="#ctx0" brushRef="#br0" timeOffset="135038.7035">26787 9845 93,'0'0'136,"0"0"-6,0 0-24,81 0-60,-47 0 9,0-5-28,-2 2-27,1 0 14,-8 0-13,1 3-1,0-2 0,-3 2-92,-1-1-78,-8-3-132</inkml:trace>
  <inkml:trace contextRef="#ctx0" brushRef="#br0" timeOffset="135374.8048">27331 9437 314,'0'0'49,"0"0"-49,0 0 0,-12 79 3,4-38-1,2 0 24,-3-4 2,3-5-9,2-4-5,-2-2-6,0-5-8,-2-1 0,1-6 11,1-3-24,1-4-2,4-5-44,1-2-55,0 0-23</inkml:trace>
  <inkml:trace contextRef="#ctx0" brushRef="#br0" timeOffset="135740.5297">27322 9631 6,'0'0'60,"0"0"-31,29-104 42,-23 75 34,-2 7-44,-3 8 67,5 5-21,-5 7-53,1 2-24,2 0-30,4 11-3,2 16-3,7 9 2,-4 3-4,-1-1 8,0-3 0,0-5 8,-3-3-1,1-6-7,0-2 0,-2-2 8,3-3-19,-2-6 14,2-3-3,1-3 12,2-2-6,-4 0 1,1-4 30,-1-7-28,-4-4 33,2-3-13,-5-3-8,0 0 11,1-4-27,2-3-5,0-4 0,1-2-12,1 0 5,-1 1-44,-2 5-6,-4 3 10,2 11-113,-3 4-134</inkml:trace>
  <inkml:trace contextRef="#ctx0" brushRef="#br0" timeOffset="136326.5123">27799 9456 309,'0'0'172,"0"0"-132,0 0-34,0 0 5,0 0-8,0 0 3,82 0 0,-40 0 21,-2 0-26,-1 0 3,-2 0-3,-1 0-1,-10 0-46,-7 0-134,-9 0-180</inkml:trace>
  <inkml:trace contextRef="#ctx0" brushRef="#br0" timeOffset="136596.0696">27936 9471 137,'0'0'45,"0"0"-29,0 0 72,0 0-3,-28 78 5,23-50-13,1 0-29,-1 1-19,4-3-26,-2 2 8,3-3-6,0-1 0,0-3-2,0-1-3,0-4-12,3-2-45,3-3-60,1-6-83,-1-5-40</inkml:trace>
  <inkml:trace contextRef="#ctx0" brushRef="#br0" timeOffset="137714.5105">28336 9492 78,'0'0'59,"0"0"-24,0 0 22,0 0 8,0 0-40,0 0-5,-37 27-4,26-1 21,1 4 7,1 2-41,-2 3 16,1 0 4,3 0-10,-1-3 9,6-4-18,2-1-4,0-2 6,2-6 2,10-4-8,1-5 0,1-4 2,0-4 13,3-2 17,2 0 21,3-6 0,0-11-32,-1-4 13,-2-4-16,1-4-15,-4-4 13,-1 0-11,-4-3-4,0 1-1,0 4-24,-4 2-20,0 8-51,-4 6-81,-3 6-96</inkml:trace>
  <inkml:trace contextRef="#ctx0" brushRef="#br0" timeOffset="138579.0935">28687 9560 197,'0'0'47,"0"0"-47,0 0 4,0 0 37,0 0-28,0 0-4,15 53 58,-17-14-3,-7 0-20,-4 0 6,2-6-21,2-3-4,-1-4-14,2-5-10,1-3 11,-2-3-5,3-4-7,2-6 0,1-2 6,1-3-2,2 0-1,0 0 6,0 0 18,0-1-26,0-11 2,0-6-3,2-3-5,7-6-2,4-6 4,2-7 3,6 0-1,-1-4 3,0 4-2,1 5 0,-4 5 0,-1 7-1,-3 9 1,2 4 0,-3 7 14,1 3-13,2 9-2,-1 20-2,-4 11-1,-4 2 1,-4 1 3,-2-9 0,0-2 1,0-8 6,0-3-7,-2-6 0,-1-4 4,2-5-5,1-5 1,0 1 0,0-2 13,0 0-7,0 0 7,0-18 22,17-8-34,5-6 9,4-1-10,0 1 0,-3 1 2,-4 6 6,-5 5-8,-2 5 0,0 4 10,-1 7-2,-2 4-8,5 0 0,5 14-3,-2 14-6,-1 9 6,-9 4 3,-7 0 0,0-3 8,-7-7-2,-6 0-4,1-6 17,1-3-9,2-1-10,2-3 0,3-1 2,1-3-14,0-4 6,3-2-56,0-4-12,0-4-124,10 0-102</inkml:trace>
  <inkml:trace contextRef="#ctx0" brushRef="#br0" timeOffset="144347.3653">9388 7790 85,'0'0'63,"0"0"-18,0 0 28,0 0 5,0 0-12,0 0 0,0 0-15,-3-5-2,3 5-14,-4 0-35,-6 11 0,-4 9 2,-8 5-2,-2 5 3,0 1 3,-2 1-6,4 2 0,0-9 1,5-2 1,1-7 1,4-4-2,3 0-1,2-4 7,4-4-15,3 1 5,0-5 0,0 0-4,0 0 8,0 0-1,10-11 5,10-7-4,2-5 4,5-3-5,1-3 0,3-5 2,2-1-1,-3 4-1,0 3 6,-6 6 0,-3 6-7,-7 4 1,-6 6 0,-5 6 16,2 0-4,-1 0-11,6 12-2,4 5-1,2 6 1,-1-4 1,-3 4 0,0-2 9,2 0-9,-3 3 0,0-3-1,-2-5-23,4-5-134,1-9-280</inkml:trace>
  <inkml:trace contextRef="#ctx0" brushRef="#br0" timeOffset="146167.6999">25012 7099 28,'0'0'150,"0"0"-74,0 0 8,0 0-40,0 0-2,0 0-3,0 0-26,0 0 20,0 0-33,0 9 0,-12 10-1,-9 4 2,-1 1 8,2 1-7,1-6 3,4-2-5,3-3 2,3-1 0,0-5 7,2 0-3,1-1-6,3-2 0,1-2-2,2-1-4,0-2 6,0 0 0,0 0 9,6-3-7,9-11 3,9-4-4,2-3 7,2-1-8,0-3 0,-2 2 0,-4 4 2,-3-1 8,1 4-10,-3 4 13,-3 3-11,-5 4 26,-2 4-23,-2 1 8,-1 0-4,7 9-9,4 9 0,-2 3-4,2 3 4,-5-1 0,1-1 0,1 1 5,-2-4 0,1-1-5,-1-1-3,-1-3-2,0-3-66,-3-1-43,0-3-142</inkml:trace>
  <inkml:trace contextRef="#ctx0" brushRef="#br0" timeOffset="147887.7979">14934 7553 119,'0'0'109,"0"0"-25,0 0-19,0 0-10,0 0 4,0 0-24,4-8 5,-4 8 4,0 0-30,0 0 15,0 0-16,0 0-7,0 0-4,0 7-1,-12 13-1,-7 2 11,-3 4-3,1-1-1,-2-1-7,1-3 1,4 0 1,2-4-2,4-3 0,3-6 0,6-1-1,0-4 0,3-2 1,0-1 0,0 0-1,0 0 4,0 0-3,12-9 11,9-14-9,6-5-2,2-4 0,-2-1 6,-3 2-7,-4 3 3,-4 4-2,-4 6 1,-2 8 6,-7 5-7,0 5 1,0 0 6,3 8-14,7 13 0,3 6 7,0 3 4,-1-3-3,1-1-1,-1 0 0,1-5-12,1-2 7,4-4-42,4-8-73,-2-7-175</inkml:trace>
  <inkml:trace contextRef="#ctx0" brushRef="#br0" timeOffset="149861.967">30489 7177 31,'0'0'67,"0"0"1,0 0-28,0 0 3,0 0-22,0 0-3,3 0 34,-3 0-9,0 0 3,0 0 5,0 0-25,0 0 22,0 0-21,0 0-22,0 0-5,-5 6-5,-7 5 5,-7 4 0,-6 4 11,-4 4-17,0-2 6,-1 3 0,0-3 3,3-3 1,1-1-4,4-2 0,3-3 7,5-3-11,3-1 4,3-3 0,4-2-4,1-1 7,3-2-3,0 0 5,0 0 8,0 0-13,0-3 10,6-9-6,7-2 4,2-1-6,3 0 2,0 2-4,4-1 7,0 4-16,1-1 8,5 0 1,1 3 5,-1-2-5,-1 3 0,-5 3-4,-5 1 7,-4 3-8,-3 0 5,0 3-12,0 12 11,2 3-3,0 1 4,3 1 0,0-4 2,-1-1-2,0-2 0,-1 0 1,-4-1-3,3 2 2,2 1 0,1-1-49,4 4-91,3 0 7,-2 2 32,2 1 58,0-1 32,2-4-102</inkml:trace>
  <inkml:trace contextRef="#ctx0" brushRef="#br0" timeOffset="165717.6444">5439 11913 163,'0'0'173,"0"0"-73,0 0-4,0 0-6,0 0-55,0 0 7,0 0-15,0 0-22,0-16 6,0 16-11,0 13-4,0 10-3,0 12 12,0 3-8,0 3 3,0-2 0,0-3 7,0-1-6,0-4 2,0 1-3,0-4 5,0-2-12,0-1-17,-4-1-39,1-1-53,-2-5-103</inkml:trace>
  <inkml:trace contextRef="#ctx0" brushRef="#br0" timeOffset="166551.0964">5402 11908 139,'0'0'83,"0"0"-12,0 0-1,0 0 19,0 0-25,0-81-7,6 70-21,0 1-29,3-1 9,3 4-16,6-4 4,4 2 5,9 1-5,5 3-4,5 3 0,0 2 0,-2 0-3,-6 9 3,-3 9-2,-7 3-5,-6 3 8,-2 3-1,-12 2 0,-3 1-9,-3 2-5,-21-1 13,-6 0 2,-4-6 11,1-6-4,6-3-7,5-8 11,4-1-7,8-3 1,5-4-1,2 0 1,3 0 31,0 0-36,0-6 9,0 0-10,6 2-6,6 2 6,4 2-5,7 0 0,-1 7 0,4 13 8,-1 4-3,0 0 0,-1 2 0,-3-1 0,-8 1-1,-2-2-3,-4 0 2,-7-1 2,0 0 0,-7-5 18,-11-2-10,-9-3 23,-6-3-19,-1-4-7,-3-5 11,1-1-13,0 0-1,2 0-3,2-6 1,1 0-1,4 1-23,5 3-48,5-1-60,8-3-177</inkml:trace>
  <inkml:trace contextRef="#ctx0" brushRef="#br0" timeOffset="168039.6266">6224 12107 211,'0'0'114,"0"0"-42,0 0-19,0 0 17,0 0-8,0 0-13,-45-52-7,30 52-40,-7 0-2,-1 8 0,-3 10 3,0 5-2,1 2-1,7 1 0,3-2-4,6-1 4,3-2 0,6-1-2,0-1-4,0-1 4,9-3 2,10-3 0,4-4 5,4-4 0,6-3-5,1-1 0,-1 0-2,-2-3-11,-2-10 11,-7-4-1,-3-2-7,-2-3 0,-6 3 10,-3-2 0,-5 6 8,0 2 6,-3 2 14,0 5-1,0 3 32,0 3-57,0 0-2,0 0-4,0 0-15,0 9 17,0 6 1,0 0 1,0 0-7,0-2 11,3 0-4,6-1 0,6-3 2,0-2-10,6-2 8,-1-2-15,-1-3 10,-2 0-26,-3 0 29,-2-2 1,0-8-3,-3-6 4,1-3 0,-1-5 4,-3 0-3,0 2 9,0 2-3,-3 6-7,-2 5 7,-1 4 21,0 4-21,2 1-5,-1 0-2,5 1-14,2 15 8,5 2-2,-1 3 14,1-2-14,-2 0 8,4-1 0,-3-2 1,-5-1 4,-2-2-5,-5 3 0,0-2-14,-11-1 6,-8-1 8,1-3 0,-1-3 0,1-3 3,10-2-3,2-1 0,3 0 3,3 0-8,0 0 5,0 0 0,0 0-5,3 0 4,8 0 1,10 0 0,2 0 1,6-8-2,5-3 2,-1-3-1,3 1 1,-2-2-1,-4 0-9,-2-2 7,-7-3 2,-6 2-2,-7-1 2,-1 2 0,-6 3 16,1 3 0,-2 5 39,0 5-8,0 1-12,0 0-19,0 0-16,0 4-15,0 11 9,0 3-4,0 2 10,3-2 0,9 0 1,1-4-11,2 2 10,8-4-1,0-2 0,4-2-50,-4-8-53,1 0-351</inkml:trace>
  <inkml:trace contextRef="#ctx0" brushRef="#br0" timeOffset="168224.5452">6861 11933 749,'0'0'29,"0"0"-27,0 0 7,0 0-9,0 0-4,0 0-47,-10-12-115,10 17-173</inkml:trace>
  <inkml:trace contextRef="#ctx0" brushRef="#br0" timeOffset="168879.6004">7400 12068 107,'0'0'378,"0"0"-278,0 0-57,0 0-28,0 0 27,0 0-16,-30-38-23,9 38 7,-9 0-9,-3 14 0,2 4 11,2 6-3,6 2-9,3 2 0,5-1 13,5-2-6,7-2-7,3-2 0,0-3-4,18-1 8,7-4-4,8-2 0,9-7 8,4-2-10,0-2 2,-1 0 0,-6 0-2,-8 0-87,-9 0-68,-11 0-269</inkml:trace>
  <inkml:trace contextRef="#ctx0" brushRef="#br0" timeOffset="169949.8856">9047 11732 213,'0'0'170,"0"0"-51,0 0-39,0 0 12,0 0-59,-9-89-3,-6 71 6,-3 1-33,-3 4 8,-3 2-1,-1 4-10,-3 2 11,-1 5-9,1 0-2,0 3 0,3 17-1,5 6-3,-1 5-3,13 7 7,5 4-3,3 2 3,2 0 0,17 4-2,5-2 1,6-1-3,3-3 4,1 1 0,-3-3 4,-5-1-4,-5-1 0,-8-3 0,-7-6-5,-6-4 1,0-3-2,-6-4 6,-15-1 3,-6-7 2,-4-2-4,-3-3 2,-2-5 3,1 0-6,4 0 0,4 0-16,5 0-10,4-8-37,9 1-61,9-7-143</inkml:trace>
  <inkml:trace contextRef="#ctx0" brushRef="#br0" timeOffset="171217.442">9266 12122 67,'0'0'168,"0"0"-162,0 0 21,0 0 35,94 3-24,-64-3 31,0 0-24,1 0-27,-1 0 2,0-3-20,-5-3 11,-5-2-6,-4 2-1,-7-1 3,-3-4-2,-6-1-1,0-3 10,0-5-14,-2 2 0,-8 2 10,-5 1-4,0 4-6,-3 5 10,-3 5-5,-1 1 8,-3 0-3,-2 12 7,0 9-15,4 6 1,1 2-4,7 0 2,6-1-1,5-4 11,2-2-8,2-2-3,0-2 0,11-3-1,5-5 1,6-2 0,4-3 3,4-5-14,3 0 10,-2 0-15,3 0-18,-7-3 9,0-8 17,-2-4 2,-1-2 6,1 0 1,-2-5 2,4 3 5,-5-3 30,5 3-31,-3 3 13,-5 2-14,-4 3-4,-3 7 30,-6 3-21,1 1-4,2 0-7,3 16-6,3 4 3,-3 2 2,0 1 1,-5-4 1,1 1 0,-2-4-1,-3-3 9,0-5-7,0-3-2,-3-4 0,0-1 3,0 0 4,0 0-4,0 0 22,0-10 18,1-9-34,7-4-14,5 0 5,7 2-8,-2 3 7,-2 6 1,2 1 0,-5 7-4,5 1 5,0 3-4,3 0-2,1 0 4,-4 7-2,3 4 3,-3 1 0,0 1 0,1 3-2,-4 0-2,-4 3 3,-1-1-2,-4 3 1,-1-2-36,1-2-34,2-2-51,0-6-147</inkml:trace>
  <inkml:trace contextRef="#ctx0" brushRef="#br0" timeOffset="172536.6055">10613 12018 163,'0'0'152,"0"0"-52,0 0-45,0 0 36,0 0-18,0 0-33,-86-53-12,68 53-28,0 3 6,-3 17-13,0 2 8,5 2-1,1 1 0,4-1-2,5 0 1,3-3-6,3 0 5,0-3-2,0-3 4,6 0 0,6-5-2,6-5-13,2-3-8,2-2-3,2 0-17,1-7 1,-5-4 12,1-6 27,-4 2-4,-6 0 14,-4 1-3,-5 1 39,1 2 7,-3 5 16,0 2-28,0 4-11,0 0-9,0 0-18,0 0-2,3 0-7,1 0-12,4 10 17,1 1 6,4-1-2,2-1 0,1 0 9,4-1-13,4-4 4,4-1 0,5-3 0,-2 0 0,-4 0 0,-2-4-1,-8-8 6,-5-5-5,-6-4 0,-5-2 4,-1-2 1,0-1 0,-9 4 0,-4-1-5,1 5 8,0 3-11,3 5 3,3 2 0,4 3 3,2 2 3,0 1 7,0 0-13,2-1-6,16 0 4,7 3 2,4 0-4,1 0-1,1 0 5,-1 0 0,-5 3 0,-3 9 0,-5 4-3,-2 4 3,-8 4-1,1 2-5,-5-2 8,1-2-2,3-1 0,1-3 1,1-2-1,4-2 0,1-4 2,2-2-2,2-4 0,0-3 5,3-1-3,0 0 5,3-2-7,1-12 0,0 0 3,-2-1-4,1-3 2,-5 2-1,-7 1 7,-4 2 3,-7 6-10,1 3 45,-2 2 12,0 2 8,0 0-51,0 0-12,0 0-4,0 0-7,0 0 7,0 0-10,0 2-30,0 8 13,5 2-23,3 0-4,1-3-48,-3-3-296</inkml:trace>
  <inkml:trace contextRef="#ctx0" brushRef="#br0" timeOffset="173438.6492">9183 11947 201,'0'0'51,"0"0"-1,0 0 37,0 0-9,0 0-19,0 0 9,6-50-45,-11 50-1,-10 0-22,-6 0 6,-4 8 5,-3 8-10,1 6 4,3 5-2,3 4 3,5 1-7,7 1 1,1-3 0,8-1 4,0-5-4,0-2 0,14-4 13,8-1-4,3-3-2,0-6-7,4 0 12,-1-5-8,5-1-4,0-2-18,-5 0-98,-7 0-377</inkml:trace>
  <inkml:trace contextRef="#ctx0" brushRef="#br0" timeOffset="174911.3532">11477 12041 51,'0'0'96,"0"0"-15,0 0 29,0 0-46,0 0 6,0 0-14,15-46-8,-15 42 17,0 1-34,0-3-6,0 1 25,0 1-43,0-1 16,0 2-7,0-1-8,0 0 4,0 0-7,0 1-5,-1-1 26,-1 1-22,-1 1 8,0 0-6,3 2-1,0 0 13,0 0-18,0 0 1,0 0-8,0 20-21,0 7 28,0 5-1,0-1-1,0-2-7,3-3 8,6-4 1,1-1 6,2-3 0,-1-2-12,7-3 3,-2-5-59,4-4-9,0-4-120</inkml:trace>
  <inkml:trace contextRef="#ctx0" brushRef="#br0" timeOffset="175158.7624">11458 11765 319,'0'0'57,"0"0"2,0 0-34,0 0-12,0 0-13,0 0-30,-5-6-95,8 17-1</inkml:trace>
  <inkml:trace contextRef="#ctx0" brushRef="#br0" timeOffset="175760.558">11905 11952 114,'0'0'179,"0"0"-120,0 0 8,0 0 5,-80-26-15,62 26-10,0 3-40,-1 15 4,3 5-7,-1 4-3,5 0 1,3-2 34,4-1-35,5-2-1,0-5 0,0-1-1,5-3 1,8-4-1,1-2 1,2-4 9,4-3-8,0 0 4,6 0-2,0-16 5,-2-2-9,-3-1 1,-6-4 0,-7 1 2,-7 1 2,-1-1 0,0 6 20,-7 1 15,-5 0 17,7 4-27,-1 2-15,3 3 8,0 0-19,3 1-2,0 0-1,9-1-14,15-1 9,6 3-14,9 0-7,2 1 20,0 1-16,-2 2-2,-3 0-5,-7 0-32,0 0-50,-7 0-108</inkml:trace>
  <inkml:trace contextRef="#ctx0" brushRef="#br0" timeOffset="177402.5632">12839 11952 403,'0'0'177,"0"0"-170,0 0-7,0 0 0,0 0 2,0 0 5,58 34-1,-35-26 15,1-5-20,1 0 12,-1-2-6,-3 1-7,-2-2 5,0 0-3,1 0 2,2-9-1,4-8-1,-1-3 7,2-4-9,-6-2 0,0-6 4,-4-6 2,-3-2-6,-2-9 0,0 3 1,-6-1 3,-2 3-4,-2 5 0,-1 6 11,-1 6-9,0 7 3,0 10-5,0 4 0,0 3 23,0 3-14,0 0-3,0 9-6,-6 21-14,-1 14 10,-2 8 4,0 7 0,3-2-1,0-3 1,3-7 0,3-3 0,0-3 5,0-5-5,3-2 0,11-4 0,0-3-1,1-4 1,5-2 0,2-7 2,-1-5 5,3-6-8,1-3 1,0 0 0,1-3 7,-4-13-3,-1-3-4,-7-5 9,-4-3-1,-9-5-8,-1 2 0,0 2 0,-14 2-4,-4 5 8,-3 3-4,2 6 0,2 4 7,8 4-11,2 2 4,5 2 0,2 0-6,0 0 5,0 0-8,0 0 3,15 6 8,5 2-2,6-2 0,3-2 1,1-1-6,-7-1 5,-3 0 0,-4 1-9,0 1 12,0 2-6,0 0 3,-3 3 0,2 0-6,-4 3 6,-1 2 0,0 1 0,-2 1-1,-2-3 0,0 3 1,3-2 0,-3-4-4,1-1 6,2-3-2,2 0 2,4-5 7,4-1-11,5 0 2,3-3-5,0-10-4,-5-3-11,-1-1 19,-8 0-2,-2 5 0,-4 5 3,-4 5 6,-1 2 9,-2 0 5,0 0-20,0 12-4,0 14-4,0 5 11,-3 4-3,-4 4 13,0-2-7,0 3 18,-4-3-19,-5 1 6,-6-2 12,-4 0-22,-4-2 6,-3-2-7,2-4 2,3-9 5,4-7-7,11-5 0,7-7 15,4 0-14,2-10 23,0-14-24,21-8 3,15-2-6,6-3 3,5 2 0,0 0-9,-1 3 1,0 1 0,0 4-32,-5 3-34,-5 3-31,-8 4-242</inkml:trace>
  <inkml:trace contextRef="#ctx0" brushRef="#br0" timeOffset="178067.5843">15116 11724 235,'0'0'95,"0"0"-6,0 0 3,0 0-29,0 0 32,0 0-43,0 0-21,3-33-29,-2 48-2,1 16 0,1 8-4,0 1 9,0-1-6,0-2 1,1-3 0,-1-3 3,0 0 1,-1-1-4,-1-1 0,-1-6-17,0-3-17,0-5-86,2-9-106,2-6-14</inkml:trace>
  <inkml:trace contextRef="#ctx0" brushRef="#br0" timeOffset="178384.023">15089 11720 23,'0'0'78,"0"0"21,0 0-20,3-77 25,8 62 6,3 0-63,0 3 12,4 0-16,2 3-29,3 1 18,5 1-31,7 3 3,3-3 3,3 4-3,-2 0-4,-4 2 0,-3 1-2,-5 0-10,-7 0-14,-8 0-46,-7 3-33,-5 8-63,0 0 13</inkml:trace>
  <inkml:trace contextRef="#ctx0" brushRef="#br0" timeOffset="178653.5977">15077 11866 48,'0'0'122,"0"0"4,0 0-52,105 0 6,-65 0-6,4 0-43,-2 0 6,-3 0-28,-4 0-3,-9 0-3,-3 0-3,-4 2-3,-8 6-91,-7 5-159</inkml:trace>
  <inkml:trace contextRef="#ctx0" brushRef="#br0" timeOffset="178885.3868">15182 12093 76,'0'0'43,"0"0"29,0 0-18,0 0 1,0 0 48,0 0-18,52 11 1,-17-11-32,9 0-43,3 0 13,-3-2-24,-1-1 0,-6 3 0,-5 0-18,-4 0-72,-13 0-95,-5 0-131</inkml:trace>
  <inkml:trace contextRef="#ctx0" brushRef="#br0" timeOffset="179255.2339">15818 11681 197,'0'0'246,"0"0"-158,0 0-38,0 0-39,0 0-8,0 0-1,0 0-2,6 96 40,-1-53-24,-3 0 9,-1-2-22,-1-4-3,0-3 13,0 0-6,0-6-14,0-3-15,0-7-88,-1-7-52,-4-6-125</inkml:trace>
  <inkml:trace contextRef="#ctx0" brushRef="#br0" timeOffset="179609.3428">15847 11654 243,'0'0'70,"3"-82"-66,13 41 7,5 5 7,1 7 34,0 3-4,0 6-11,-1 6-2,-2 3 10,7 3-32,2 5-3,5 3-4,0 0 1,-2 0-12,-4 17 5,-8 6 0,-8 5-2,-11 4 5,0 2-2,-16-1 4,-19 0 0,-8-6 0,-10-2-5,7-9-2,1-1-10,11-3-41,9 0-24,7-4-47,9-4-121</inkml:trace>
  <inkml:trace contextRef="#ctx0" brushRef="#br0" timeOffset="180072.9375">16318 11574 307,'0'0'93,"0"0"-10,0 0-32,0 0-17,0 0-34,0 0-1,0 42 1,0 0 15,-1 5-1,-5-2 13,0-3-11,2-4-5,-1-5 8,1-2-19,-3-2 1,3-3 4,1-4 0,-3-4-6,5-4 1,-2-5-37,1-5-49,1-4-87,1 0-56</inkml:trace>
  <inkml:trace contextRef="#ctx0" brushRef="#br0" timeOffset="180558.2787">16305 11542 257,'0'0'79,"0"0"-21,24-96-30,-11 72 38,1 3-28,3 3 28,6 4-35,4 3-18,4 7-3,4 4 0,0 0-10,1 8 0,-6 13 0,-6 6-7,-6 5 7,-12 2 0,-6 3-3,-3 1 10,-26-2-5,-12-4 0,-10-5 4,3-6-11,6-10 5,16-8 0,11-3 7,10 0 1,3 0-2,2 0 9,0 0-5,0 0-10,2 0-1,16 5 1,12 12-7,7 6 17,0 3-10,-2-1 0,-2 4 2,-5-2 0,-3 1-2,-5 1 0,-4-2 1,-5 0 2,-1 0-6,-6-1 2,-2-4-6,-2-4 4,0-1-55,0-6-49,-5-4-60,0-6-70</inkml:trace>
  <inkml:trace contextRef="#ctx0" brushRef="#br0" timeOffset="183596.9932">5348 12685 3,'0'0'139,"0"0"-36,0 0-21,0 0 1,0 0 8,0 0-39,0 0 3,0 0-18,0 0-36,0 0 17,0 0-18,0 0 0,0 0-2,0 0 2,0 0 0,11 0 0,1 0 3,4 1-8,1 1 5,5-2 0,2 0 4,4 0 3,5 0-7,0 0 0,-2 0 2,-3 0-10,1 0 8,-7 0 0,-1 0-1,3 0 11,0 0-10,7-5 0,5 1-3,4-3-3,8 2 6,0-1 0,4-1 4,-2 1-3,-3 1-1,-1 2 0,-6 0-3,-4-1-4,-6 3 7,-5 1 0,-4-2 0,3 2 6,-3 0-6,9 0 0,4-1-4,8-2-1,7 0 5,8-1 0,4-3 0,9 1 10,9 1-12,9-3 2,8 2-1,5-2-10,5 2 14,-6 2-3,0-1 2,-6 4 0,-6 1-2,-5 0 0,-6 0 2,-3 0-13,-5 4 11,1 1 0,7-1 6,9 1-3,5-2-3,4-2 0,3-1 0,-2 2-10,-1-1 8,-2-1 2,-2 2 3,-3-1 5,-1-1-8,-1 2 0,-2-1 4,-4-1-17,1 2 16,2-1-3,1 1 6,0 0-1,2-2-5,-4 0 0,4 0-7,-3 0-1,-4 0 8,-3 0 0,-3 0 4,-6 0 5,-1 0-9,-2-2 0,-6 0-4,3 1-1,-3-1 5,-1-1 0,3-1 5,4 0-1,0 0-4,2 0 0,-1 1 0,0-2-6,0-1 3,5 0 3,5 0-2,4 0 9,0 0-7,4 2 0,-3-1 1,0 2-9,-8 0 8,1 0 0,-3 1 8,-1 1-7,5-1-1,1 1 0,2-2 0,-2-1-2,0 1 2,1-2 0,-2 2 2,5-1-2,-2 1 0,0-2-1,-1 2 6,2 1-9,-7-1 4,2 2 0,-1-2-1,0 2 11,7-2-10,0-2 0,7 0 2,1 1-9,-2 0 7,-3-3 0,2 3-4,-1-2 7,-1 0-3,2 1 0,-4 2 3,1 0-4,-5 2 1,-3-2 0,0 1-1,-7-1 6,1 2-2,0-3-3,-1 1 0,1 1-1,-2-1 1,1 0 0,6-4 4,3 2-4,3-3 0,4 2-1,-2 0 4,2 2-7,-3 2 4,0 1 0,-2 1 1,-2-2 2,0 2-3,4 0 0,4 0 4,2 0-6,0-1 2,3-3 0,-1 1-5,1 0 9,1-1-4,-3 3 0,-3-1 3,-1 2-3,-3 0 0,0 0 0,-4 0 1,1 0 3,-8 0 2,6 0-6,0 0 1,-2 0-6,1 0 10,-5 0 2,1-1 31,0-3-28,-3 1 6,-5 2-7,-6-2-1,-11 3-6,-9 0-2,-14-2 1,-10 2 3,-7-1 0,-4 0-2,-4 1-2,-24 0-27,-16 0-84,-12-2-287</inkml:trace>
  <inkml:trace contextRef="#ctx0" brushRef="#br0" timeOffset="188647.9959">4471 13383 199,'0'0'80,"0"0"5,0 0-4,0 0 16,0 0-19,0 0-8,0 0-39,0 0-3,5-20-28,-5 20-16,0 10 6,0 12 2,-8 8 8,-4 5 4,-7-2 4,-5 2-12,6-4 4,-6-1-1,6-3-3,0-2-11,2-1-30,-5 0-28,0-3-73,0-3-6,6-6-74</inkml:trace>
  <inkml:trace contextRef="#ctx0" brushRef="#br0" timeOffset="188979.9381">4256 13454 185,'0'0'109,"0"0"-77,0 0-32,0 0 7,0 0 7,0 0 49,85 67-15,-64-45-4,-6-1-19,3-2-12,-3-1-5,-2 0-1,-1-1-7,-1-1 0,-3-2 0,-3-2-3,-2-1-75,0-6-37,-3 0-41</inkml:trace>
  <inkml:trace contextRef="#ctx0" brushRef="#br0" timeOffset="189249.4991">4225 13601 106,'0'0'284,"0"0"-185,0 0-9,0 0-56,0 0-8,0 0-19,41-25 6,-6 17-13,5 1 0,2-1 3,1 4-7,-1-1 4,0 4 0,-5 1-1,-4 0-14,-5 0-71,-10 0-112,-5 3-91</inkml:trace>
  <inkml:trace contextRef="#ctx0" brushRef="#br0" timeOffset="190252.3426">5642 13330 254,'0'0'133,"0"0"-19,0 0-54,0 0-1,0 0-59,0 0-13,5 25 9,3 3 4,0 2 11,-2 2 17,-3-2-27,2-2 16,-4-2-17,-1 0 6,2-2-6,-2 2 0,0-2-13,0-2-25,0-4-115,-2-4-89</inkml:trace>
  <inkml:trace contextRef="#ctx0" brushRef="#br0" timeOffset="190637.7173">5633 13272 211,'0'0'72,"0"0"-27,0 0-29,0 0-4,88-76 38,-63 73-36,0 3 22,1 0-36,1 11-1,-3 9-1,0 3-4,-8 0 6,-8 0-7,-4-2 6,-4-1-6,0-2 2,-16-4 5,-3 1 12,-1-2-11,-4-3-2,-1-1-1,0 1-33,-1 0-42,-1-1-54,3-3-63</inkml:trace>
  <inkml:trace contextRef="#ctx0" brushRef="#br0" timeOffset="191270.6277">6191 13260 174,'0'0'131,"0"0"-17,0 0-5,0 0-16,0 0-30,0 0-63,0 3-15,-6 24 15,-7 9 3,2 1 9,-2-2-6,-2 0 4,1-4-9,1-1-1,1-1 0,3-5 0,-3-1 1,5-4-1,-1-3 0,1-3-20,4-4-24,2-5-46,1-4-41,0 0-41,0-1-28</inkml:trace>
  <inkml:trace contextRef="#ctx0" brushRef="#br0" timeOffset="191587.077">6127 13302 109,'0'0'86,"0"0"-24,45-89 4,-30 71 43,-6 7-47,-5 6 6,-2 5-33,1 0-22,5 0-13,3 17-8,8 9 8,-2 7 20,2 5-5,-2-1 13,-1 1-16,-2-4-12,-1-2 13,-4-3-10,-3-5 3,1-3-3,-4-3 4,2-3-8,-4-1 1,-1-4 0,0-2-2,0-4-22,0-1-107,0-3-113</inkml:trace>
  <inkml:trace contextRef="#ctx0" brushRef="#br0" timeOffset="191787.3527">6169 13493 275,'0'0'199,"0"0"-99,0 0-82,0 0 21,0 0-39,0 0 4,49-29-4,-19 25 1,-5 2-2,2 2-27,-4 0-125,-6 0-119</inkml:trace>
  <inkml:trace contextRef="#ctx0" brushRef="#br0" timeOffset="192288.7402">6534 13303 231,'0'0'146,"0"0"-2,0 0-38,0 0-66,0 0-25,0 0-15,0 31-12,0-2 7,0 8 10,0-3 5,0-1-3,0-4-6,-1-2 7,-1-1-1,1-4-6,-1 1-1,-1-2-2,0-5-40,0-2-94,0-8-71,3-6-67</inkml:trace>
  <inkml:trace contextRef="#ctx0" brushRef="#br0" timeOffset="192774.4861">6509 13368 164,'0'0'27,"0"0"20,48-95 23,-33 69-18,1 5 31,-1 5-21,1 6-27,-2 2 12,4 5-27,-3 3-14,-2 0-6,1 15-24,-3 7 21,-3 4 0,-8 4 3,0-1 2,-3 1 0,-18-3-2,-4-1 15,-2-4-15,3-4-3,3-6-10,6-5-14,6-7 27,5 0 2,4 0 12,0 0 6,0-7-15,0 4 22,0 0-8,3 2-16,11 1 11,5 0-14,6 0 0,2 4 17,1 8-15,0 4 10,-1-2-12,-3 3 2,-3-1-3,1 4 1,-5-2 0,1 3 2,-6 0 0,-2-1-4,-4 1-40,-3-3-54,0-3-23,0-6-50,-3-3-38</inkml:trace>
  <inkml:trace contextRef="#ctx0" brushRef="#br0" timeOffset="193191.2123">7021 13266 166,'0'0'171,"0"0"-66,0 0-52,0 0 19,0 0-16,0 0-28,9-32-20,10 30 4,5 1-12,0-2 0,6 3 7,1-3 0,3 0-6,-1 2 0,-6-2 1,-5 3 1,-5 0-6,-5 0-27,-5 0-117,-7 0-118</inkml:trace>
  <inkml:trace contextRef="#ctx0" brushRef="#br0" timeOffset="193476.4166">7203 13204 323,'0'0'142,"0"0"-89,0 0-53,0 0 0,0 0 56,0 0-21,-2 80 12,7-56-31,-1 2-13,1-1 12,-4-1-15,-1 0 0,0 2 11,0-2-1,0-2-6,0 1-4,-6-4 3,0 3-14,2-4 11,-1-5-8,2 0-6,3-6 7,-4-1-90,1-5-81,-2-1-90</inkml:trace>
  <inkml:trace contextRef="#ctx0" brushRef="#br0" timeOffset="194262.6394">7621 13260 60,'0'0'126,"0"0"-30,0 0-2,0 0-7,0 0-14,0 0-60,46-32 4,-27 29 4,1 0-19,2 0 8,-3 2-10,1-1 0,-3 2-3,-3 0-5,-2 0-75,-8 0-77,-4 0-53</inkml:trace>
  <inkml:trace contextRef="#ctx0" brushRef="#br0" timeOffset="194510.0565">7710 13184 181,'0'0'131,"0"0"-8,0 0-70,0 0-53,0 0-12,0 0 12,-3 79 30,6-46 10,0-2 3,1 1-32,-2-4 23,-1 0-20,-1-1-12,0-2 17,0 0-16,0-2-3,0 0 0,0-2-13,-3-4-50,-8-4-60,0-2-137</inkml:trace>
  <inkml:trace contextRef="#ctx0" brushRef="#br0" timeOffset="194710.3417">7619 13618 118,'0'0'280,"0"0"-147,0 0-63,0 0-16,0 0-44,0 0-2,30 0-4,4 0-4,3 0 5,-1-3-5,-3 1 8,-2 2-13,-5 0 5,-7 0-104,-4 0-82,-4 0-139</inkml:trace>
  <inkml:trace contextRef="#ctx0" brushRef="#br0" timeOffset="195227.2028">8362 13247 281,'0'0'17,"0"0"-9,0 0 5,-94-39 23,65 39 30,-2 0-15,6 5-28,-2 14 0,5 7-22,-2 6 15,6 2 2,6 1 3,6-2 7,6-3-19,0-4-4,13-2 2,7-4-7,5-4 0,2-1 27,4-4-17,2-4 7,3-5-13,0-2-4,2 0 16,-3 0-16,-4-4-2,-6-1-54,-8 0-113,-9-1-50</inkml:trace>
  <inkml:trace contextRef="#ctx0" brushRef="#br0" timeOffset="195597.0333">8605 13195 556,'0'0'65,"0"0"-40,0 0-6,0 0-11,0 0-8,0 0-11,-3 55 11,10-18 15,-2-4-7,-2 0-3,0-5-5,0 0 4,0-3 2,-1-1-6,-1-4 0,-1 1-12,0-5-82,0 0-61,0-8 65,0-4-162</inkml:trace>
  <inkml:trace contextRef="#ctx0" brushRef="#br0" timeOffset="195897.9563">8665 13154 292,'0'0'116,"0"0"-31,0 0-15,0 0-3,7-80-20,2 73-14,3-1-20,6 2-6,3 2-7,1 1 1,5 2-1,0 1 0,0 0 5,0 0-7,-6 0 2,-2 7-8,-3 2 7,-4 1-42,-3 1-12,-4 1-51,-5 3-52,0 0 9,-12 0-30</inkml:trace>
  <inkml:trace contextRef="#ctx0" brushRef="#br0" timeOffset="196113.7504">8714 13276 114,'0'0'87,"0"0"57,0 0-16,0 0-59,0 0-23,0 0-11,45 0 4,-20 0-20,2 0-16,0 0 0,-2 5-3,-1 1-5,-6 5 2,-6 0-66,-11 4-71,-1 3-41</inkml:trace>
  <inkml:trace contextRef="#ctx0" brushRef="#br0" timeOffset="196330.0901">8696 13536 147,'0'0'240,"0"0"-188,0 0 30,0 0 5,0 0-57,0 0-12,82-18-7,-55 14 14,1 3-24,-1-1 3,-4 2-4,-4 0-1,2 0 0,-6 0-71,-5 0-124,-1 0-143</inkml:trace>
  <inkml:trace contextRef="#ctx0" brushRef="#br0" timeOffset="197100.9651">9379 13171 237,'0'0'99,"0"0"6,0 0-47,0 0-10,0 0 8,0 0-37,-91-76-13,75 72-3,1 3 0,-1 1-5,2 0 2,1 4 0,1 11-7,2 8 7,7 6-1,1 3-12,2 3 9,0 1 4,18-2-3,0-3 9,6-2-5,-5-4-1,2-3 0,-3 0 6,-2-3-1,-1-2-5,-6-1 0,-2-2 3,-7-4-3,0 0 4,0-3 12,0-1 14,-11 0-30,-6-3 17,-4-2-15,-4-1 6,-2 0-4,-4 0-4,5 0-5,-2 0-2,1 0-45,2 0 3,3 0-59,5-1-104</inkml:trace>
  <inkml:trace contextRef="#ctx0" brushRef="#br0" timeOffset="214979.8153">10649 13466 135,'0'0'129,"0"0"-114,0 0-7,0 0 19,0 0 6,0 0 17,0 0-28,0 16 12,1-14 9,4-1-32,1 1 31,2 0-28,2-2 5,0 0 3,7 0-17,1 0-1,1-5-4,3-5 5,-2-3-2,-2 0-2,-3-2 4,1-2-3,-2 1 4,-3 0-6,-3 3 0,-5 1 4,0 1 5,-3 1-8,0-1 5,0 3 1,0-2-3,0 3-4,0 4 0,0 0 7,0 1-6,0 2 0,0 0 2,0 0-6,0 0-21,0 5 19,0 8 2,0 2 6,0 2-1,0-2-1,0 0-1,0 0 4,0-2-1,7 0-6,5-5 0,0 1-6,-1-5 4,-3-1-7,0-2 12,1 1-1,1-2 2,2 0-1,2 0 0,2-3 3,-2-4-3,-1-4 0,-1-1 0,0 0 8,-2-2-2,1 2-6,2 0 0,-2 1 0,2 2-5,-1 2 5,5-1 0,-1 4-2,-1 3 4,3 1-3,-5 0 1,2 0-4,-4 7-4,-1 5 8,-3 0 0,1 0-1,-4 0 1,1-2 0,-5 0 0,0-2-6,0-1-3,0-3 4,0-1 5,0-1 14,0-1-10,0-1 1,0 0-5,0 0 5,0 0 8,0 0 1,0 0 8,3 0 15,1 0-32,1-9 18,2-6-23,4-3 2,2 0-8,2-2 6,0 4 0,-2 2 1,2 5 2,-4 5-3,-2 2 0,1 1-6,-1 1-2,3 0 4,0 1 4,0 13-7,-3-1 12,7 3-5,-2 0 0,2-1-1,1 0-4,0 0 5,1-3 0,-1-1 1,-1 0 3,1-6-4,-1 0 0,2-4 3,4-1-7,0 0 4,5 0 0,-4-7 5,1-6 5,-4 0-10,-4-3 0,0-4 4,-4-4-4,0-2 0,-2-5 0,-1-2 13,-3-3-3,1-2-10,-1-1 0,-4-2 15,4 1-18,-1 1 3,-4 1 0,-1 2 8,0 4 0,0-1-7,-4 6-1,-4 3 5,3 6 0,2 10 2,0 3-1,1 4 8,0 1-10,2 0-8,0 1 3,0 22-26,2 16 21,6 11 6,-3 10 0,4 0 1,-3-3 5,4-4-6,-1-3 0,5-5 2,2-4-10,5-6 8,-1-6 0,0-3 0,1-5 8,0-4-8,3-6 0,1-4-2,5-5-1,-2-2 5,5 0-2,0-10 7,-5-7 3,-1-2-10,-7-4 0,-4-3 8,-5-5-11,-4-2 3,-1 2 0,-5 0-4,-1 4 6,0 7-2,-3 3 0,-8 4-12,-1 5 2,-3 3 5,7 4 5,-2 1-4,0 0 1,4 0 3,-2 6 0,3 7-12,4 5 1,1 0 11,0 0 0,0 0 2,0-3 10,6 1-13,5-3 1,3-2-3,3-1 1,4-1 2,-1-1 0,0-2 0,-1-2 6,-5-1-6,-2-1 0,-5-2 2,2 0-6,1 0 4,-2 0 0,1-3 11,-3-6-1,3-2-10,-3-1 0,0-3-2,0 2-7,3-1 9,-3 1 0,-3 0-1,0 3 9,-3-1-8,0 1 0,0 0-2,0-1-3,-2 2 5,-1 1 0,0-1 8,0 5-1,2 1-8,-2 1 1,3 2-4,0 0-4,-3 0 8,3 0 0,0 0 5,0 0 1,0-1-6,0 1 0,0 0 0,0-2-9,0 2 9,0-2 0,0 2-5,0 0 5,7 0-2,4 0 2,1 0-4,1 0-7,-2 0 11,-1 5 0,0 3-2,-1-2 3,-1 0-1,1 0 0,0 1-1,-3-1-5,1 2 6,0 2 0,-4 1-4,2 1 15,-2 3-11,2 1 0,1 1-8,-2 1 4,3 0 4,1-1 0,2 0 0,5-6 5,0 0-5,6-5 0,3-3 8,0-3-10,6 0 2,-3 0-9,-5-2-34,-10-8-199</inkml:trace>
  <inkml:trace contextRef="#ctx0" brushRef="#br0" timeOffset="215579.3348">11735 13100 330,'0'0'112,"0"0"-16,0 0-2,0 0-63,0 0-12,0 0-19,24-10-1,24 10 1,10 0 4,5 0-1,-2-2 8,3-2-11,-3-1 0,-4 0 2,-2 0-2,-6 0-4,-12 0-71,-10 1-149,-13-1-142</inkml:trace>
  <inkml:trace contextRef="#ctx0" brushRef="#br0" timeOffset="216067.0597">10968 13088 421,'0'0'137,"0"0"-56,0 0-34,0 0-33,0 0 4,0 0-18,0-6-8,0 6-33,0 0-264</inkml:trace>
  <inkml:trace contextRef="#ctx0" brushRef="#br0" timeOffset="217207.8005">13060 13219 60,'0'0'156,"0"0"-80,0 0 7,0 0-16,0 0-1,0 0 0,-19-62-31,8 58 18,1 2-40,-7 2-2,1 0-11,-5 0 6,0 3-9,0 11 3,-3 5 0,4 5-5,0 4 6,4 1-1,5 2 0,4-4 2,2-3-2,5-4 0,0-3 1,0-2-8,0-2 7,12-3 0,2-5 7,3-3 0,5-2-7,4 0 1,3-9 11,1-7-6,-4-2-5,1-1 2,-5-3 1,-3 3 5,0-1-9,-6 5 0,-1 3 0,-4 3 27,-5 3-8,-3 5 9,0 1-13,0 0-15,0 0-2,1 2-15,2 12 14,2 2 0,-1 0 4,2-3-1,0-1 0,6 1 6,3-3-13,1-1 4,5-1-57,4-3 9,2-5-142,2 0-236</inkml:trace>
  <inkml:trace contextRef="#ctx0" brushRef="#br0" timeOffset="217909.6965">13673 13159 238,'0'0'100,"0"0"-40,0 0-28,0 0-27,-97-21 41,76 21-28,2 0 22,-5 12 0,-1 9-38,-1 6 16,4 1 8,7 1-17,4-3 2,6-2-11,3-2 0,2-2 0,0-2 5,16-4-5,4-2 0,5-5 5,2-3-4,2-2 1,2-2 3,-1 0-4,0 0 7,-4-2-8,0-8 0,-4-3 3,-1-4 1,0-4-3,-6-3 0,3-6 21,-2-3-17,-3-5 18,0-1-4,-2-5-17,-3-4 25,-1 1-22,-4-1 11,-3 3 28,0 1-34,0 6 32,0 10-27,0 9-11,0 9 29,0 9-23,0 1-6,0 21-4,0 25-31,0 17 31,0 7 0,0-6 2,0-9-7,2-7 5,11-7 0,1-7 0,5-3 7,-1-6-7,1-4 0,1-3 3,-2-4-10,-1-4 7,2-2-15,3-6-22,0-2-47,-2 0 5,-2-8-118,-8-10-223</inkml:trace>
  <inkml:trace contextRef="#ctx0" brushRef="#br0" timeOffset="218257.3898">13478 13090 268,'0'0'100,"0"0"-22,0 0-50,0 0 25,0 0-3,0 0-4,100 0 11,-51 0-36,8-3-1,4-3 8,3-1-22,0 0-4,-2-1-2,-9 2 3,-5 1-13,-11-2 10,-7 3-42,-8 1-6,-8 0-109,-8 0-90</inkml:trace>
  <inkml:trace contextRef="#ctx0" brushRef="#br0" timeOffset="225662.267">15652 13164 84,'0'0'107,"0"0"-18,0 0 14,0 0-34,0 0-34,0 0-4,0 0-9,-48-52 19,39 49-20,1 0-17,-2 2 8,-3 1-12,-4 0 9,2 0-13,-1 0 11,-2 0-7,0 10 0,-1 2 5,-1 4-11,2 5 6,0-1 0,6 3 0,1-1 0,5 3 0,1 0 0,5 1-4,0-2 2,0-1 2,2-5 0,7-4-2,4-3 4,-1-5-2,3 0 6,0-4 1,1-2-4,-1 0-3,4 0 0,2-4 10,-3-7-9,3-3-1,-4-3 7,-1-2 0,-4-2-7,0 0 0,-5 1 2,1 1-1,-2 2-1,-3 5 0,-3 4 33,0 4-30,0 3 16,0 1-10,0 0-7,0 0-4,0 10-13,0 8 15,0 0 1,4-1 5,2-1-7,3-2 1,-1-4 0,3 0 2,0-6-2,0 0 0,2-2-3,-1-2-6,2 0 8,3 0-4,1-3-8,-2-6 6,4-4 3,-3-3 4,0 0-2,2-4 3,-2 0-2,-1 1 1,-1 2 0,1 4-2,-2 4 5,-1 3-3,-1 5 0,1 1 3,0 0-6,0 2 3,2 10-1,-1 5-4,-3-2 5,-3 2 0,-4-1-1,-1-2 4,-3-2-6,0 0 3,0-3 0,0-3 1,0-1 2,0-4-3,0-1 1,0 0 7,0 0-8,0 0 8,0 0-3,3-9 37,4-9-39,4-8-3,3 1 0,3 1 4,0 1-4,1 7 0,-3 3 1,1 6-9,-2 4 8,-1 3 0,1 0 0,-1 0-5,-1 3 0,0 9 5,0 1 0,-2 1-6,2 1 6,-1-2 0,-1 3 4,0-3-2,-1 2-3,-3-3 1,4 2-27,0-2-10,2-3-96,0-3-137</inkml:trace>
  <inkml:trace contextRef="#ctx0" brushRef="#br0" timeOffset="226332.9271">16682 13166 187,'0'0'128,"0"0"-43,0 0-31,0 0 17,0 0-35,0 0-20,-77-12-1,55 12-11,0 0-4,0 14 0,-2 4 4,5 1-8,0 4 5,6-1-1,3 0 9,7-1-4,2-3-7,1 0 2,0-2-1,0-2-5,0-2 7,6-4-1,1 0 3,2-1 2,-1-3-5,1-1 0,2-3 0,0 0-1,2 0 2,1 0 3,-1-10 12,2-4-8,-3-3 4,0-4 18,-3-2-15,-5-6 21,-1-4-26,-1-3 9,-2-2 5,0-1-20,0 1 1,0 1-5,0 2 6,0 3 23,0 7-20,0 8 6,0 8 18,0 8-31,0 1 0,0 7-2,0 25-33,0 13 29,0 9 4,0 2 0,6-5 2,4-4 5,1-7-7,5-5 0,2-7-11,7-2 4,5-7-52,3-2 3,-2-5-34,-8-7-304</inkml:trace>
  <inkml:trace contextRef="#ctx0" brushRef="#br0" timeOffset="228601.1291">17891 12921 92,'0'0'147,"0"0"-37,0 0-33,0 0-41,0 0 63,0 0-45,1-28-19,-1 28 1,0 0-29,0 2-14,0 19 3,0 10 3,0 6 0,-3 4 1,2 0 0,1-1 5,0 1 0,0-4-5,0-2 0,0-4 0,10-5 0,2-3 0,0-3 0,0-5 6,3-5 0,2-4-6,6-4 0,3-2 0,4 0 2,-1-7-2,-2-6 0,1-3 5,-3-6 7,0 0-12,-1-5 0,0-5 0,-2-2-6,1-6 6,-1 0 0,0 0 7,-5 3 0,-4 3-7,-6 4 0,-2 7 7,-4 6-6,-1 8 6,0 4 22,0 5 11,0 0-40,0 7-2,-6 19-8,-6 11 10,2 5-9,3 0 10,1-3-1,4 0 7,0-4 1,1-1-8,1-3 0,0-4-3,0-3-4,0-5 9,0-2-2,0-3 3,0-6 6,0 0-9,0-5 0,0-1 1,0-2-8,0 0 13,0 0-6,5-11 23,4-12-16,7-7-7,7-6 0,8-1-21,3 0 12,-1 9-12,-8 6 21,-5 12-14,-7 4 16,0 6-4,0 0-3,1 9-10,0 9 6,0 3 9,-1 3 0,-1-1 2,1-2 3,-1-3-5,4-2 0,1-2 0,1-3-5,4-5 5,-1-3 0,3-3 5,3 0 2,-1 0-7,3-11 0,-4-4 6,-1-4-10,-5-4 4,-1-3 0,-7 1-4,-4 1 7,-4 4-3,-3 4 0,0 4 0,0 4-7,0 4 7,-1 4-12,-10 0 8,-3 0-5,-3 16 9,-1 7 0,8 1-5,2 0 0,5-2 5,3 1 0,0-5 0,0-1 9,8-4-9,4-5 0,4-1-3,1-3-1,5-4 4,0 0 0,-4 0 6,3-5-1,-3-9-5,-2-1 0,2-3-2,-3 0-1,0 3 3,-5 2 0,-2 5 1,-2 3 3,-2 2-4,-1 3 0,2 0-12,-1 3 9,4 10 0,-1 1 3,0 0-1,-2-2 7,0-2-6,-2 0 0,-2-3 5,1 1-8,-2-5 3,0 1 0,0-4 0,0 0 6,0 0-6,0 0 12,0 0-9,3-4 32,1-13-29,5-4 4,3-1-11,0 0 1,3 3 0,1 4 0,1 3 2,3 1-5,-1 6 3,-3 5-5,0 0-3,-2 0 8,-1 11 0,0 6-3,-4 1-2,2 2 0,-1-1 5,1-1 0,-1-3 0,0-1 0,1-4 0,-2 1-2,1-2 1,-1-5-23,0-4-82,5 0-158</inkml:trace>
  <inkml:trace contextRef="#ctx0" brushRef="#br0" timeOffset="229356.401">17558 13091 110,'0'0'159,"0"0"-70,0 0-4,0 0 4,0 0-63,0 0-7,68-3-8,-29 2 10,6 1 19,6 0-14,3-2-5,3-1-7,1-2-13,1-1 7,1 1-8,3-2 0,-4 1-5,-7 3-37,-10 1-26,-12-1-55,-14 1-141</inkml:trace>
  <inkml:trace contextRef="#ctx0" brushRef="#br0" timeOffset="231461.8815">20531 13239 368,'0'0'41,"0"0"-34,0 0-6,0 0 21,0 0-15,0 0-3,0 0 24,10 21 0,0-20 13,3 2-18,1-3-14,1 0 22,1 0-30,2 0 3,0 0-1,3-3 10,0-9-12,-2-3-1,2-8 4,-2-4-2,0-3-2,-3-3 0,-3 0 3,-3 1 4,-5 4-7,-3 5 0,-2 6 1,0 3 49,0 6-23,0 3 1,0 4-19,0 1-9,4 0-2,2 5-11,3 11 11,7 4-3,0 2 5,0-2 0,-1 1 0,-2-1 4,-1-2-4,0 0 0,-6-2 0,-2-1-1,-2-1 2,-2 0-1,0-4 0,0 1-3,-8-1 3,-8-2 0,-4-2 3,-3-1 8,-4 0-10,2-2-1,2-1 6,8 1-1,5-2-5,4-1 0,5 2 4,1-1-15,0 0 7,0 1 4,0-1-2,16 1-12,9-2 14,6 0 0,4 0 0,5-2-1,-1-8 2,3-1-1,-5-2 1,-1-2 7,-3-3-8,-2 0 0,0-2 0,-4-1-2,-2-1 7,-4-4-2,-4-1 1,-3-2 8,-3-1-11,-5-2-1,-1-1 10,-2 2-4,-3 2-2,0 4-2,0 1 3,0 6 3,0 5-8,0 5 0,0 5 1,0 1 27,0 2-27,0 0-1,0 0 0,0 20-24,0 12 24,0 12-1,0 7 4,0 1-5,0-1 7,-2 1-4,1 0 15,1 1-9,0-3-5,0 0 10,0-3-6,0-5 13,0-3-19,0-3 6,0-3 3,0-6-4,0-4-5,0-6 0,0-7 1,0-4-4,0-3 6,0-3-3,0 0 34,0-7-23,0-16 32,0-10-43,0-6-7,7-6 0,2-4 7,2 2-4,2-5-7,-1 7-2,-2 5 6,4 8 2,-4 11 5,-1 7-4,1 5 4,-2 5 0,4 2-4,1 2-10,1 0 14,4 9-8,-5 8 2,0 5 2,-5 1 4,-5 1 0,-3-1-4,0-1 1,-5-4 1,-11 0 0,-7-3-13,-5-3 12,-2-1-29,-4-4-19,1-4-11,2-3-96,4 0-147</inkml:trace>
  <inkml:trace contextRef="#ctx0" brushRef="#br0" timeOffset="232928.077">21815 13094 61,'0'0'131,"0"0"-54,0 0 20,0 0-2,0 0-5,0 0-64,3-30 11,-3 25-20,-2 4-9,-4-1 22,-1 2-17,-4 0-2,-5 0-11,-1 8 6,-2 9-6,0 2 0,5 4-2,1-1-7,4 1 9,4-2 0,5 0 1,0-5 5,0-2-6,0-2 0,7-4-1,2-2 1,2-4 0,4-2 2,8 0 4,2-2-2,2-12-4,-1-2 0,-3-2 1,-5 1-5,-3 0 4,-3 4 0,-3 3 4,-5 5 7,-2 3-11,-1 2 23,-1 0-12,0 0-22,0 3 0,2 14 11,3-1 0,2 2 0,3-1 0,3-5 0,-1 0 2,5-1-5,1-5 3,1 0 0,-2-3 9,2-3-6,-2 0-3,0 0 0,2-12 6,1-6-11,-1-5 9,1-6-4,-2-3 8,-2-5 3,-2-3-11,-2-3 0,-2-2 8,-3-3-10,-4 1 2,-1 1 0,-2 2 14,0 7-8,0 5-3,0 9-3,0 7 4,2 7-7,-1 4 3,-1 4 0,2 1-2,-2 0 2,1 16-5,2 23-6,0 17-1,-3 4 7,1-1 5,1-6 0,2-10 1,5-2 6,6-6-7,8-4 0,2-2 3,2-5-11,1-6 10,-1-5-2,0-2 8,1-6 0,-1-5-8,2 0 0,-7-2 8,-1-14-4,-6-7-4,-4-1 1,-2-2 7,-2 4 0,-4 4-8,-3 4 0,0 4 7,0 3-7,0 6 21,0 1-6,0 0-15,0 0-19,0 13 19,0 3-6,3 0 6,7-1-3,0 0 3,4-3 0,4-1 3,-2-3-3,4-3-1,-1-3-29,-1-2-67,-2 0-116</inkml:trace>
  <inkml:trace contextRef="#ctx0" brushRef="#br0" timeOffset="233150.7524">22622 12823 515,'0'0'57,"0"0"2,0 0-55,0 0 6,0 0 11,0 0-21,-6-33-7,6 33-17,0 0-192,0 0-11</inkml:trace>
  <inkml:trace contextRef="#ctx0" brushRef="#br0" timeOffset="233444.7426">21909 12939 128,'0'0'77,"0"0"10,110 1 13,-56-1 7,4 0-64,6-3 2,3-5-19,-3 0-14,-5 1-13,-13 4 1,-9 0-32,-14 1-124,-10-1-207</inkml:trace>
  <inkml:trace contextRef="#ctx0" brushRef="#br0" timeOffset="235703.9712">23108 13023 182,'0'0'81,"0"0"-7,0 0-4,0 0-30,0 0 1,0 0-17,0 0-8,-73-52 1,54 52-10,1 0 7,-3 6-14,2 10-1,2 5-4,-1 2 4,5-1 1,4-2-3,2 0 5,4-6-2,1 2 4,2-2-1,0-3-6,0 1 0,3-3 3,9-2 3,0-2 1,4-3 7,1-2-3,3 0-3,0 0 0,-1-5-5,-1-7 1,-1 1 12,-3-3-11,-1 1 0,-6 5 1,-1 0 5,-5 5-2,5 1 20,-6 2 4,0 0-14,0 0-16,0 0-8,0 10 6,6 3-6,3 1 8,3-2 0,3-2 4,3-2-2,-1-4-2,0-1 0,-2-3 0,5 0 10,0 0-13,3 0 3,2-8 0,-1-5 5,0-2 0,-1-3-5,-1-4 7,0-2 0,-1-5-5,-3-4-2,1-6 0,-5-5 9,1-4-8,-5-5 7,-2 0-4,-2 3 1,1 2-9,-4 6 4,0 8 0,-2 4 3,1 9 1,-2 7-4,0 7 2,0 4 3,0 3-4,0 1-1,0 28-19,-11 14 15,-3 14 6,0 7-2,2-1 0,6-3 5,3-5-12,3-9 7,0-7 0,0-6 2,15-6-2,2-4 0,3-7-2,6-5 8,-1-4-8,5-3 2,-1-4 0,0 0 8,1 0-8,-1 0 0,-1-12 7,-3-3 0,-3-5 0,1-4 9,-1-5-14,4-7 4,-1-5-6,0-2 0,-5-4 1,-2 2 5,-8 0-8,-4 6 2,-4 3 0,-2 2 1,0 5-1,-2 1 0,-7 6 0,2 2 3,0 7-5,2 5 2,2 5-5,0 3-1,-3 7 1,-3 24-1,-6 12-5,3 10 14,3 4-4,0 2 1,6-2 0,3-6-3,0-7 3,0-6 0,2-7-1,8-5 9,0-5-16,3-6 6,3-3 2,0-4 4,5-4 2,1-4-6,0 0 5,1 0 6,-2-4-15,1-8 4,-2-2-3,-1-4-1,-2 1-11,-4-1 15,-4 5-5,-3 5 6,-4 4-1,-2 4 0,0 0 2,0 0-2,0 0-8,0 1 2,0 11-2,0 2 13,0-4-10,0 1 5,0-4 0,0-2-4,0-2 7,0 0-3,0-3 2,5 0 5,4 0-7,5-11 0,2-4 1,2-4 1,-1 0 0,-5 3-2,-5 6 4,-3 5 6,-4 4 2,0 1-12,0 0-4,0 19-9,0 13 3,-10 10 10,0 5 16,-1 2-10,-4 4 15,3-2-9,-2-1-8,-2-3 10,0-4-13,-2-5 6,-4-6-4,1-7 5,1-7-8,4-6 0,4-9 1,3-3 8,3 0 4,0-11 10,3-7 4,3-7-26,0-2 4,8-5-5,17-3 1,7-1-13,5 0 11,3-2-25,0 2 3,2 2-40,3 4-13,-6 7-145,-6 7-229</inkml:trace>
  <inkml:trace contextRef="#ctx0" brushRef="#br0" timeOffset="237339.4782">24154 12790 42,'0'0'101,"0"0"-6,0 0 10,0 0-9,0 0-46,0 0 9,0-13-17,0 11-17,0 2 13,0 0-35,0 0 3,0 0-12,0 0 0,0 0-1,0 10 5,0 4 4,-3 6-7,0 1 5,0 1 0,0 1 5,3-2 0,0-2-5,0 1 0,0-2 2,0 0-7,0-3 6,5-1-1,-1-5 4,2-3 1,1 0-5,-1-5 0,2 2 5,0-3-6,2 0 2,2 0 4,-2 0 3,4 0 1,-4-6-9,2-1 0,-2-4 3,1 1-1,-1-3 1,-1-1-1,-3-4 24,0-1-19,-3 1 5,-1-1-12,-2 1 9,0 1 6,0 2-15,1 3 0,4 5 2,-2 0 4,-3 5-6,0-1 0,1 3 7,-1 0-10,0 0 3,0 0 0,0 0-2,0 0-6,0 0 6,0 0-1,0 0-8,0 1 8,0 3 3,2 0 0,-1-1 1,-1-2 4,0-1-7,0 0 2,0 0 0,2 0-8,-2 3 8,0 3 0,0 5 0,0-2-15,0 2-22,0-3-19,0-2-58,0 1-23,0-2-37</inkml:trace>
  <inkml:trace contextRef="#ctx0" brushRef="#br0" timeOffset="239762.045">25569 12981 20,'0'0'142,"0"0"-107,0 0-28,0 0 62,0 0-14,0 0-5,0 0 25,44 0-46,-32 0 18,0-3-23,1-1-16,0-1 11,0 1-16,-4-4-1,-2 1 38,-1-4-27,5-1 18,-5-1-31,1-4 12,1 0-14,2 0 3,-1 0-1,0-3 4,0 2 9,0 2-13,0 1 0,-3 1-3,4 3-2,-5 4 5,1 1 0,-2 5 3,-1-1 1,-1 2-6,-1 0 2,5 0-14,0 2 5,3 12 9,3 8 0,-2 2-1,-1 4 8,-1 0-7,1-3 0,-5-1-5,1-3-5,-1-2 10,-2-1 0,-2-2 1,0-1-1,0-3-7,-6-2 2,-2-2 5,0-3-1,1-4 1,1 0 0,2-1 21,1 0-11,0 0 3,1 0-13,-1 0 9,2 0 6,-2 0-4,3 0-1,0 0-10,0 0-1,0 0-4,4 0 3,13 0-7,7 0 5,1 0 4,6 0 0,2-1 4,0-4 0,3-2-4,-2 1 0,-1-3 4,-2-2-10,-1 0 6,-4-2 0,-3-2 5,-3-1 3,1-3-8,-2 0 0,-4-1 2,-2 1-7,-7 4 5,-4 1 0,-2 5 3,0 0-2,0 1-2,-8 3 0,-3 2-6,0 3-1,-4 0 4,0 6 4,-1 10-8,4-1 5,0 2 3,5 1 0,4-2-9,3 1 4,0 1 3,0-3 2,1-1 3,9-3 4,2-1-7,8-1 0,9-2 0,13-3-1,10-2 1,5-2 0,-4 0 4,-4 0 4,-10 0-8,-8-1 0,-7-10 6,-8-4-6,-1-5 0,-3-2 9,0-5 21,-2-6-25,-1 0 1,3-3-6,-3 0-2,-1 2-2,2 4 4,-6 0 0,-1 5 2,-1 2 2,-2 6-4,0 5 6,0 5 0,0 5 18,0 1-11,0 1-12,0 0 0,0 0-1,0 9-7,1 16 4,1 16-5,-2 12 5,0 8 3,0 4 0,-6-1 19,-6-3-18,5-4 13,-1-5-3,4-2 1,-1-1-11,1-6 0,3-2 3,-3-8 2,3-6-6,-1-4 0,1-7 3,1-5 0,-2-5-3,2-5 0,0-1 2,0 0 23,0-1-17,0-17 12,0-10-20,3-12 3,9-5-8,2-6 1,2-5-29,2-2 31,1 3-37,-1 5 30,-4 10 2,-5 9 6,0 8-1,-2 6 2,5 7 0,6 8-10,3 2 8,6 8 2,-5 11-3,-5 4-6,-7 0 7,-7-1 2,-3-1-8,0 0-3,-13-1 11,-10-4 0,-4-2 0,-4-5-28,-4-3 10,3-5-32,0-1-51,8 0-55,5 0-92</inkml:trace>
  <inkml:trace contextRef="#ctx0" brushRef="#br0" timeOffset="241134.5996">27413 12739 111,'0'0'89,"0"0"-66,0 0-14,0 0 3,0 0-12,-82-20 27,63 20 21,-3 2-34,-3 16 5,-2 6 4,0 5 8,2-2-1,2-2-20,7-4 0,7-3-10,3-3 0,3-2-4,3-2 4,0-3 0,0 1 0,0-5 1,0 0-1,12-4 3,4 0-1,3 0 15,1-7-14,-1-3 4,-2-2-6,-1 3 2,-5 0 1,-4 3-4,-1 3 0,-4 2 34,-1 1 18,-1 0-17,0 0-32,0 0-3,0 0-1,5 1-16,1 9 17,4 3 4,6-2-4,1 0 4,7 0-4,4-4 4,2-1-4,3-1 0,0-2 0,-3-3 2,-1 0 1,-3 0 1,-6 0 3,-3-7-5,-2-6 8,-2-3 8,-2-4-6,1-1 11,-6-3-20,-2 0 9,-1-2-1,-3-1-5,0 4-5,0 5-1,0 3 0,0 3 2,0 3-2,0 2 0,0 1 5,-1 3 2,1 1-5,-2 2-2,2 0 1,-1 0-6,1 0 4,0 0 1,0 0-3,0 0-5,0 0 6,1 0-2,12 0 4,6 4 4,3 0-3,3 1-1,-2 2 0,2 2 5,-1 1-9,-3 4 4,-3 2 0,-4 4-2,-1 6 2,-4 2 0,-1-3-4,-3 0 6,-2-2-2,1-7 0,-1 0 0,4-2 1,0-2 2,2-3-3,1-1 7,6-4-1,3-2-2,6-2-4,5 0-2,4 0-13,5-2-204</inkml:trace>
  <inkml:trace contextRef="#ctx0" brushRef="#br0" timeOffset="242137.3436">28442 12806 289,'0'0'139,"0"0"-75,0 0-3,0 0-42,0 0-2,-104-28-7,72 49 2,1 4-12,1 1 0,6-3 4,6-3-4,5-2 0,5-2 0,5-3-6,3 0 11,0-5-9,0-3 4,11 0 0,8-4 8,5-1-8,1 0 0,-2-1 9,-2-10 0,-6 1-10,-4 2 1,-4 1 0,-4 2 11,-2 2 18,-1 1 14,0 2-35,0 0-8,0 4-5,0 9-2,0 1 7,2-2 0,2 1 0,3-2 0,2-1 0,3-2 7,6-2-11,4-3 4,4-3 0,3 0 7,5-6-4,3-12 0,-3-5-2,1-7 9,-6-6-9,-2-8-1,-4-2 2,-4-4 7,-3-4-9,-4 1 28,-1 2-6,1 0-20,-3 3 9,-2 1-11,-1 6 2,-3 8 5,-3 6-4,0 10 11,0 7 8,0 4-20,0 6 7,0 0-9,0 9-22,-3 23 5,-3 13 16,2 8 1,1 1 0,1-3 5,2 0-7,0-2 2,0-2-1,9-3-5,4-5 9,4-6-3,1-7 0,0-8 6,3-6-7,-1-6 1,4-6 0,4 0-1,1 0 5,4-14-3,0-4-1,-9-4-9,-3-1 8,-11 2-6,-3 6 7,-7 5 0,0 3 4,0 6 16,0 1-20,-2 0-20,-9 14 12,-1 7 4,2 1-5,8 1 5,2-1-5,7 0 4,18-3 5,8-3-45,6-5 7,-3-7-71,-4-4-253</inkml:trace>
  <inkml:trace contextRef="#ctx0" brushRef="#br0" timeOffset="242475.8201">28494 12629 150,'0'0'73,"0"0"27,100 0 1,-55-3-37,0 0 21,5-1-54,4 2 24,1-3-51,-2 2 7,-1 2-7,-7-1-4,-7 2-20,-10-2-99,-9-1-139</inkml:trace>
  <inkml:trace contextRef="#ctx0" brushRef="#br0" timeOffset="244311.8534">29570 12707 153,'0'0'200,"0"0"-139,0 0 5,0 0 13,0 0-43,0 0 25,-14-17-36,4 17-12,-3 0-6,-8 2 4,-6 14-13,-3 4 2,3 4-2,2 2-6,4-2 8,3 0 0,5-1-6,3-4 6,2-1 0,5-3 0,3 0-2,0-4-10,0-1 14,0 0-2,5-4 3,6-2 1,1-3-4,4-1 0,-1 0 13,3 0-15,-1-4 9,2-7-7,0-3 10,-2-6-2,1-3-8,-3-5 1,-1-2 14,0-6-11,-1-2-4,-2-1 0,-2-2 10,-3 4-3,-2-1-7,-1 3 0,-1 1 3,-1 0-4,1 3 1,-1 7 0,1 7 29,-2 8-29,0 8 41,0 1-33,0 0-2,0 12-12,0 19-20,0 13 26,0 7 2,0-1 5,0-1-7,6-1 0,8-2-5,0-4-4,1-6 10,0-4-1,-1-8 8,0-2-7,5-5-2,1-5-44,5-7-66,2-5-225</inkml:trace>
  <inkml:trace contextRef="#ctx0" brushRef="#br0" timeOffset="244512.3979">30231 12954 563,'0'0'153,"0"0"-153,0 0-28,0 0 17,0 0-52,-85-24-155,79 19-154</inkml:trace>
  <inkml:trace contextRef="#ctx0" brushRef="#br0" timeOffset="249340.6244">4720 14777 252,'0'0'62,"0"0"3,0 0 18,0 0-1,0 0-9,0 0-20,0 0-26,0-9 10,0 9-21,0 0-2,0 0-14,0 0-11,0 17-4,0 6 10,-10 9 5,-8 1 8,3-1-5,-3 1-3,0-3 1,-3 0-1,-1 0-12,5-3-3,-2 2-31,1-5-5,2-1-58,2-2-34,4-6-82</inkml:trace>
  <inkml:trace contextRef="#ctx0" brushRef="#br0" timeOffset="249672.6977">4534 14829 34,'0'0'358,"0"0"-230,0 0-66,0 0-58,0 0-4,0 0-6,25 26 6,-7-3 22,-2 1-7,2 0 7,-1-2-18,-3 3 2,-3 0 5,1-1-7,-3 2-4,-2-5 2,-2-1-2,-2-2-29,0-5-59,-3-2-73,0-5-88</inkml:trace>
  <inkml:trace contextRef="#ctx0" brushRef="#br0" timeOffset="249895.3767">4471 14977 187,'0'0'112,"0"0"-49,0 0-17,0 0-40,0 0 12,0 0 18,94-24-10,-48 21 14,7-3-22,5 0-14,-2-2 5,-2-1-9,-12 5-38,-6-1-150</inkml:trace>
  <inkml:trace contextRef="#ctx0" brushRef="#br0" timeOffset="251114.1501">6070 14712 276,'0'0'157,"0"0"-45,0 0-40,0 0-11,0 0-23,0 0-38,0 8-5,0 19-12,3 9 17,2 5 9,2-1-2,-1 1 1,-3-4-1,-1-2 1,-1-2-11,-1-3 3,0-3 0,0-4 0,0-3 0,0-7-6,0-2 0,0-6-59,0-3-42,5-2-22,1 0-25,2-13-21</inkml:trace>
  <inkml:trace contextRef="#ctx0" brushRef="#br0" timeOffset="251530.7482">6136 14836 70,'0'0'59,"0"0"29,0-94-1,0 73 12,0 5-16,0 4 20,0 6-57,0 4-14,0 2-4,0 0-28,13 21-10,7 9 7,5 8 3,-1 2 0,3 0 5,-6-5-3,6-1 3,-5-4 3,2-1-8,-6-7 0,0-1 2,-6-4-7,-1-4 5,0-5 0,0-4 3,0-2 5,3-2-8,1 0 0,-2-5 6,0-13 26,-5-7 5,1-2-11,-4-5 20,-4-4-42,-1-2 16,0-2-20,0-1 10,0 0-18,0 7 8,0 7-10,-6 7 7,0 9-50,0 7-1,-3 4-52,-1 0-243</inkml:trace>
  <inkml:trace contextRef="#ctx0" brushRef="#br0" timeOffset="252379.8004">6853 14876 187,'0'0'63,"0"0"20,0 0-10,0 0-14,0 0 24,0 0-45,-44-16-16,33 16-22,-2 11 6,-2 14-5,0 5-1,3 6 3,3-1 22,6-2-17,3-5-8,0-5 0,3-5-1,15-4-6,0-4 13,0-2-6,1-5 2,-1-3 13,-1 0-15,-1 0 0,-4-16 9,-1-3 3,-4-4-10,-6-4-1,-1 0 11,0-3 2,-3-1-14,-8 2 16,0 3-9,0 5 34,4 6-24,3 3 6,2 6 4,2 2-19,0 2-12,2 2 4,20-1-21,14-1 19,7 2 2,3 0 0,-1 0-1,0 0 1,-5 0-25,5 0-32,-2 0-80,-4 0-21</inkml:trace>
  <inkml:trace contextRef="#ctx0" brushRef="#br0" timeOffset="264349.0808">8586 14807 131,'0'0'72,"0"0"17,0 0 1,0 0-10,0 0 2,0 0-47,0 0-6,0-36 2,3 31-31,0 1 11,3-2-11,1 0 6,5 0-5,0-2 0,1 4-1,2-1 0,0 2 5,0 3-5,4 0 0,-2 2-8,4 14-2,-2 2 10,-2 4 0,-1 2 3,-4-2 6,-3 0-15,-4 1 6,-1-2-9,-4-3 6,0-1 1,0-4 2,0-2 5,-2-3 2,-3-4-7,3-1 0,2-3 1,0 0 18,0 0-3,0 0 11,0-7-8,0-10-11,0-3-8,0 1 0,3-1 0,9 1-6,0 1 6,4 1 0,1 2 0,2 3 3,-1 4-5,1 5 2,-1 3-8,-1 0-1,0 8 7,-3 7 2,-2 1-1,-5 1-4,-4 1 3,-1-1 2,-2-1-3,0-2-1,0-2 4,0-3 0,-5-3-1,1-3 6,4-3-5,0 0 3,0 0 2,0-4 12,0-16-14,1-7-3,10 0 4,1 3 0,1 4-4,-1 4 0,0 3 4,-3 6-7,-1 4 3,-1 3 0,5 0 0,1 0-2,5 6 2,0 5 0,0 2 1,1-1-8,-4 2 7,-4-1 0,5-1-1,-2 2 8,-1-3-7,2-1 0,-2 2-20,1-2-13,1-1-97,1-2-111</inkml:trace>
  <inkml:trace contextRef="#ctx0" brushRef="#br0" timeOffset="265752.9427">9642 14734 228,'0'0'65,"0"0"-30,0 0 21,0 0 20,0 0-4,0 0-7,-52-11-13,44 11-50,-5 0 5,-5 15-7,0 3 0,-3 4 2,5 3-2,2 1 0,5 0-7,4-2 7,5-1 0,0-4 0,0-2 0,4-4-4,5-3 4,1-3 0,5-4 0,-1-1 7,2-2-7,-1 0 0,1 0 4,-1-4 0,2-6-4,-2-2 0,1-5-5,-2 1-3,-5-2 8,-2-2 0,-6 2 4,-1 2-1,0 1-3,-8 1 0,-3 2 22,-3 3-15,0 2 9,0-1-16,1 3 8,2 2 2,5 3-9,5 0 3,1 0 6,0 0-10,0 0-7,0 0-4,12 2 11,6 5-3,-2-2 3,5-2 0,1-2 0,1-1 7,-1 0-7,0 0 0,-3 0 2,-2-7-2,-3-5 0,2-6 0,-7 0 9,-3-2 2,-6 1-11,0 0 0,0 0 3,-1-1-9,-8 2 6,0 1 0,-3 4 7,3 3-1,3 1-6,0 1 0,3 5 4,1 2 6,1-1-1,-2 2-7,3 0-2,0 0-1,0 0 1,0 0-3,0 0-15,0 0 11,0 0 3,12 0 4,3 3 0,6 1 6,2 1-6,6 1 0,1-3 1,2 1-6,-2 3 5,-7-3 0,-2 4 0,-5 4 4,-4 1-4,-1 4 0,-3 2-2,0 2-4,-4 1 6,2 0 0,-1-1 0,7-1 5,-2-2-5,2 0 0,3-3-1,-3-2-3,3 0 4,-3-6 0,3-2 3,-2-2 5,5-3-8,2 0 8,2-5-4,2-10 21,1-8-22,-1-4-3,-3-1 7,-2-4 1,-5 2-8,-7 2 0,-1 2-6,-6 5 2,0 8 4,0 3 0,-6 6 36,-3 4-21,-1 0 12,-2 0-27,0 12-7,1 9-2,1 3 9,7 0 0,3 0-12,0-1 16,3-2-4,12-3 0,3-5-3,6-1-8,1-3 11,3-4-31,1 0-1,-4-1-94,-4 0-147</inkml:trace>
  <inkml:trace contextRef="#ctx0" brushRef="#br0" timeOffset="269879.4744">11911 14369 107,'0'0'169,"0"0"-50,0 0-34,0 0 5,0 0-4,0 0-47,0 0-15,3-21-24,9 16 11,6 1-20,6 1 9,4-2 0,3 2 0,4 0 3,-1 0-3,2 2 0,-3 1-3,-3 0 0,-5 0-49,-5 0-79,-4 0-84,-9 0-88</inkml:trace>
  <inkml:trace contextRef="#ctx0" brushRef="#br0" timeOffset="270195.9155">12116 14312 82,'0'0'100,"0"0"-57,0 0-11,0 0 25,0 0 10,0 0 14,-8 104-35,8-73 6,0 2-1,0-2-34,0-2 1,0 0-11,0-2-7,-3 2 11,-3-2-8,-1 1-3,-7 3 0,-1-1-5,-1 0-46,-1-3-46,3-4 38,3-10-59,2-4-110</inkml:trace>
  <inkml:trace contextRef="#ctx0" brushRef="#br0" timeOffset="270380.837">11942 14849 91,'0'0'131,"0"0"3,0 0-14,0 0-35,0 0-7,0 0-67,-16-6-6,28 5 3,9-2-4,7-2 0,2 0 2,2 0 1,-1-1-9,3-1 2,-1 2-37,-3-1-86,-5 1-169</inkml:trace>
  <inkml:trace contextRef="#ctx0" brushRef="#br0" timeOffset="271615.3796">12563 14362 141,'0'0'139,"0"0"5,0 0-53,0 0 3,0 0-67,0 0-22,5 10-10,-1 16-4,1 7 9,-4 6 16,-1 0-13,0 0-3,0-3 2,0-3 0,0-2 8,0-6-7,0-3-3,0-2 0,0-5-5,-1-3-74,-1-4-80,-1-7-122</inkml:trace>
  <inkml:trace contextRef="#ctx0" brushRef="#br0" timeOffset="272069.8492">12578 14414 222,'0'0'89,"0"0"-16,0 0-31,0 0 4,0 0 30,0 0-55,29-30-9,-12 33-10,6 16-2,-2 9 3,1 5 5,0 4-8,-2 1 14,1-1-13,-2-2 14,-2-4-12,0-6 0,-3-2-1,-1-7 4,-2-1-7,-4-5 1,-1-3 0,0-3 0,-3-4 4,0 0-1,5 0 12,-1-1-5,6-16 46,-4-2-26,2-7-29,-4-3 29,-2-2-20,-2-2 5,-3-3-8,0 1-3,0 0-4,0 4 0,0 5-2,-5 5-10,-1 6 5,2 5-25,1 5-10,0 5-113,0 0-223</inkml:trace>
  <inkml:trace contextRef="#ctx0" brushRef="#br0" timeOffset="280955.0142">13112 14416 38,'0'0'134,"0"0"-50,0 0 11,0 0-33,0 0 18,0 0-1,0 0-44,0-31-1,0 31-24,0 0-1,0 0 13,0 0-20,0 0 2,0 0-4,9 0-7,13 0 6,10-1 1,1-2 0,3-1-3,1-4 6,-1 1 3,8-4-6,1-1 0,3 1-6,-5 1 0,-8 1-75,-10 1-33,-10 4-58,-12 1-60</inkml:trace>
  <inkml:trace contextRef="#ctx0" brushRef="#br0" timeOffset="281293.3477">13394 14304 97,'0'0'189,"0"0"-162,0 0-23,0 0 32,0 0 40,0 94 10,0-65-34,0 2-20,0-1 10,0-1-35,0-3 7,-3 0-14,-1-2 0,-5-3 5,3 0-1,-2-3-5,1-2 1,-2-5-83,5-3-36,2-5-63,2-3-82</inkml:trace>
  <inkml:trace contextRef="#ctx0" brushRef="#br0" timeOffset="281710.0892">13842 14339 441,'0'0'91,"0"0"-38,0 0-28,0 0-1,0 0-24,0 0-3,0 62 3,6-23 15,-2 0-4,1-3-6,-2-1-1,-3-4-4,1-2 7,-1-4-5,0-2-2,2-4-11,-2-2-46,0-3-39,0-4-63,0-5-74</inkml:trace>
  <inkml:trace contextRef="#ctx0" brushRef="#br0" timeOffset="281995.284">13885 14364 167,'0'0'40,"0"0"28,0 0-1,0 0-9,0 0 16,37-85-22,-16 74-13,-1 1 4,4 1-40,-1 3 14,-2-1-17,0 4 2,0 2 3,0 1-2,-5 0-6,1 0-23,-7 4-118,-7 6-77</inkml:trace>
  <inkml:trace contextRef="#ctx0" brushRef="#br0" timeOffset="282242.6987">13852 14489 109,'0'0'116,"0"0"-97,0 0 16,0 0 50,0 0-17,0 0-13,85-13-35,-61 7-9,-1 1-1,-6 5-10,-5 0 0,-4 0 0,-8 14-115,0 3-70</inkml:trace>
  <inkml:trace contextRef="#ctx0" brushRef="#br0" timeOffset="282474.4907">13830 14676 54,'0'0'105,"0"0"-79,0 0 19,0 0 26,0 0 10,0 0-9,63 18-5,-29-18-32,5 0-12,-1 0-16,-3-1 0,-4-5-14,-6 3 7,-5 1-99,-7 2-96</inkml:trace>
  <inkml:trace contextRef="#ctx0" brushRef="#br0" timeOffset="282859.9556">14449 14304 35,'0'0'165,"0"0"-152,0 0-8,0 0 20,0 0 65,0 0-54,-3-9-34,3 34 22,0 7 31,0 4 23,0 0-16,0 1-50,0-2 8,0-4-18,0-1 4,0-3-6,0-1-22,-3-1-86,-2-2-84,-1-7 48,3-6 135</inkml:trace>
  <inkml:trace contextRef="#ctx0" brushRef="#br0" timeOffset="283430.3567">14485 14259 300,'0'0'135,"0"0"-57,0 0-26,41-80-29,-16 61 17,3 1-13,2 4-10,0 7-8,-5 5-6,-1 2-1,-4 3-2,-6 15-4,-8 8 2,-6 4-4,0 3 6,-17 0 3,-9-1-2,-4-6-1,2-4 0,4-8 1,6-4-1,1-2 0,7-5 2,0-3 2,5 0-2,2 0 1,2 0 9,1 0-5,0 0 17,0 0-19,0 0 2,0 0-7,0 1-4,0 8-3,9 3 3,10 6 4,2 2-3,1 1 3,4 1 0,2 2 4,-1 1-1,-2-1-3,-1-2 0,-6 1-2,-2-1-15,-7-1 8,-3-3-11,-1-1-16,-4-3-41,3-6-38,-1-3-76</inkml:trace>
  <inkml:trace contextRef="#ctx0" brushRef="#br0" timeOffset="284116.6503">15180 14215 263,'0'0'138,"0"0"-57,0 0-77,0 0 8,0 0-4,0 0 18,11 115 32,-11-67-5,-2 0-27,-10-1 8,0-5-22,2-3 2,1-3-2,-3-4-7,1-3-5,2-4 0,-1-4 2,3-4-6,1-5-15,3-6-14,3-6-17,0 0-58,0-6 75,7-17-170,9-6-10</inkml:trace>
  <inkml:trace contextRef="#ctx0" brushRef="#br0" timeOffset="284386.2106">15205 14432 129,'0'0'140,"0"0"-41,30-99-38,-21 69 10,2 4-12,2 3 6,1 5-36,-1 7-24,-3 3 19,-1 6-7,2 2-12,1 5-3,5 21 9,0 5-11,1 8 8,-2 4-2,1-3 13,-4-1-9,0-2-2,-2-6-1,-3-1-1,-4-1-6,-2-4 0,-2 1 3,0-4-7,0-1 4,-9-6-53,-1-4-47,-1-8-158</inkml:trace>
  <inkml:trace contextRef="#ctx0" brushRef="#br0" timeOffset="284602.3946">15232 14572 398,'0'0'75,"0"0"-75,0 0 35,0 0 22,0 0-28,93-30 11,-65 28-35,-4 1 5,-2 1-9,-2 0-1,-5 0-11,-2 3-87,-7 5-126</inkml:trace>
  <inkml:trace contextRef="#ctx0" brushRef="#br0" timeOffset="285050.3718">16062 14280 182,'0'0'88,"0"0"32,0 0-41,0 0-3,-87-57 6,62 57-50,-2 0-11,-3 3-21,-1 17 1,0 6-2,2 6 5,7 3-4,5 3 12,6-1-9,6-1 9,5-1-4,0-5-6,0-5 14,13 0-15,4-6 1,5-4 3,3-3 4,4-1-9,2-6 0,2-1 2,0-3-6,0-1-34,-2 0-111,-3-9-199</inkml:trace>
  <inkml:trace contextRef="#ctx0" brushRef="#br0" timeOffset="285667.6086">16350 14228 336,'0'0'105,"0"0"-80,0 0-5,0 0 5,82-23 18,-57 22 7,7-1-18,3-1-9,2-2-23,2 2 4,-1-2 0,-2 0 0,-1 2-2,-5 0-2,-9 1-63,-6 2-80,-15 0-86</inkml:trace>
  <inkml:trace contextRef="#ctx0" brushRef="#br0" timeOffset="285984.0474">16555 14193 189,'0'0'134,"0"0"-124,0 0 1,0 0 19,0 0 30,0 90-11,0-60 13,3 3-14,0-2-19,-3-3-7,2 1-21,-2-4 5,0 1-6,0-4 4,0 1-2,0-2 0,0-3-4,0-1 0,0-3-67,0-3-31,0-3-37,3-7 5</inkml:trace>
  <inkml:trace contextRef="#ctx0" brushRef="#br0" timeOffset="286422.9464">17100 14176 168,'0'0'169,"0"0"-74,0 0-12,0 0-26,0 0-49,0 0 22,68-11-17,-33 6 0,2 1 0,-1 0-5,-1 1-10,-7 2 2,-6 1-2,-5 0-2,-9 0-71,-6 0-99,-2 0-132</inkml:trace>
  <inkml:trace contextRef="#ctx0" brushRef="#br0" timeOffset="286692.5023">17185 14160 88,'0'0'55,"0"0"-20,0 0 29,0 0 18,0 0-2,12 102-21,-3-75-8,-3 4-7,-1-3-26,-2 1 0,0-2-13,-3-2-3,1 0 5,-1 0-5,0 0-2,0 0 0,-6-1-3,-5-5-22,-2-2-70,1-4-81,0-5-92</inkml:trace>
  <inkml:trace contextRef="#ctx0" brushRef="#br0" timeOffset="286908.679">17041 14653 433,'0'0'99,"0"0"-99,0 0 0,0 0 4,0 0 18,0 0 27,110-1-21,-68-3-26,1-1 5,0 2-7,3 0-7,-4 0 6,-4 0-91,-9-1-143</inkml:trace>
  <inkml:trace contextRef="#ctx0" brushRef="#br0" timeOffset="287757.7967">17803 14158 192,'0'0'131,"0"0"-41,0 0-18,0 0 5,0 0-31,0 0 2,-22-21-47,11 35 4,-5 13-10,-2 9 10,0 4-7,1 3 2,1-1 0,6-1 2,5-4 1,3-4-3,2-4 0,0-2-1,10-6-4,2-1 4,4-7 1,1-5 1,5-5 4,6-3 15,3 0 25,1-12-41,-2-7 9,-4 0-3,-5-5-3,-3-2 16,-3-2-22,-4-1 8,-5-2-7,-3-3 4,-3 1-9,0 0 3,-6 3-17,-8 6-4,-1 7-19,0 7-13,-3 8-16,0 2-122,1 0-116</inkml:trace>
  <inkml:trace contextRef="#ctx0" brushRef="#br0" timeOffset="288158.8022">18253 14161 248,'0'0'162,"0"0"-46,0 0-65,0 0 0,0 0-51,0 0 0,0 68 4,-3-26-1,-2 2 8,-1-3-11,1-2 9,1-2-2,1-2-5,-2-5-1,2-3 0,0-4 0,2-4-2,-1-6-15,1-2-24,-1-3-32,1-6-78,-1-2 61,2 0-79</inkml:trace>
  <inkml:trace contextRef="#ctx0" brushRef="#br0" timeOffset="288613.7982">18177 14267 141,'0'0'73,"0"0"37,0 0-58,0 0 2,0 0 9,0-77-24,2 77 4,0 0-9,2 0-14,8 3-20,3 15 3,7 11-4,5 0 1,0 6 0,-1 2-4,1-3 9,-2 2-5,-2-3 0,0-2 3,-5-6-3,-1-3 0,1-2 0,-4-6 0,-1-4 11,-1-4 3,-6-3 0,0-3-13,-1 0 28,5 0 11,2-7 4,3-13 5,-3-3-26,0-6-2,-4-8 4,-1-2-24,-1-4 7,-2-3-8,-1 3 0,-3 2-12,0 6 9,0 10-29,0 7-1,-9 5-30,-5 11-9,-2 2-112,3 0-240</inkml:trace>
  <inkml:trace contextRef="#ctx0" brushRef="#br0" timeOffset="289932.8529">19723 14352 39,'0'0'65,"0"0"22,0 0-9,0 0 0,0 0 27,0 0-19,-36-62-17,27 57-10,2-1-39,-3 3 5,-4 3-25,-2 0 4,-1 3-4,-2 13 1,2 5-1,1 5 0,2 2-1,3 3-5,5-3 6,6-1 0,0-1-7,0-4 8,1-1-1,9-4 1,2-3 4,2-7-10,2-4 4,5-3 1,2 0 3,5-3 1,2-13-4,0-6 0,-2 0 6,-4-2-7,-2 0 1,-7 0 0,-3 4 0,-3 4 4,-5 2-4,-2 5 21,-1 1-19,-1 4 28,0 3-22,0-1 0,0 2-2,0 0-6,0 0-7,2 9 6,1 8-5,3 1 1,3 0 5,-2-3 0,4-2-3,-1-5 3,-1-4 0,0-1 1,3-3 7,1 0-8,5 0 0,-1-12 0,0-4 4,-1-4-2,-2 2-2,-5-1 4,-1 2 3,-5 5-9,-1 3 2,1 4 0,-3 4 4,4 1-4,0 0-2,4 0 1,4 8-8,3 7 9,-3 1 0,1 3-1,-1 3-6,2-3 11,-1 1-4,-3-5 0,-2 0-3,-6 0 0,-2 0-28,0 0 2,-14-2 22,-10 1-12,0-3 5,-5-2 6,1-2-35,3-2-43,6-5-137</inkml:trace>
  <inkml:trace contextRef="#ctx0" brushRef="#br0" timeOffset="291922.3323">20749 14315 241,'0'0'78,"0"0"-67,0 0 19,0 0-30,0 0 6,0 0-6,3 36 48,0-13-1,-1 1-10,2-2-32,1-2 11,1-1-16,4-1 0,-1-1 9,0 0-8,0-4-1,-1-4 5,-1-2 2,1 0-7,0-3 0,3-2 3,1-2 8,3 0-11,0 0 8,0 0-1,-2-11 2,0-2-9,-2-2 0,-3-2 6,-1-1-5,-4 3 2,-3 0 0,0 3-2,0-1 6,0 3-7,0 0 0,0-1 2,0 5-5,0 0 8,0 2-5,0 1 0,0 3 2,1 0-7,8 0-8,5 4 4,2 6 3,-2 3 12,2 0-6,-2 2 0,3-1-2,2-1 2,1-1 0,2-1 0,-2-2 0,-5 1 0,-3-2 0,0-2-1,-5-1 6,-2-4-6,-1-1 1,2 0 0,-2 0 9,-1 0-3,3-3 29,-1-9-9,0-2-24,-1-2 10,-1-1-4,-2-4-6,1 2 5,-2-1-5,0 2-2,0 3 0,0 3 5,0 2-7,0 3 2,0 3 0,0 1-3,0 1 6,0 1-3,0 1 0,10 0-10,8 0 9,3 0-5,4 0 6,5 0 0,5 0 0,4 0 0,2 3 0,-2 1 5,-6 1-6,-6 0 1,-7-4 0,-9 2-1,-3-3 2,-7 0-1,-1 0 7,0 0-1,0 0 24,0 0-30,0-4 7,0-3 10,0 3-13,-1-1 3,-10 2-7,-5 1-7,-5 2 7,-3 0 0,-3 0-1,0 7-9,2 8 10,5 5 0,1 1-3,8 1 0,4 0 1,7 0 2,0-1-5,6-2 0,12-1 6,6-1-1,4-3 1,6-4 3,5-2-4,1-4 0,-5-3 2,-4-1-2,-4 0 5,-3-7-5,0-8 6,0-5 6,1-5-8,-1-5 7,-3-5-9,0-1 23,-5-3-22,0 0 8,-3-2-3,-3-1-5,-3-2-3,-2-1 0,-1-2 5,-4 1-9,0 4 6,0 4-2,0 12 0,-4 8 6,-1 8-13,1 4 5,1 4 0,1 2-3,-5 0 5,-2 23-1,-6 16-12,-4 17 8,2 6 4,7 1 0,5-2 1,4-5-6,1-8 7,0-2-1,10-9 1,8-4 3,3-3-4,2-9 0,3-4 0,4-8 0,0-7 3,1-2-2,-1 0 9,-2-15-1,-1-8-5,-1-7 4,-4-8-3,-3-4 19,-1-6-23,-4-8 2,-4-3-2,1-4 9,-7 1-10,-4 8 0,0 9 0,0 15 1,0 13 2,0 14 0,0 3-3,0 11-3,-4 28-11,-1 16 10,-1 8 4,5-1 0,1-4 0,0-8 0,0-4-4,12-4 4,-2-3-6,5-1-40,-3-6-39,-3-10-34,3-8-157</inkml:trace>
  <inkml:trace contextRef="#ctx0" brushRef="#br0" timeOffset="292887.195">22995 14303 324,'0'0'113,"0"0"-58,0 0-6,0 0-24,0 0-19,0 0-2,-90-15-4,65 34 0,-3 2 6,2 2 2,4 0 2,5-4-8,7 2 7,3-1-13,4-2 5,3 0-1,0-5 1,3-2 11,13-2-12,2-6 0,7-3-7,4 0-3,1-6-7,-4-12-2,0-2 14,-6-1-11,-5 0 16,-4 5 0,-2 3 0,-6 6 66,-2 6-4,-1-2-18,2 3-36,-2 0-8,0 0-4,1 5-5,1 9 9,2 0-3,2-1 4,6-1-1,3-1 0,3-4 3,2 1-7,3-4-5,7-2-24,6-2 30,4 0 1,-3-12 2,-4-5 0,-6-4 5,-6 0-5,-3-4 2,-4 3 2,-4 3 35,-3 6-6,-2 3 9,-4 4-23,1 5-11,-2 1-14,3 0 6,4 0-19,2 12 12,5 7 7,2 1 0,1 1 2,2 0 4,3 0-6,-4 0 0,-2-1 0,-8-2-4,-8 0 4,0-1-1,-14 1 1,-14 0-51,-5-2 5,0-2 12,-2-4-39,2-4-60,2-6-172</inkml:trace>
  <inkml:trace contextRef="#ctx0" brushRef="#br0" timeOffset="299304.0474">24842 14307 123,'0'0'89,"0"0"18,0 0-28,0 0-4,0 0-3,0 0-36,0 0 10,0 0-9,-3-46-19,3 38 11,3 1-24,6-1 2,4 0-7,4 3 1,-2-2-3,6 3 2,-1 2 0,1 2-5,3 2 5,2 14 0,-4 5-1,-4 4 0,-3 0-4,-8 4 5,-4 1 0,-3 0-10,0-1 17,0-4-7,-6-4 0,-3-4 1,-1-2-3,1-5 2,0 0 0,3-6 11,2-1-3,4-3-1,0 0 16,0 0-6,0-10 16,0-11-33,5-5 0,9-4 3,5 1 0,1 4-3,4 1 0,1 3-2,2 4-5,-2 3 7,-1 2 0,-2 5-1,-2 4 4,-4 3-3,0 0 0,-3 4-15,-2 13 11,-5 5-4,-1 2 8,-2 1-4,-2-3 8,1-2-4,1-4 0,0-1-1,0-3-4,0 1 5,4-5 0,-1 0-8,5-3 18,2-3-10,5-2 0,4 0 5,5 0-10,1-2 5,-4-8 0,-1 0 6,-2-2 3,-1-5-9,0-1 0,1-2-1,-2 1-3,-4 3 4,-4 2 0,-4 5 6,-4 4 2,-3 4-8,0 1 0,0 0-9,0 0 5,0 4-12,-6 14 16,-3 6-6,0 4 9,8-2-3,-1 2 0,2-4 0,0-2-8,9-3 1,10-4 7,0-5 11,0-4-3,-6-4-6,7-2-2,-1 0 10,-2-10-8,0-6-2,-5-4 0,-4-2-5,-5-1 2,-3-2-5,0-1 6,-6 1-18,-5 4 20,1 2 0,0 7 0,4 5 20,1 3-13,0 1 10,5 1 4,0 2-17,0 0-8,2 0 0,15 0 4,11 0-2,6-5 6,9-2-4,-1-2 0,3-2 4,-6 1-11,-5 2 7,-7-1-36,-6 1 19,-8 1-54,-4-1-58,-4 3-197</inkml:trace>
  <inkml:trace contextRef="#ctx0" brushRef="#br0" timeOffset="300496.6954">26890 14441 385,'0'0'94,"0"0"-94,0 0 0,0 0 1,0 0 7,0 0 18,30 9 41,-11-9-60,4 0 13,2 0-20,5 0 0,3-5 6,0-5 3,-2-3-9,-2-7 0,-3-2-12,-5-4 7,-3-3 2,-3 2 3,-6 3 8,-3 3 2,-2 4-10,-4 6 0,0 3 10,2 3 12,-2 4 6,0 1-10,1 0-18,4 0-7,-1 7 7,7 10-6,1 2 7,-2 4-4,2 0 3,-5-2 0,-2-1 0,-4 1 2,-1-2-4,0 2 0,-13-3-5,-3 0 4,-2-2 3,1-5-13,3 0 9,5-5-5,2-3 9,4-2 0,3 1 4,0-2 10,0 0 2,0 0-15,0 0 4,0 0-3,8 0-2,13 0 0,7 0 6,3 0-12,4 0 6,1-9 0,3-3 8,5-3-1,3-3-7,0-3 0,-3-1 4,-10 1-11,-10 3 7,-5-1 0,-5-1 19,-5 2-11,-1 2-2,-5 2 14,-3 2-19,0 2 30,0 3-30,0 0 1,0 4 20,0 3-18,-5 0 3,-1 0-7,-2 18-19,2 5 9,3 0 10,3 2 0,0-2-3,4-2 6,10-2-3,1-2 0,3-4 6,6-1-7,0-5 1,4-2-8,-1-5-8,-2 0-107,-4-1-279</inkml:trace>
  <inkml:trace contextRef="#ctx0" brushRef="#br0" timeOffset="300745.6346">27696 14095 620,'0'0'0,"0"0"-88,0 0 35,0 0 27,0 0-57,0 0-121</inkml:trace>
  <inkml:trace contextRef="#ctx0" brushRef="#br0" timeOffset="302133.7194">28134 14194 205,'0'0'154,"0"0"-107,0 0-20,0 0 49,0 0-29,0 0 6,0-13 17,0 13-54,0 0-2,-8 0-14,-6 0-3,-4 0-7,0 0 10,-1 6 0,1 4-3,3 5 6,3 1-4,-3 0 1,6 1-11,-1-1-2,4 2 13,2-3 0,-1 0-1,5-2 1,0-5-14,0 2-8,0-4-17,11-4 38,5 0-10,5-2 11,4 0 16,2-2-8,-2-10-7,-1-2-1,-4-2 7,-2 1-6,-5 0 1,0 3 3,-5 3 32,-4 3-23,-2 0 28,-2 3-18,0 3-19,0 0 14,0 0-19,0 0-7,0 13 4,0 12-13,0 11 15,0 4 1,0 3 0,-3 0 3,0-3 3,-3-3 3,0-1 5,0-5-5,-3 0 5,3-6-6,0-2 8,0-4-12,-3-1-3,0-4-1,2-2 15,2-6-6,4-3-9,-1-3 0,2 0 7,0 0 3,0-3 2,3-16 31,14-13-43,8-6 1,6-5-2,2-5-6,2-3-35,1-1 39,-3 4-18,0 8 21,-3 8-2,-4 5 8,-4 9-7,-1 1 1,-3 6-2,0 6-8,1 5 10,2 0 0,3 2-10,1 17 9,-4 2-2,-7 1 3,-8 1-10,-6-2 5,0-1 5,0-4 0,0-3 3,0-5 7,0-3-10,0-4 0,0-1 0,0 0-1,0 0 2,0-7 7,0-13 26,4-1-29,8 0-5,0 4 0,3 4-4,0 2-6,5 3 10,2 4 0,-2 3-5,1 1 4,-4 0 1,-1 0 0,-1 9-7,1 1-3,-2 4 10,1-2 0,1 2-2,7-3-22,0 2 12,1-2-41,-4 0-106,-6-2-197</inkml:trace>
  <inkml:trace contextRef="#ctx0" brushRef="#br0" timeOffset="302913.5164">29283 14230 92,'0'0'122,"0"0"-21,0 0-28,0 0-15,0 0-56,0 0 23,-105-15-22,73 32 14,1 2 36,1 4-41,4-3 7,7-1-19,7-2-12,5-1 5,7 0 1,0-4 6,0-1 6,9-3-1,4-2-5,6-3 0,0-3-5,0 0-1,-1 0 6,-2-14 0,0 1 10,-3 0-2,-4 3-8,-3 4 10,-2 3 42,-4 3 26,0 0-78,1 0 2,4 2-5,-1 9-2,5 0 5,-1 2 0,4-3 5,1 1-10,3-3 5,4-1 0,2-3-4,-1-4-6,4 0 6,1-1 3,7-16-3,1-5 1,0-10 3,1-6 0,-2-7 24,-2-8-22,-3-4 13,-4-3-15,-9-2 11,-3 1 15,-8 2 1,-4 6-9,0 8 12,0 11-23,-1 13 20,-2 7-1,-3 11-25,2 3 0,-2 22-1,-5 27 0,-5 18-20,4 9 27,3 0-7,9-6 0,0-12-6,10-8-2,14-7 8,9-5 0,6-5-11,3-6 4,1-7-49,-3-8-37,-4-11-159,-5-1-195</inkml:trace>
  <inkml:trace contextRef="#ctx0" brushRef="#br0" timeOffset="303684.3195">30825 14091 67,'0'0'43,"0"0"-16,0 0 68,0 0 48,0 0-63,0 0 13,0-68-23,-8 63-47,-5 5 21,-5 0-44,-8 6 0,-3 14 5,-4 7-3,1 0-2,7 0 0,6 0 5,5-3-15,7-3 13,1-1-3,5-2 3,1-4-3,0-1 0,7-3 0,9-2 6,5-2-5,7-4 0,7-2-1,1 0 0,1 0-34,-7 0-63,-3 0-105,-5 0-124</inkml:trace>
  <inkml:trace contextRef="#ctx0" brushRef="#br0" timeOffset="304740.4062">31360 14036 174,'0'0'130,"0"0"-24,0 0-9,0 0 16,0 0-76,-91-36-25,65 48-12,-6 11-3,1 5-5,1 3 8,4-4 0,6-2-1,3-4 1,8-2-7,3-3 3,6-3-7,0 0 3,0-5 8,0-3 0,2 0 4,7-2 7,4-3-11,4 0 0,5 0 4,3-6 6,2-5-8,-4-3-2,-4 1 11,-3-1-3,-5 4-8,-5 1 0,-2 3 7,-4 3 11,0 1-1,0 1-9,0 1-2,0 0 1,0 0-9,0 0 2,0 0-28,0 3 25,0 9-5,2 1 8,1 1 1,0-4 5,4 3-6,2-5 0,3-1 0,3-4-5,3-2 5,3-1 0,0 0-1,-2-1 1,-1-12 0,-2 0 0,-1-5 3,1-3-5,0-3 2,3-2 0,-4 2 5,3 5 0,-3 1-5,-1 7 0,-3 5-4,-2 5-4,0 1 8,-5 3 0,1 15-11,-1 7 5,1 2 6,-2 0 0,0-3-1,3-1-5,0-2 6,-2-5 0,1-2 2,-1-2 5,-1-6-7,0-3 0,-3 0 0,3-3 0,0 0 0,5-2 5,5-14 39,6-7-39,5-2-5,-3-4 0,5 1 3,-1 2-7,0 7 4,0 2 0,-3 9-5,-3 7 7,-1 1-5,-5 0 2,5 14-7,-3 7 2,1 4 6,1 1 0,-4-2-7,1 0 13,-2 0-6,3 0 0,0-1 6,2-1-26,6-1 16,-1-3-148,-1-5-332</inkml:trace>
  <inkml:trace contextRef="#ctx0" brushRef="#br0" timeOffset="306846.0249">5835 16330 268,'0'0'165,"0"0"-137,0 0-1,0 0-8,0 0 10,0 0 3,-50-75 6,36 68-5,0 3-29,-1 3-2,-3 1-4,-4 0 14,-3 3-12,0 10 0,0 2 4,6 5-5,0 4 7,2 2-6,5 7 5,2 3 7,7-3-8,3-1-4,0-7 7,10-5-4,11-3-2,4-7 0,2-1 6,3-3 4,0-5-8,-2-1-3,2 0 1,1 0-9,4-4 8,-1-11-68,2 0-108</inkml:trace>
  <inkml:trace contextRef="#ctx0" brushRef="#br0" timeOffset="308829.1705">6239 16277 179,'0'0'149,"0"0"-85,0 0 17,0 0-8,0 0 1,0 0-1,-76-22-65,62 22 3,-5 1-11,4 15 0,-4 6-10,1 5 10,4 2 0,7 4-3,1 0-10,6-3 11,0-1 2,0-7 0,7-2-5,4-4 5,1-1 0,4-5-1,-2-4-2,2-4 3,3-2 0,-1 0 4,3 0 3,-1-10-5,-1-8-2,-3-1 12,-2-4-5,-8-3-8,0-2 1,-2-3-5,-4 2 0,0 1 3,0 7 2,0 4-4,-7 7 10,-2 2-6,1 4 4,2 1 0,1 2-5,3-1 1,2 1 0,0 1-1,0 0-4,0 0-15,0 0-15,10 0 29,2 1 1,3 2 5,5-1 0,-1-2-4,5 0 8,-3 0-4,3 0 0,-4 5 5,0 3-7,-4 6 2,-2-2 0,2 6-2,-5 3 9,-4 0-7,-1 3 6,-3-3-2,0-1 16,-3-7-16,0-2 8,0-4-3,0-2-1,0-4-8,0 1 0,0-2 0,0 0 13,0 0-11,3 0 15,-3-6 46,0-9-57,3-2 0,5-2-6,-1-3 0,2 3-6,0-1 6,0 7 0,-2 1 0,4 3-6,-1 2 5,3 3-6,1 1 2,2 3-4,-1 0 9,3 0 0,-1 6-2,2 5-4,0 4-1,1 1 7,-2 2 0,-2-1-4,-1-2 4,2 0 0,-3-6 0,-3-1 4,-2-4-6,4-1 2,-4-3 0,4 0 5,-2 0-4,1 0-1,1 0 0,-2-7 7,2-4-7,-2-4 0,1 3 2,-1-4 2,0-2-4,3-2 0,0 2 1,-3 3 1,2 1-2,-4 4 0,-1 1 0,3 1 0,-3 4 8,3 1-7,-1 1-1,-1 2-1,1 0-3,2 0 4,2 0 0,-4 6-9,2 5 9,-3 1 0,3 0 2,-2 1 5,-2-1-7,-2 1 0,-3 0 1,0 2 1,-3 0 0,0 0-2,0-2 11,0-3-7,0-3-7,0-2 3,0-4 0,0-1 7,0 0-3,0 0 8,0 0 21,0-10 11,0-11-29,0-6-15,0-2 0,4 0-5,7 7-7,1 2 3,2 5 1,3 4-30,1 3 21,-3 3 9,3 2 8,-3 3-5,1 0 1,5 0 4,-5 4-1,-1 7 1,0 0 0,-2-1-7,-5 1 7,1-1-1,-1-1 2,-1 2-1,-1-2 0,0-2 2,1-1-2,-2-1 0,2 0 0,2-3-1,0 1 2,-1 2-1,3-4 1,2-1 6,0 0-8,3 0 1,2 0 0,0 0-2,3 0 11,0-7-9,-5 0 0,-1-3 4,-6 2-4,-3-3 0,-1 0 0,-4-2 25,-1-4-10,0 0-6,0-2-5,0-1 1,-1 4-7,-4 1 2,1 6 0,1 3 2,0 5-2,-2 1 0,2 0-2,-1 0 2,-4 4-13,2 14 10,0 4 0,5 1-4,1-2 1,0 0 6,6-3-3,6-1 10,7-4-11,-1-4 4,0 1-10,1-3-1,1 1-46,2 0-36,-1 3-75,3-3-296</inkml:trace>
  <inkml:trace contextRef="#ctx0" brushRef="#br0" timeOffset="309669.0861">8104 16196 63,'0'0'71,"0"0"7,0 0 38,0 0-49,0 0 0,-85-28-23,70 28-2,-1 0-23,2 9-13,3 9-9,1 3 3,4 1 0,3 2 9,3 1-7,0-1 2,0-2-2,8-1 3,6 0-5,3-3 0,1-2 1,3-4 1,3-4-2,-2-3 1,6-5 9,-2 0-6,-1-6-1,-4-12-1,1-6-1,-1-5 19,-3-4-19,0-4 22,-4 2 20,-7-1-29,-4 0 32,-3-4-20,0 1 1,-3-1 2,-9-1-21,0 2 18,-1 2-9,1 2-12,4 6-5,1 10 0,4 8 0,1 7 6,2 4-6,0 0-1,0 10-2,0 23-32,12 14 35,6 10 0,0 0 2,0-6-3,1-7 1,-1-9 0,2-7-1,-1-5 5,5-3-4,-3-5 0,3-2 2,-2-5-7,-1-5-10,-2-3-52,-4 0-23,-4-3-218</inkml:trace>
  <inkml:trace contextRef="#ctx0" brushRef="#br0" timeOffset="309969.908">7968 16002 388,'0'0'133,"0"0"-128,0 0-5,0 0 13,0 0 23,114 0 7,-67 0-26,2 0 1,1 0-18,-1-1 0,-1-1 0,2 2 0,-3-3-114,-6 0-255</inkml:trace>
  <inkml:trace contextRef="#ctx0" brushRef="#br0" timeOffset="312060.0183">9876 15696 338,'0'0'28,"0"0"-16,0 0-12,0 0-2,0 0-4,0 0 6,-7 91 70,2-43-38,4 0 4,1-3-5,0-4-25,0-5 17,18-3-19,4-1 1,1-6 3,3-3-7,0-3 5,-1-5-2,-1-5 2,-3-2 1,3-3-5,1-5 1,2 0 6,-2 0-8,6-3 7,-3-12-6,3-6-2,0-8 10,-2-2-9,-3-6-1,-3-2 3,-4-3 7,-7-2-12,-1 0 2,-4 2 0,-7 2 2,0 2-1,0 5-1,-2 6 7,-5 8-1,3 9 11,2 6 12,-1 4-6,0 0-1,3 1-22,-3 25-16,-3 15 14,-1 11 2,-4 4 0,2 0 9,-1-3-3,5-6 18,-1-1-20,2-7 3,1-4-7,0-6 9,3-3-9,0-5 0,0-3-2,0-6-2,0-6 7,0-3-3,0-3 5,0 0 3,0 0-4,0-10 11,9-14-14,3-9-1,10-4-32,-3 3 2,1 5 7,-1 4-4,-1 5 22,-4 5 4,-2 4 0,1 6-4,-2 5 5,2 0 0,2 0-2,3 12-10,0 4 10,4 4-3,-3-1 5,1 1 1,1-4-1,-2 1 0,2-3 0,1-4 2,1-2-4,-1-4 2,2-4 0,1 0 6,-2 0-6,-4-4 0,-4-7 4,-3-2 5,-2-4-8,-4-4-1,-1-3 4,-4 1-7,-1 1 9,0 5-4,0 3-2,-6 5 6,-4 5 1,-2 3-7,-2 1 2,0 0-12,0 13 11,1 5-1,7 3 0,0 2-6,1 0 6,5-1 0,0-2-1,0-2-2,3-5 4,8 0-1,2-2 0,1-2 1,3-3-3,2-1 2,-2-5-8,-2 0 3,0 0-3,0 0 8,3-10 0,4-4 5,-1-1-5,0-1 0,-2 3 0,-2 3 2,-1 0 1,-2 4 12,-2 4-12,0 0 0,0 2-6,-1 0 3,0 0 0,-2 3-7,0 7 4,-3 2 3,-2 1 0,-1-2 4,-1 0-4,-1-2 0,-1-1 0,0-2 9,0-4-5,0 1-3,0-3-1,0 0 7,0 0-7,0 0 2,0 0 0,0 0 18,2-10-19,-1-2 0,4-6 1,8-2 4,2-1-12,3 0 6,2 6-15,-3 5 14,-3 4-4,-1 2 5,-2 4 0,2 0-8,-1 0 6,-1 4-3,2 6 1,-3 6-2,2-2 11,-4 3-5,-2-1 0,-2-1 5,-1-1-5,-1 1 0,1-4 4,0 1-6,1-5 5,0-1-3,-2-1 0,4-3 5,2-1-12,3-1 2,7 0-13,6-5 4,3-13-126,6-5-193</inkml:trace>
  <inkml:trace contextRef="#ctx0" brushRef="#br0" timeOffset="313094.4986">11419 16189 157,'0'0'38,"0"0"-20,0 0 37,0 0 3,0 0-1,0 0-13,0 0 11,1 0-1,1 0-13,-1 0-2,2 0-37,2-7 4,-1-1-2,1-3-1,5-2-3,-4-2 1,2-3 4,3 0-6,-3-2 1,3 3 0,0 2 6,0 5-4,-2 4 2,3 1 7,0 4-7,4 1-8,2 0 4,3 2 0,-3 14-3,3 3 3,2 1 0,-3 2 0,2-2 2,-1-4-2,-6-2 0,8-5 0,0-3-1,3 0 4,0-4-5,0-2 2,-2 0-157,-5 0-206</inkml:trace>
  <inkml:trace contextRef="#ctx0" brushRef="#br0" timeOffset="313981.2798">9578 15936 98,'0'0'94,"0"0"8,0 0-21,0 0-14,0 0-13,0 0-6,7-20-47,16 17 8,8 2-2,8 1-6,13-2 26,21-2-20,18-5 13,13-6 6,9-3-25,-6 0 2,-13 2-3,-19 8-3,-20 3-5,-16 5-81,-17 0-24,-10 1-104</inkml:trace>
  <inkml:trace contextRef="#ctx0" brushRef="#br0" timeOffset="314620.0301">12287 16140 479,'0'0'243,"0"0"-229,0 0 7,0 0 49,0 0-45,0 0-11,0-2-14,-1 2-9,-8 0 3,-5 0-83,-1 0-78,-2 0-161</inkml:trace>
  <inkml:trace contextRef="#ctx0" brushRef="#br0" timeOffset="437354.9151">486 693 98,'0'0'58,"0"0"-10,0 0 25,0 0 7,0 0-29,0 0-7,-5-14-21,5 14 1,0 0 8,0-1-32,0 1 10,0 0-10,0 0 0,0 0-10,0 0 4,0 12-1,0 7 2,5 4 10,-5 3 15,3-1 0,-3 1-16,3-1 11,0 1-15,0-2 0,3-1 4,-3-4 1,3-1-5,-5-1 0,-1-2 3,0 1-13,0 1 10,-7 0-64,-2-4-21,-3-1-44,4-3-56</inkml:trace>
  <inkml:trace contextRef="#ctx0" brushRef="#br0" timeOffset="437809.382">519 582 42,'0'0'93,"0"0"-53,0 0 15,0 0-2,0 0 1,0 0 5,22-31-35,-16 30-2,2-1-9,2-1-10,5 1-2,12-1-1,-2-2 6,-1 0-8,0 1 4,-3 1-2,-6 0 2,1 0 0,-2 1-4,-4 2-13,-4 0-111,-6 0-71</inkml:trace>
  <inkml:trace contextRef="#ctx0" brushRef="#br0" timeOffset="438041.1966">565 729 91,'0'0'18,"0"0"12,0 0 38,0 0-15,0 0 24,0 0-33,67 0-21,-47 0 3,-3 0-24,-3 0 7,2 0-9,-4 2-14,-4 2-114,-1 5-118</inkml:trace>
  <inkml:trace contextRef="#ctx0" brushRef="#br0" timeOffset="438288.6033">517 971 10,'0'0'49,"0"0"-15,0 0 21,0 0 7,0 0-10,0 0-16,58 17 3,-38-17-1,8 0-19,1 0-11,-1 0-4,-1 0-4,-5 0 0,1 0-19,-4 3-25,3-2-85,-5-1-49</inkml:trace>
  <inkml:trace contextRef="#ctx0" brushRef="#br0" timeOffset="439075.1663">1315 535 207,'0'0'127,"0"0"-76,0 0-8,0 0-1,0 0 19,0 0-60,0-2-1,-8 20-5,-6 10 5,-8 3 49,1 4-22,-5-2-5,-2 0-1,6-2-21,1 0 0,0-3 0,6 0 2,0-3-8,5-4-46,2-3-11,2 0-16,-1-4-56,-3-3 15,-1-4 19</inkml:trace>
  <inkml:trace contextRef="#ctx0" brushRef="#br0" timeOffset="439413.7497">1092 610 97,'0'0'108,"0"0"-72,0 0-26,0 0 3,0 0 4,0 0-17,71 26 19,-57-5 21,2 3-12,-4 3 8,3 0-12,-3 1-13,7 3 11,-1-3-21,5 5 4,-1-6 0,-1-1-2,-2-6 0,-5-4-3,-4-1-2,-4-4-27,-1-5-79,-4-5-102</inkml:trace>
  <inkml:trace contextRef="#ctx0" brushRef="#br0" timeOffset="439777.0684">1505 558 39,'0'0'311,"0"0"-277,0 0-34,0 0 0,0 0-7,0 0-20,3 35 27,0-2 32,0 4 21,0-2-19,-3-1-29,3 0 9,4 1-11,-4-2-3,0-3 5,0-2 0,-1-6-6,-1-2 1,-1-10-37,2-4-3,-2-6-57,0 0-118</inkml:trace>
  <inkml:trace contextRef="#ctx0" brushRef="#br0" timeOffset="440077.8693">1535 526 277,'0'0'73,"0"0"-44,0 0-26,0 0 4,0 0-5,0 0 2,45-63 4,-35 61 13,2 2-10,0 0-9,1 0-2,1 12 0,-4 5-9,-4-1 13,0 4-4,-6-3 0,0-1-8,0 0 8,-9-1 3,-6 1 4,2-3-14,-5 1-4,1-1-40,1-1-85,1-1-82</inkml:trace>
  <inkml:trace contextRef="#ctx0" brushRef="#br0" timeOffset="440532.3778">1881 479 161,'0'0'201,"0"0"-133,0 0-48,0 0 2,0 0-6,0 0-15,0 36-1,-3-4 20,-3 3-2,-2 5 23,0-1-23,0 2-2,-1 1-9,3-3 7,-1-3-1,5-5 0,1-7-2,1-5-9,0-4-2,0-5 0,0 0 2,3-4 3,7-4-5,4-2 0,8 0 4,8-14-10,1-4 2,-3 1-50,-11 4-70,-2 0-106</inkml:trace>
  <inkml:trace contextRef="#ctx0" brushRef="#br0" timeOffset="441212.1341">2224 532 170,'0'0'109,"0"0"-80,0 0-29,0 0 0,0 0 68,0 96 4,0-60-21,-4-1 8,-4-2-51,2-3 8,-1-4-15,4 1 3,1-3 4,-1 0-8,0-3 4,0-3-1,2-6-2,1-3-2,0-3-26,0-6-28,0 0 36,0-12-2,3-12-64,6-6 4,4-1 31,-1-3 22,-3-1 18,1-1 10,-2-1 13,1-4-5,3 2 9,-5 1 42,2 7-17,-1 7 43,2 4-27,-2 10-21,-4 4 0,1 4-19,3 2-18,3 0 0,4 12-18,4 15 17,-1 11-3,-6 6 4,-4-2 18,-4-2 11,-2-1-8,2-5 7,-1-1-28,-2-3 8,1-3-8,1-1 0,-3-2 6,0-2-6,0-4-5,0-7-49,0-10-146,-5-1-228</inkml:trace>
  <inkml:trace contextRef="#ctx0" brushRef="#br0" timeOffset="441434.8292">2279 726 377,'0'0'0,"0"0"-11,0 0-51,109-2-37,-78-1-5,-1-1 27,-7 0 53</inkml:trace>
  <inkml:trace contextRef="#ctx0" brushRef="#br0" timeOffset="442120.9882">2506 527 124,'0'0'30,"0"0"-8,0 0 10,0 0 21,0 0-45,0 0-2,15 52 82,-12-16-18,0 1-30,-3-1-17,0-1-13,0-3-9,0-4 5,0-2 3,0-6 10,0-4-15,0-4 0,0-5-4,0-2 7,0-5-2,0 0 3,0-1 18,0-19-13,0-6-10,3-5-3,3-2 0,3-2-34,-2 2 17,2 3-9,-4-2 21,-2 1-3,4 0 14,-4 6-6,3 6 0,-3 6 7,0 7 3,-1 5-1,2 1-9,6 0 0,4 16-24,7 11 24,-6 5 0,-2 1-3,-1 0 3,-3-3 1,0-3 1,0 0 17,0-4-14,0 0 5,-2-2-10,4 0 6,2-2 11,4-2 33,-1-7-37,-7-5-6,-3-2 1,-3-3-8,0 0 10,0-6 66,3-15-1,-2-9-72,2-2 3,-3-1 3,0-3-4,0 0-5,-1-3 0,-2 0 0,0 4-2,0 5 2,0 4 0,0 10-3,0 4 0,0 5 2,0 6-5,0 1-31,3 0 10,0 0-46,1 0-99,-1 0-166</inkml:trace>
  <inkml:trace contextRef="#ctx0" brushRef="#br0" timeOffset="443740.8676">3101 538 36,'0'0'196,"0"0"-91,0 0-51,0 0 2,0 0-5,0 0-30,0 0 13,-3 0-25,3 0-5,0 0-8,0 9-7,-1 10 11,-2 10 17,-3 2 0,0 3 18,-3 1-26,1-3 1,-3 3 0,0 0-3,5-3-7,-1-3 0,2-5 2,-1-2-14,3-6 4,0-5-45,2-1-4,1-5-87,0-5 17</inkml:trace>
  <inkml:trace contextRef="#ctx0" brushRef="#br0" timeOffset="444088.5533">3167 494 61,'0'0'367,"0"0"-332,0 0-12,0 0-14,0 0 11,0 0-10,21-18-7,-11 26-5,4 10 4,-1 7 8,2 7 19,0 1-19,-3 0 29,0-1-16,-2-4-11,-1 1 3,2-2-12,-1 0-3,4 0 0,-3-3 3,0 0-3,-2-1 0,-4-7 6,0-1-14,-3-4-18,-1-6-51,-1-5-57,0 0-91</inkml:trace>
  <inkml:trace contextRef="#ctx0" brushRef="#br0" timeOffset="444326.8523">3167 738 467,'0'0'92,"0"0"-92,0 0-3,0 0 3,0 0-5,0 0 9,103-14-8,-76 13-2,-5 1-70,-1-3-63,-6 2-149</inkml:trace>
  <inkml:trace contextRef="#ctx0" brushRef="#br0" timeOffset="444627.6686">3552 505 275,'0'0'206,"0"0"-165,0 0-41,0 0-13,0 0 13,0 0 0,79-2 30,-43-1-2,1 0-27,2 0 17,-5 1-12,2 0-4,-9 0 4,-6 2-6,-5-1-75,-8-1-123</inkml:trace>
  <inkml:trace contextRef="#ctx0" brushRef="#br0" timeOffset="444975.3718">3747 487 119,'0'0'6,"0"0"0,0 0 26,0 0 25,0 0 40,20 84-17,-20-55-27,3-3-7,-3 3-8,4-2-34,-1 2 19,0-3-9,2-2 5,-2-2-3,1-1-11,-1-1-3,-1-4-2,-2-2 10,0-5-22,0-3-40,0-4-135,0-2-138</inkml:trace>
  <inkml:trace contextRef="#ctx0" brushRef="#br0" timeOffset="445291.7231">4037 485 349,'0'0'70,"0"0"-42,0 0-22,0 0 47,0 0-32,0 0-19,50-15 36,-27 15-25,2 0 1,4 0-14,-1 0 6,-1 0-5,-5 0-1,-2 0-9,-4 0-36,-7 0-124,-1 0-136</inkml:trace>
  <inkml:trace contextRef="#ctx0" brushRef="#br0" timeOffset="445507.8884">4186 497 288,'0'0'128,"0"0"-110,0 0-18,-6 80 19,3-51-3,3-1 10,-2 2-20,2 1 2,0-5 50,-1 3-31,-3-3-20,1-1-7,0 1 5,0-3-8,-2-5 3,4-5-79,-1-8-83,2-5-127</inkml:trace>
  <inkml:trace contextRef="#ctx0" brushRef="#br0" timeOffset="445730.5665">4116 853 472,'0'0'125,"0"0"-122,0 0 7,0 0-7,0 0 0,0 0 1,94 0-1,-58 0 2,1 0-3,-3 0-2,-4 0 0,-3 0-2,-5 0-97,-7 0-119</inkml:trace>
  <inkml:trace contextRef="#ctx0" brushRef="#br0" timeOffset="446294.0044">4771 443 350,'0'0'63,"0"0"-52,0 0 15,0 0-21,0 0-5,0 0 3,-97 36-3,65 2 36,1 7-8,3 1 15,4 1-8,5 0-32,7-5 5,7-2-3,5-2-3,0-5 9,14-2-10,11-7 8,3-8 23,5-7-30,3-9 9,0 0 1,7-12-2,-4-16 13,-2-9-16,-5-3 3,-6-1-9,-6 1 9,-10 2-12,-4 0 2,-6 3 0,0 1 1,-4 0-1,-10 2-30,-4 8-32,-1 6-80,-5 8-78</inkml:trace>
  <inkml:trace contextRef="#ctx0" brushRef="#br0" timeOffset="447033.5887">5181 505 264,'0'0'134,"0"0"-134,0 0 3,0 0-3,0 78 44,0-45-4,-1 0-11,-2-4-7,0 1 11,3-1-28,0-3 0,-2 3 3,2-2-2,0-4-4,0-4-2,0-5-1,0-5-41,0-4-82,2-5-79</inkml:trace>
  <inkml:trace contextRef="#ctx0" brushRef="#br0" timeOffset="447466.294">5172 506 224,'0'0'104,"0"0"-53,0 0-3,0 0-35,0 0-12,0 0-2,57 34 2,-39-5 1,4 6 0,-3 1 3,0-1 4,0-2-9,0-1 2,-1-1 9,1-1-2,1-6 3,-1-3-6,-1-4-6,-4-5 10,-4-5-10,-3-3 0,-4-4 18,-1 0 42,1-8 60,3-12-38,0-9-66,-1-2 3,-4-1-17,-1-2 19,0 0 2,0 0-23,0-1-1,0 4-4,0 1-41,0 5 1,0 5-28,0 6-48,0 5-73,0 1-143</inkml:trace>
  <inkml:trace contextRef="#ctx0" brushRef="#br0" timeOffset="449387.0088">6304 585 231,'0'0'105,"0"0"-70,0 0 17,0 0-12,0 0-37,0 0-6,-17 21 1,8-1 2,-3 6 17,4 3-2,2 3 11,3 0 3,3 2-29,0-2 7,0-4-7,0 1 6,11-5 5,2-3 7,-1-6-2,0-8 6,3-2-13,0-5 18,3 0 6,-2-14-23,2-7 16,-2-5-20,-5-2 7,0-4-4,-4-1-5,-4 0-5,-3-1 1,0 2 0,0 3-2,-10 2 2,-4 4 0,2 5-5,0 8 2,5 4-1,2 4-1,2 2-4,-4 0 2,4 3-5,1 12-6,2 3 15,0 0-9,2-2 5,13-1 2,1-3 4,2-2-1,6-4 2,0-1 0,1-5-2,2 0 8,-2 0-8,-4-5 2,-1-8 0,-1-4 4,-4-4-4,0-5 2,-3-2-1,1-4 7,-2 1-6,-4 2-2,-1 1 1,1 2 17,-5 5-18,1 1 2,-3 8 3,0 6 3,0 5 10,0 1-18,0 0 4,0 0-10,0 10-5,0 20 10,0 11-9,0 9 15,0 6-10,0 4 10,0 3-5,0 3 23,0 0-15,0 0 4,0-4-1,3-4-5,-3-9-4,3-7-2,-3-7 3,0-3 2,0-6-5,0-3 0,0-6-4,0-8 15,0-5-17,0-4 12,0 0-4,0-6 26,0-13-3,0-10-19,0-3-6,0-2-28,0 1 19,-6-1-1,3 5 10,-6 4-10,5 4 11,2 5-1,2 4 0,0-1 1,0-1-5,12 0-3,11-1-36,8 0 34,10 3-20,0 4-6,-4 3-34,-8 3-69,-6 2-50,-5-1-59</inkml:trace>
  <inkml:trace contextRef="#ctx0" brushRef="#br0" timeOffset="450188.7514">7522 553 395,'0'0'111,"0"0"-91,0 0-20,0 0-7,0 0 4,0 0 3,13 76 63,-10-42-22,0 1-2,0-1-14,0 2-23,0 2 7,0-1-9,-1-1 9,-2-2 2,0-4-9,0-5-2,0-5 0,0-6 6,0-4-14,0-6-51,0-4-77,7 0-71,-4-3-17</inkml:trace>
  <inkml:trace contextRef="#ctx0" brushRef="#br0" timeOffset="450489.5779">7544 606 349,'0'0'91,"0"0"-73,0 0-6,0 0 21,0 0-2,0 0-6,49-71-5,-26 63 2,2 3 11,2 1-19,3 3-4,-3 1-4,0 0-6,-2 0 0,-2 0-1,-4 0 5,-4 0-9,-3 0-16,-5 5-47,-2 0-43,-5 3-70,0-2-61</inkml:trace>
  <inkml:trace contextRef="#ctx0" brushRef="#br0" timeOffset="450736.9788">7577 721 55,'0'0'43,"0"0"-23,0 0 47,0 0-15,0 0 22,0 0-4,82 11-38,-55-11 2,0 0-16,0 0-15,-2 0 8,-6 2-11,-8 5-57,-3 2-134</inkml:trace>
  <inkml:trace contextRef="#ctx0" brushRef="#br0" timeOffset="450975.2997">7604 970 64,'0'0'114,"0"0"-111,0 0 4,0 0 43,0 0 21,0 0-3,21 18 10,-9-17-27,7-1-1,5 0-25,5 0-18,5 0 8,-3 0-12,1 0-3,-4-1 8,-3 0-8,-1-2-4,-5 3-47,-4 0-67,-4-4-62,-4 3-81</inkml:trace>
  <inkml:trace contextRef="#ctx0" brushRef="#br0" timeOffset="451623.8014">8171 508 31,'0'0'183,"0"0"-127,0 0-41,0 0-6,0 0-9,0 0 18,2 87 48,-5-53 9,0 1-41,-2 0 6,2 0-23,0 1 2,0-4 36,0 0-52,1-3 10,-2-2-12,3-1 7,-2-8 0,1-5-8,2-4-12,0-4-27,0-5-105,0 0-16,2 0-37</inkml:trace>
  <inkml:trace contextRef="#ctx0" brushRef="#br0" timeOffset="451993.6413">8186 431 149,'0'0'108,"0"0"-26,0 0 6,0 0-43,0 0-22,0 0-18,59-24-5,-40 24 0,-2 3 0,0 11 3,-1 2 0,-4 4 0,-2 2-3,-5 1 5,1-2 2,-6-2-7,0-3 0,0-3 0,0-1-3,-6-3 10,-7 0 10,-7-2 3,-2 3-20,-2-5-18,1 3-73,3-5-102</inkml:trace>
  <inkml:trace contextRef="#ctx0" brushRef="#br0" timeOffset="452795.666">8565 554 9,'0'0'300,"0"0"-169,0 0-37,0 0-42,0 0-8,0 0-29,3-1-15,-3 4 0,0 15-3,0 12 3,1 5 37,-1 3-34,2 1 32,-2-3-19,0 0-8,0 1 0,0-1-3,0 0-5,0 1 0,0-9 4,0-1-6,0-6 2,0-7-20,0-5 1,3-6-47,12-3-49,-3 0-84</inkml:trace>
  <inkml:trace contextRef="#ctx0" brushRef="#br0" timeOffset="453328.2751">8637 499 41,'0'0'81,"0"0"21,0 0-11,0 0-12,0 0-19,0 0-36,61-44-8,-42 44-14,3 0 7,2 1-5,-1 10 1,-4 3 3,-4 4-8,-6 3 0,-8 2 0,-1 3 7,-3 2-7,-19-3 0,-3-2-8,-2-5 6,0-4 2,4-7-11,7-1 8,6-3 0,1-1 2,9-2 2,0 0 11,0 0 18,0 0 1,0 0 5,0 1-36,9 5-21,10 5 13,8 2 7,1 3 1,2 1-1,-3 1 2,0 2 4,-5 1-4,-1 3 7,0 0-9,-6-1 1,0 1 0,-3-3 7,-5-2-7,1-2 0,-4-3-18,-2-6-45,-2-2-67,1-4-97</inkml:trace>
  <inkml:trace contextRef="#ctx0" brushRef="#br0" timeOffset="459269.8724">9209 792 50,'0'0'80,"0"0"-16,0 0-17,0 0 10,0 0-27,0 0 17,0 0 0,-3-3-20,3 3 31,0 0-21,0 0 2,0 0-9,0 0-29,0 0 19,0 0-20,0 0 2,0 0-7,0 0 5,0 0-7,0 11 3,2 5 5,4 4-1,0 4 0,1-2 3,1 1-4,-1-2 5,-1-3-4,3-1 0,0-2 1,-1-3-1,2-3 0,2-1 1,0-5-3,4-2 3,1-1-1,2 0 9,-2-3-9,-3-8-5,-3-2-2,-5 1 7,1-5-10,-5 0 10,-1 1 0,1-4-2,-2 6 5,0 0-3,0 3 0,0 4-2,0 1-1,0 0 1,-3 1 2,1 4 2,1 1 2,1 0-8,0 0-8,0 4-19,0 13 26,0 0 1,0 1 1,9 0 0,1-6-3,2 1 4,-6-1 2,3-6 0,-1 0 1,-3-1-1,1-3 0,-3-1-5,0-1 6,2 0-1,-1 0 0,1-3 2,5-8 7,-4-2-8,2-5 1,-2 0 1,-2-2 6,-1-1-9,-3 3 0,0-2-7,0 4 5,0 2-11,0 2 13,0 3 0,-2 0 1,2 2-4,0 4 1,0 0 1,0 3-1,0 0 2,0 0-11,0 0 5,0 0-22,0 0 21,11 0 2,1 0 5,0 1-2,1 1 3,-1 1-1,2-2 1,-1 1-1,-1-2 0,0 1 0,-4-1 3,-1 0 6,-4 0-9,0 0 14,-3 0 4,0 0 4,1 0 11,-1 1-33,0 1 4,0 4-9,0 0-2,0 6 7,0 3 0,0 3 6,0 2-8,0-4 2,0 4 0,0-2 4,6-1-2,2-4-2,2-5 0,-1-2 2,3-3-4,1-3 4,1 0-2,1 0 21,-2 0-20,-1-5 7,2-10 14,-4-4-13,2-4 14,-3-4-18,0-2 9,0-4-3,-3-1-2,0-1-9,-2-3 0,1 0 2,-2 4-5,0 6 3,1 8 0,-4 6 19,0 8-15,0 4 5,0 0-9,0 2-5,0 0-2,0 23-9,0 10 16,0 7-9,-7 5 15,2-3-6,1 2 0,4-3-2,0-2-4,0-5 6,12-3 0,3-6-1,-2-6 6,2-5-5,-1-6 0,2-8 4,2 0-4,6-9 0,1-15 0,2-11-2,-5-2 3,-5-3-1,-7 3 0,-4 3 3,-3 3-1,-3 2 1,0 5 9,0 2 11,0 2-21,0 7 11,0 5-13,0 5 8,0 3 3,0 0-11,-2 3-16,2 20 8,-3 7-4,-1 3 12,1 3 0,-1-4 2,1-1-4,1-2 2,-1-5 0,0 1 0,2-2 7,-1-5-7,-1-3 0,3-6 0,-1-7-1,1-2 2,0 0 2,0 0 17,0-3-17,0-18 4,10-5-7,4 1-5,-1 4 3,-5 11 4,-4 6-1,1 4-1,5 0-17,0 14 14,5 5 3,0 1-1,-3 1-1,3-3 2,-4-3 0,0-3-1,-2-1 3,-1-6-7,-5 0 0,3-5-48,-6 0-39,0-6-202</inkml:trace>
  <inkml:trace contextRef="#ctx0" brushRef="#br0" timeOffset="459544.5457">9673 766 507,'0'0'0,"0"0"-4,0 0-1,0 0 1,0 0 8,102-4-1,-53-3 12,-4-3-15,4 2 25,-7 0-14,1 2-4,-4-4-7,-3 2-37,-8-2-204</inkml:trace>
  <inkml:trace contextRef="#ctx0" brushRef="#br0" timeOffset="459782.8755">9684 586 575,'0'0'70,"0"0"-70,0 0-120,0 0-27,0 0-76</inkml:trace>
  <inkml:trace contextRef="#ctx0" brushRef="#br0" timeOffset="592581.6957">10539 10289 10,'0'0'54,"0"0"-30,0 0 16,0 0 40,0 0-32,0 0-9,0 0 12,0-21-1,0 19 27,0 2-45,0-2-3,0 1-29,0 1 8,0 0 16,0 0-14,0 0 1,0 0-2,0 0-8,-2 0-2,2 0-2,0 6-17,0 12 20,0 7 0,0 4 1,0 0-1,0-1 7,0 4-7,0-2 0,0 0 2,0-2-4,0-2 7,0-2-5,-3-1 0,0-3-4,0-6-2,2-1-30,1-6-46,0-4-19,0-3-18,0 0-57</inkml:trace>
  <inkml:trace contextRef="#ctx0" brushRef="#br0" timeOffset="593368.3018">10510 10275 13,'0'0'132,"0"0"-41,0 0 15,0 0-48,0 0-21,0 0-5,-3-69-19,5 58 5,4 2 10,9 1-20,0 0 21,6 1-29,5 1 3,4 4-2,-2 2 3,1 0-4,-8 0 0,3 8-5,-7 7 4,-3 1 0,-4 2 1,-5 1-5,-5 1 10,0 4-5,-9-3 10,-12 0-10,-3-2 0,0-3-2,5-6 5,1-1 12,9-5-14,4 0 5,1-4 2,4 0 10,0 0 17,0 0-24,0-2-4,0-2-14,0 2 0,13 2 7,7 0-1,5 12-4,2 9 4,2 5 1,-4 1 0,-1 2 0,-3-4 1,-2-2-1,-5 0 0,-6-2 4,-5-2-9,-3 1 4,-4-5 1,-17-2-6,-6-5 12,0-4-2,-1-4 3,0 0 5,2-1-13,1-10 1,1 1-9,8 2-5,2 2-37,7 2-53,5-1-120</inkml:trace>
  <inkml:trace contextRef="#ctx0" brushRef="#br0" timeOffset="594624.8879">11165 10444 168,'0'0'93,"0"0"17,0 0-46,0 0-17,0 0-9,0 0-38,-4-13-4,1 21 3,0 10-7,-2 3 8,2-3 0,3 2 0,0-4-7,0-1 7,0 0 0,5-2 0,4-3 3,1-2-3,-1-7 0,0 1-14,1-2 8,3 0-4,-1 0 10,1-13 0,-1-3-7,0 1-5,-6 1 11,-2 1 1,-2-1 10,-1 4-6,-1-1 20,0 5 10,0 3-15,0 2 10,0 1-29,0 0-5,0 0-1,3 13-2,2 3 8,3 0 0,0 0-1,7-2-4,1-5 5,5 0-3,-1-3 3,2-3 0,3-3 0,-5 0 1,2 0-1,-4-7 1,-4-6 0,0-5 0,-2 0 9,-3-6-2,2-3 4,-7-3 17,1-3-15,-2 1-7,0-1 10,-2 0-4,1-2 1,-1-1-5,2 5-4,0 3-3,1 9 6,-2 7-3,-2 6 1,0 3 7,0 3 8,0 0-21,0 0-4,0 11 4,0 17-17,0 13 17,0 5 0,0 2 0,0-1-3,0-2 3,3-3 0,8-6-1,3-5 5,3-7-7,4-6 3,0-6 0,1-5-6,2-4 6,0-3-18,1 0-13,-1-15-64,-2-7-52,-2-6-124</inkml:trace>
  <inkml:trace contextRef="#ctx0" brushRef="#br0" timeOffset="594887.9364">11403 10328 353,'0'0'0,"0"0"0,0 0-60,0 0 60,0 0 83,0 0 22,97-8-38,-54-1-32,0 0 7,0 0-30,2 0 0,1 0-12,-1 3-4,-6 1-11,-8 4-79,-10 1-54,-13 0-103</inkml:trace>
  <inkml:trace contextRef="#ctx0" brushRef="#br0" timeOffset="597645.4942">12754 10441 78,'0'0'185,"0"0"-167,0 0-18,0 0-1,0 0 1,0 0 13,8 22-10,-1-18 13,-1 1 4,0-2 5,2-1 21,0-1-29,1 1 6,3-2 4,0 0-22,-1 0 5,-1 0-10,0 0 2,1-5 6,1-5-7,1-4 3,1-4 17,1-3-17,-2-6-4,2-5 0,-3 1 0,-1-4 7,-1 2-3,-6 1-4,1 2 3,-1 3 5,-2 3-8,1 3 7,-3 4 5,0 5 32,0 4-23,0 6 6,0 0 0,0 2-26,-2 0-2,-1 0-9,-1 14 2,1 8 4,-2 8 8,4 2 1,-1 3-5,2 1-1,0 2-4,0-4 2,8 0 3,7-3-3,6-1 7,7-4-4,0-4 0,2-4-7,0-6 7,-2-4-12,1-7 12,-3-1 6,0 0-6,-1-19 0,2-9-1,0-7 4,0-5-7,-3-2 4,-3 1 0,-2-1-13,-2 3 14,-3 3-2,-3 5-1,-5 3-3,-2 7-2,-4 3 7,0 6 0,0 6 22,0 3-21,0 3 24,-7 0-25,2 12-21,-5 18 15,-3 11 7,4 1-1,1 2 2,6-4 1,1-2-3,-1-3 0,1-4-1,1-2 1,0-4 0,0-2 0,0-8 1,0-6 0,0-3-1,0-6 0,0 0 8,0-9-1,0-19-7,0-9-31,0 0 25,12 3-22,0 9 24,1 8 4,-2 5-3,1 8-14,0 4 13,4 0-7,2 0-1,3 12 11,-3 3 1,1 3 0,0 0 0,-2 3-4,2-3 4,1 4 0,1-4 4,1-4-4,2 0 0,-3-7 0,4-2-1,-3-5-1,-2 0 2,-1 0 0,-2-11-1,-5-4-2,0-1 3,-2 0 0,-4-4-2,-1-1 2,-5 1 0,0 4 0,0 3 16,-3 5-15,-5 1 16,2 4-17,2 3-5,-1 0-3,1 3-7,-1 14 15,1 2-6,4 4 7,0 0-1,0-2 0,4 0-8,11-3 8,2-5 0,0-3 0,1-7 0,3-3-3,1 0 3,1-21 0,-2-3-17,-2-4 12,-5 3-2,-7 1 7,-2-1 15,0 6-14,-2 2 27,2 7 0,-5 4-11,5 3 19,-4 3-33,4 0-3,5 10-3,-1 13-4,3-1 7,-2 7 0,-2-3 2,-2-2-7,-2-1 7,-2-2-2,-2-2 0,0-4 4,0-3-9,-14-3 5,-4-4-48,0-4-7,2-1-3,5 0 53,3-1 2,3-5 6,4 1 29,1 1-1,0 1-12,0 0-19,6 0-14,10-2 14,6 3 0,4-2 4,-1 1-4,5-5 0,-3 4 2,3-2 0,0-1-2,-2 2 0,0-4 6,-3-2 0,-3-4-12,-2-1 6,-2-5 0,-7 0 10,-5 1-3,-6 5-3,0 3 9,0 3 27,-9 3-24,-3 0-16,-5 6-13,-2 0 13,1 7-13,2 14 13,1 4 3,3 2 5,9-2-12,3 5 4,0-4 0,22-5 3,8-3-2,6-6 1,1-6-2,5-5-5,-3-1-85,-2 0-129</inkml:trace>
  <inkml:trace contextRef="#ctx0" brushRef="#br0" timeOffset="598381.1323">12814 10247 224,'0'0'101,"0"0"-19,0 0-50,0 0-2,0 0-30,0 0 3,0 0 32,70-7-8,-31 4-20,4-1-4,8-1 15,1-1-18,2 2 0,-1-1-34,-1-1-59,-7 3-75,-10-3-24</inkml:trace>
  <inkml:trace contextRef="#ctx0" brushRef="#br0" timeOffset="601458.3438">15316 10238 80,'0'0'98,"0"0"-54,0 0 19,0 0-48,0 0-15,0 0-2,5 11 2,-1 4 8,2 2 6,0 1-13,3 0 21,2 0-22,2 1 10,1 0-10,1-3 3,2-1 1,-2-3 10,1-3-3,-5-4 7,-1-4-15,2-1 4,-3 0 7,3 0-9,-2-4 21,-1-7-25,-3-1 14,-4-1 11,-1-4-17,-1 1 9,0-1-18,0 4 12,-7-1-13,-1 4 1,2 0 0,1 3 8,1 1-5,4 0-3,0 1 0,0 3-3,0-2-5,0 1-4,9 0 10,8 0-14,8 0 22,5 2-6,3-2 0,0 3 0,-2-1-1,0-1 1,-1 0 0,1 1 0,-1-1 7,-6 0-7,-6 2 0,-5-1-1,-7 1-3,-3-1 4,-1-1 0,-2 2 1,0 0 5,0 0-6,0 0 0,0 0-8,0 0 2,0 0-1,-9 2 7,-7 9 7,-3 0 1,-1 3-9,2 3 1,3-4 0,6 2-1,4-1 1,3-5 0,2 1-8,0 1 5,5-2 3,9 0-2,4-3-8,-3-3 5,2-2 5,0-1 0,2 0 0,4 0-4,-2-14 1,1 1-8,-3-3 11,-5-1 14,-5 2-4,-3-2-10,-5 4 11,-1 2-5,0 2 11,0 5 18,0 1-17,-5 1 31,1 2-39,3 0 0,-1 0-10,1 0-11,-1 3 9,2 8 1,0 1-1,0-2-5,2 3 7,10-5 0,0 2-1,3-3-2,4-3 3,3-1 0,1-1 1,-2-2-16,-2 0 15,-1 0-6,0 0 1,-4-7 8,0-7-6,-2-1-3,0-5 6,-4-1 21,-4-4-16,-1-5 6,-1-2 17,-1-6-26,2-1 5,3-1-7,0 2 0,-2 5 2,-1 5-2,-1 8 3,-2 8-7,0 4 8,0 7-4,0-1 0,0 2-6,0 5 5,-6 16-12,-3 12 13,0 4 0,3 6 6,3-1-6,3 0 0,0-2 2,0 0-11,3-6 10,9-4-1,4-2 0,1-6 1,-1-2-1,2-8 0,-4-5-2,2-3 0,0-4-2,2 0 4,2-7 0,-1-11 3,-1-4 2,-3-1-5,-4 2-6,-4 0 5,-3 3-4,-1 1 5,-3 4 0,0 2 6,0 2-11,0 5 5,0 1 0,0 3-5,0 0 5,0 0-11,0 14 5,0 4-4,0 2 7,3 0 3,8-4 0,0-2-2,0-4 4,1 0-2,0-5 0,1-2-2,1-1 1,1-2-6,2 0 7,-3 0-1,1-6 4,-5-6 2,-4-3 4,1-3-2,-3 0-7,-1 0 0,0 3 1,-2 1-3,-1 5 7,0 3-5,0 5 8,0 1-8,0 0-1,0 1-14,0 12 12,0 5-4,0 2 11,0-2-4,5-1 0,2-3 2,-1-1-4,6-3 2,-1 1 0,5-3-6,2-4 6,6-1 0,-2-3-2,-2 0 4,-1 0-9,-4-3 7,-2-9 0,-1-3 20,-2-3-17,-4-2 5,-2 1-8,-4-4-3,0 2-2,0 2 5,0 5 0,0 3 1,-2 7 9,-1 2-15,0 2 5,-4 0-23,1 6 22,-3 11-5,4 2 6,2 2-5,3-1 7,0-2-2,3 0 0,8-3-4,2-2 0,-7-5 4,8-2 0,-3-2-3,3-4 5,4 0-8,-5 0 6,6-10-14,-3-5 12,1-1 2,-3-4-19,-2 1 4,-5 1 30,-1 3-13,-4 4 38,-2 2 0,3 4 0,-3 4-40,1 1 1,4 0-5,2 0-13,4 9 17,2 5 0,2 2-6,-2-1-1,4 0 7,-1 1 0,1-3 7,-2-1 2,-5-3-11,-7-1 2,-3-1-14,0 2 14,-13 3 0,-12 0 0,-11-1-76,-6-2-154</inkml:trace>
  <inkml:trace contextRef="#ctx0" brushRef="#br0" timeOffset="603780.2037">18107 10192 42,'0'0'109,"0"0"-30,0 0 17,0 0-44,0 0 13,0 0-9,-33-43-34,26 39 24,0 4-34,-1 0-11,-2 0-1,-4 0 6,1 10-7,1 5 1,0 3-8,1 1 5,0 2 3,3 0 0,1 0-4,4-2 9,1-3-10,2-1 4,0-2-8,0 0 2,0-7 7,3 0 0,6-5-4,4-1-7,4 0 9,2 0-18,1-6-5,-2-6 22,-2-1-22,-4-3 25,-1 1 7,-1 0 3,-6 3-10,1 2 13,-4 1 16,-1 3 28,0 3-20,0 1-29,0 2-2,0 0-6,0 0-1,3 0-17,5 14 13,3 0 2,2-1 3,1 0 0,0-2-2,0-2 7,2 2-5,0-4 0,5 1-6,1-2 6,4-3 0,-1-2 2,-1-1-7,-2 0 11,-1 0-6,-6-3 0,1-8 4,-2-3 9,1-3-12,-5-2 2,-2-3 5,-3 0-2,-5-2-6,0 1 0,0 2 0,0 3-4,-5 1 4,-4 4 0,-2 5 3,1 3-1,1 1-4,1 3-3,2 1 3,1 0-8,3 0 10,2 0 0,0 0-5,0 0-18,0 1 12,10 5 9,3 2-1,0-2 3,6 1 0,1-1 0,-2-1-1,3 0 9,1-1-9,3 2 1,1-1-2,-1-1-1,0-1 3,-4 0 0,-3 0 3,-1 0 6,-7 2-11,-1-1 2,0 2-7,-3 2 1,1 1 7,-2 3-1,2-1 0,-2 3 2,1-2-2,1-1 3,1 1 2,2 0 7,-1 0-3,2 2 6,2-6-2,0 0-11,7-3 20,2-5-14,2 0-5,3 0 17,3-3-15,-2-9-4,2-7 12,-3-2-10,-4-2 1,-6-5-4,-4 1 2,-8 0-7,-5 1 5,0 5 0,-2 6 2,-11 5 7,0 5-2,-2 5-7,1 0-1,1 9-3,1 14 3,6 3 1,6-1-3,0 1 4,3-4-5,18-2 4,4-5 0,2-1-8,7-7 8,-3-3-28,-1-2-38,-4-2-123</inkml:trace>
  <inkml:trace contextRef="#ctx0" brushRef="#br0" timeOffset="606001.4256">19780 10173 56,'0'0'144,"0"0"-82,0 0-41,0 0 13,0 0 14,0 0-18,0 0 17,44-39 3,-32 37-34,-1 2 2,2 0-18,-1 0 0,6 3 0,-1 12-7,-1 5 1,-1 2 7,-3 1-1,-6 0 10,-2-1-2,-2-4-8,-2-2 0,0-3 0,0-2 3,0-3-3,0-2 0,0-3 10,0-3-1,0 0-3,0 0 7,0 0 3,0-10 62,0-7-74,0-4-2,3 0-2,8 2 2,2-3-2,0 6 0,2 1 2,-1 2-9,-1 5 11,-3 2-4,-2 2 0,2 4 5,-2 0-9,1 0 4,2 5-9,1 10 5,1 1 4,-3 3 0,0-1 4,-1-2-1,2 0-5,-1-3 2,-1-1 0,3 0 3,-3-3-2,2 2-1,0-7 0,1-1 2,3-3-9,-1 0 7,5 0 0,-1-6 0,4-6 8,-4 0-8,-1-1 7,-3 0 1,-3 1-12,0 2 4,-1 1 0,-3 1-1,-4 4 2,0 1-1,-3 1 2,0 2 0,0 0-4,0 0 1,0 0 1,0 0-9,0 0 5,0 0 2,0 5-4,0 7 8,0 1-6,0 1 4,0 3 0,0-4-1,0 2 1,0-1 0,0-1 0,0 1 5,6-4-12,0-3 7,2 1 0,-2-6-2,1-1 2,6-1 0,-1 0-1,1-3 7,-2-9-2,-3-1-4,-4-1 3,-1-1 6,-3-4-8,0-1 1,0 2-2,0 1-3,0 5-2,0 3 1,-4 3 4,1 5 3,1-1 1,2 2-3,-1 0-1,1 0-13,0 0 11,-2 5-8,2 2 8,0 3-3,9-2 5,9 0 0,-3-3 0,3-3-7,0-2 7,6 0-3,0 0 3,-1-1 8,-3-11-4,-4-2 5,-2-4 5,-1-3-11,-1-3 16,-3-1-17,0-3 3,-3 1 45,-6-3-44,0 3 13,0 5 11,0 3-23,0 6 33,-5 5-30,4 4-7,1 4 6,0 0-6,0 0-6,0 0-3,0 0-27,0 20 31,0 9-10,1 10 12,5 5-7,-1-1 15,1-3-8,3-5 0,1-5 2,2-3-9,3-4 7,0-5 0,1-3 4,0-3-1,1-5-6,-2-4-5,3-3-50,3-1 14,-1-19-74,-3-6-257</inkml:trace>
  <inkml:trace contextRef="#ctx0" brushRef="#br0" timeOffset="606255.3626">20596 10100 106,'0'0'102,"0"0"24,107 0-27,-62 0-32,0 0-40,-5-4 31,-1-2-53,-8 3 4,-6 1-7,-7 0-2,-1 2-92,-7 0-90,-2 0-139</inkml:trace>
  <inkml:trace contextRef="#ctx0" brushRef="#br0" timeOffset="607558.8998">21836 10281 3,'0'0'64,"0"0"-61,0 0 0,0 0-1,0 0 36,0 0 0,0 23 24,6-23 25,4 0-38,-1 0 0,6-2-17,1-7-28,2-2 8,2-2-6,-3-1-3,-3-3-3,-2 4-14,-3 0 2,-5 0 9,-2 5 3,-2 1 3,0 4-2,0 2 9,0 1-7,0 0-3,-2 11-10,-12 7 3,5 3 7,4 0 0,2 1 0,3-2 0,0-1-6,0-2 10,9-3-4,3-3 0,0-4 0,3-4-9,4-3 13,2 0-4,3-3 0,-2-12 1,2-3-8,-3-3 7,-3 1 0,-3 2 7,-3 1-5,1 5 26,-5 2 13,-2 5-26,-5 2 11,1 3-26,1 0-14,3 0 12,4 11-5,-1 5 7,0 3 0,-2 0 6,-1 1-10,-3-4 4,0-1 0,-1-1 3,-2-7 3,1-1-6,-1-4 0,0-2 8,3 0-8,-3 0 7,2-5 24,2-11 20,5-5-39,0-2-12,2 3 0,2 6 8,1 3-8,2 2 2,0 6-2,7 0 0,-1 3 2,-1 0-4,1 6 2,-2 6-4,-5 1-3,-1 1 7,0-2 0,-1 1 3,-2-3 5,-2-1-8,0 0 0,0-3 2,-3 1-18,0-2 15,-3-2-89,0-3-28,-3 0-185</inkml:trace>
  <inkml:trace contextRef="#ctx0" brushRef="#br0" timeOffset="607806.3241">22110 10090 432,'0'0'34,"0"0"-34,0 0 3,0 0-22,0 0 4,0 0-153</inkml:trace>
  <inkml:trace contextRef="#ctx0" brushRef="#br0" timeOffset="611647.5318">11053 11033 116,'0'0'94,"0"0"-34,0 0 12,0 0 12,0 0-50,0 0 0,0-32 4,0 28-23,-1 0 20,-4 1-25,1-2-1,-3 4-2,-1-2-6,-1 2 4,-4 1-5,-1 0-1,-2 0-3,-1 0 4,0 0 0,0 0 1,1 4 5,2 3-12,-1 4 6,3 2-14,-1 7 13,4 3-1,0 2 2,6 2-1,0 1-2,3-3 3,0-1 0,0-6-2,6-2-4,5-2-2,2-7 8,2 0-1,3-4 1,0-3-2,1 0 1,6-10 1,-1-8 14,-3-4-11,0-3-3,-6-3 8,-2 1-2,-4 2 2,-4 1-8,-2 2 0,-3 6 21,0 5-21,0 7 26,0 4 12,0 0-29,3 0-9,4 9-16,1 12 15,1 2-5,1-1 12,-1 0-5,5-4-1,-1-4 0,-1 0 0,-3-3 0,7-4 0,-4-1-11,6-3-18,4-1-70,-1-2-6,3 0-100</inkml:trace>
  <inkml:trace contextRef="#ctx0" brushRef="#br0" timeOffset="612032.8924">11547 10990 229,'0'0'108,"0"0"-29,0 0-7,0 0-47,-80-12-11,63 12 17,1 7-27,2 11 13,0 5-16,0 6-1,5-1 17,2-1-11,5-1 0,2-5-6,0-3 1,0-3-7,9-2 4,6-2 2,4-2-2,1-4 4,2-4-2,0-1 0,-2 0-40,1 0 10,0 0-80,-5-5-100</inkml:trace>
  <inkml:trace contextRef="#ctx0" brushRef="#br0" timeOffset="612471.7594">11944 10967 69,'0'0'81,"0"0"-20,0 0 30,0 0-17,0 0 0,0 0-25,-54-39-30,34 50 8,1 8-20,-3 6-4,0 1 5,7 3 4,0-1-12,9 0 0,5-5 8,1-2-8,0-3 0,11-2 0,9-4 9,5-3-1,2-4-8,3-4 0,0-1 0,1 0 1,2-4-1,-3-7-39,-5 1-75,-5-1-72</inkml:trace>
  <inkml:trace contextRef="#ctx0" brushRef="#br0" timeOffset="613552.5189">12420 10948 218,'0'0'62,"0"0"-36,0 0-21,0 0-9,0 0 10,0 0-6,-40 45 44,34-23-26,0 4 35,0-1-42,6-2 0,0-2 4,0-4-14,4-4 0,5 0 0,2-5 1,3 0 9,0-5-11,4-3 1,1 0 8,1 0-4,-1-5-5,-5-6 12,-4-3-4,-1-1 22,-8-4-30,-1 3 5,0 0 3,0-1-6,-1 5-1,-9 2 11,-1 2-12,-1 2 7,0 3-7,3 3 2,3 0-13,3 0 11,2 0 0,1 0-2,0 9-5,0 3 5,1-2-1,10 1-3,4-2 6,6-1 2,-1-5 0,0-2 3,4-1-5,-5 0 0,-1 0-2,-2-1 13,-4-13-11,0-3 13,-3-2 0,-1-2 2,-4 1-8,-2-1 2,-2 2 1,0 0-5,-5 3 15,-5 1-19,-2 3-1,-3 1 10,3 4-5,0 3-10,3 1 3,3 3 2,4-2 10,1 2-6,1 0-4,0-2 0,0 2-10,0 0-1,6 0-8,8 0 19,8 0 1,5 0 2,7 0 1,2 0-4,1 0 5,0 0-6,-8 2 1,-7 10 0,-4 3-7,-6 3 12,-6 2-5,0 1 0,-6 0 1,0-3 2,0 0-3,3-3 5,1-2-3,2-1 7,0 1-9,3-3 0,0 1 4,0-1-9,3 1 5,-3-1 0,0-1 4,4-1-4,2 1-8,-1-5-52,2-1-105,-1-3-99</inkml:trace>
  <inkml:trace contextRef="#ctx0" brushRef="#br0" timeOffset="614454.5936">13378 10964 14,'0'0'109,"0"0"-24,0 0 19,0 0-3,0 0-32,0 0-36,0-18 49,-6 14-55,0 1-17,-3 1-1,-3 2-8,0 0-1,-4 0 0,2 5-2,-2 6-5,1 6 7,0 3 0,3 1 0,4 0 4,2 0-8,5-3 3,1-2-2,0 0 1,0-4 2,0 0 0,9-3-2,0-3-3,4-2 5,1-4 0,1 0-1,0 0-2,1-3 6,-1-10-2,-3-4 13,0-2-8,-3-7 8,-3-2-10,1-4 2,-2-4 6,-2-4-6,-2 0-6,-1-2 9,0 1-9,0 4 0,0 3 0,0 6 4,0 7 10,0 6-6,0 7 2,0 5 17,0 3-19,0 0-8,0 8-7,-3 22-16,-3 13 23,-1 11 0,5 1 2,2-4 0,0-7 5,0-5-11,15-6 4,3-6-1,6-3-1,3-8 4,3-3-2,-2-6 0,0-4-14,2-3-17,-2 0-54,-2 0-105,-5-10-162</inkml:trace>
  <inkml:trace contextRef="#ctx0" brushRef="#br0" timeOffset="616212.6574">13828 10953 73,'0'0'56,"0"0"3,0 0 19,0 0 5,0 0-2,0 0-13,-20-47-22,9 47-7,2 0-39,-6 3 3,2 12-15,-2 4 19,7 2-7,1 2 0,2-1-7,2-1 6,-1-1-5,4-2 6,0-3-1,0 0 1,10-3 0,-1-1-1,2-2 1,-1-3-7,2-3 7,-1-3 0,2 0 0,1 0 9,2-6-9,-1-8 0,0-4 7,-3-1-7,-5-1 0,0 1 3,-2-1 9,-5 3-4,5 5-8,-5 2 0,0 7 2,0 2 8,0 1-2,0 0-2,0 5-12,0 12-8,0 1 14,0 0 0,0-3 4,3-3-12,4-1 8,3-2 0,2-5-3,3-1 7,0-3-4,3 0 0,-3 0-1,0-7-5,-3-2 9,-3-2-3,3 2 1,-5 0 11,1-1-13,2 2 1,2-1 0,0 1-9,4 1 11,1 4-2,1 2 0,-5 1-5,0 0 5,-3 7-7,-4 5-1,-2 1 6,2 1 2,-5 0 0,1-4 6,-1-1-5,-1-3-1,0-1 0,0-4 2,2-1-3,-2 0 2,1 0 5,-1 0 27,0 0-4,2-10-7,1-3-22,1-1-3,7-1 0,2-1 3,2 3 0,0 1-6,-1 3 9,-3 4-3,-2 4 0,2 1-10,5 0 4,1 0 6,-1 0 0,1 3-3,-1 4 6,-2 2-3,-1 2 0,-3-2-2,2 0-5,-3 0 7,2-2 0,-1-2 0,-1 0 5,1-4-5,1-1 0,2 0 2,1 0 3,4-3-2,1-9 3,-1-3 10,3-2-5,-1 1-14,3-4 3,4 2 0,-2-1-1,2-1 1,-5 4 0,-5 3-2,-4 5 6,-2 0-4,-5 5 0,-3 1 0,-2 1 2,-1 1-2,0 0 0,0 0-4,-4 0-12,-8 0 6,-3 14-4,3 2 14,0 3-2,6 3 1,2-1 1,2 0-1,2-1 2,0-2-4,0-2 3,3-3-1,9-2-4,0-2 5,0-3-1,4-4-2,1-2 2,2 0 1,0 0 1,1-3 5,-1-11-3,3-4-3,3-4 0,-2-6-3,-2 1-8,-6 2-5,-3 2 13,-8 7 3,-2 4 7,-2 4-4,0 3 14,0 4-11,-3 1 1,-5 0-14,-3 11-5,0 11 12,2 6-1,5 3 2,4-3-1,0 0 6,4-6 3,8-2-5,2-4-4,7-4 1,1-3 9,6-4-7,5-4-1,0-1-2,3 0-2,0-1-60,-7-11-168</inkml:trace>
  <inkml:trace contextRef="#ctx0" brushRef="#br0" timeOffset="617362.4779">15665 11069 31,'0'0'11,"0"0"27,0 0-23,0 0 24,0 0 38,92 22-18,-80-22 9,1 0-29,1-8 5,1-4 2,3-4-18,1-6 5,4-3-13,-2-2-16,-1-3 14,-4-2-12,-3 1 0,-7-3 27,-3 3-32,-3 2 22,0 1-18,0 2 7,0 5-3,-5 3-9,-1 4 0,2 7 4,1 2-3,2 4-1,1 1 0,0 0-12,0 3 0,0 18-3,0 11 15,0 5 8,0 5-6,11 2-2,3-1 0,2-4 1,1-1-1,0-6 0,-1-5 4,3-6-2,-2-3 9,0-6-11,-2-3 0,3-4 4,3-5-4,2 0 3,5-5 15,0-11-8,-1-5-9,-3-2-1,-8-4 6,-2 2 3,-5 2-4,-5 1-4,-4 6-1,0 4 17,0 5-8,0 2-9,0 5 0,-1 0-9,-7 12 7,2 11 1,1 0 1,4 2-5,1-1 4,0-4 1,11-4 0,1-1 1,1-6-7,-1-2 6,0-2 0,0-5 0,1 0 8,1 0-8,-4-8 0,-2-5-3,-6-3-2,-2-2-7,0-2 12,-5-3 0,-7 0 2,-1 1-2,0 4 0,1 3 3,2 3 6,4 6-8,3 1 15,3 5 1,0 0-17,0 0 0,3 0-16,16 0 15,9 0 0,5 0 1,2-3 0,-4 2 1,-3-1-1,-5 2-15,-7 0-19,-7 0-46,-5 0-80,-4 0-184</inkml:trace>
  <inkml:trace contextRef="#ctx0" brushRef="#br0" timeOffset="617663.2762">15659 10865 391,'0'0'116,"0"0"-116,0 0 15,0 0-15,0 0 20,81 0-3,-38-5 21,9-2-17,3-2 3,5 1-13,-1 1 1,1 1-13,-6 3 1,-9 3-16,-8 0-57,-10 0-62,-9 0-67</inkml:trace>
  <inkml:trace contextRef="#ctx0" brushRef="#br0" timeOffset="618603.5012">17600 10716 93,'0'0'106,"0"0"-3,0 0-30,0 0-12,0 0-10,0 0-44,-64-7 12,49 28-19,-4 7 0,0 10 0,0 4 1,6 0 1,1-1 11,7-5-2,5-5-11,0-2 0,5-3 6,11-4 11,2-4-4,6-4 10,3-5 3,4-5-24,4-4 28,4 0-7,2-3-23,-4-12 29,-2 2-26,-11-4 6,-8-2 41,-3-2-38,-4-7 13,-4-4-23,-5-5 9,0-2-4,0-1-7,-11 2 0,-8 2 5,-1 5-5,-3 6 0,-1 4 0,0 4-16,3 8 10,-3 4-24,5 5 11,1 0 18,0 5-56,1 13 24,3 4-16,0 0-32,4 1 16,4 0-87,4 3 9,2-1 46</inkml:trace>
  <inkml:trace contextRef="#ctx0" brushRef="#br0" timeOffset="618966.8115">17549 10934 39,'0'0'83,"0"0"-24,0 0-10,85 21-25,-52-9 37,-2 1-32,-1 1-7,-4 1 2,-2 0-23,-4 1 2,0-1 4,-4-2-4,2 1 0,-4-4-3,-1 1 2,-1-4-1,-3 1-1,1-4-60,-2-4-139</inkml:trace>
  <inkml:trace contextRef="#ctx0" brushRef="#br0" timeOffset="619220.861">18134 11035 404,'0'0'246,"0"0"-246,0 0 1,0 0-11,0 0 10,0 0-5,2 5-15,-2-4-29,0-1-6,0 0-68,0 0-92</inkml:trace>
  <inkml:trace contextRef="#ctx0" brushRef="#br0" timeOffset="620279.0952">18336 10733 20,'0'0'111,"0"0"-95,0 0-10,0 0 4,0 0 84,0 0-8,0 108-27,-2-75-5,2 0-22,0-5-29,0-1 14,0-4-17,2-2 6,3-5-8,-2-3 4,-1-5-2,-1-4 6,1-1 2,-2-3-8,0 1 0,0-1 10,0 0 1,1 0 2,-1 0-12,3-8 1,0-8 2,0-3-4,4-6 0,-4-6-14,2-5 11,0-2 6,-4 2 0,2 3 9,-1 8-7,1 2 14,0 6-2,1 4-3,3 2-10,1 4-4,4 3 0,3 4-9,1 0 14,4 0-6,-2 4 1,1 13-3,-1 7-1,-6 4 4,-3 1 0,-4-1-3,-5-2 11,0-2-8,0-4 0,0-5 0,0-4 1,0-4 3,0-4-4,0-3 4,0 0 8,0 0-12,0 0 6,0-15 3,2-8-18,9-7 8,1-5 1,4-2 7,1-1-7,-1 5 0,-1 9-2,-2 9-6,-4 7 7,-1 7 1,3 1-2,3 0-10,5 13 17,0 7-5,0 4 0,-4 5-3,-2 1 3,-4 0 2,-1 0 5,-1-2 2,-3-1 4,-1-2-14,-1-4 1,-1-3 0,-1-3 2,0-3-2,0-3-7,0-3-18,0-5-92,0-1-130</inkml:trace>
  <inkml:trace contextRef="#ctx0" brushRef="#br0" timeOffset="620540.0386">19012 11001 617,'0'0'33,"0"0"-27,0 0-6,0 0-1,0 0-3,0 0-22,0 7-57,0-7-126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7:34:32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5272 2249 43,'0'0'58,"0"0"-33,0 0 27,0 0 6,0 0-5,0 0 2,0 0-2,0 0 0,-1-63 3,1 60-20,0 2-3,0-2 2,0 1-21,0 0 21,0 1-14,0 1-13,0 0 5,0 0-13,0 0 0,0 0 0,0 5-6,0 16-4,0 8 4,1 6 6,2 6 25,2-1-20,0 1 5,-2 1 1,-1-2-5,1-5-6,0 0 0,0 0 0,-3-3 0,0-3 0,0-1-27,0-9 3,0-4-59,0-7-38,0-8-74,3 0-47</inkml:trace>
  <inkml:trace contextRef="#ctx0" brushRef="#br0" timeOffset="401.0635">5293 2121 200,'0'0'164,"0"0"-76,0 0-62,0 0-15,0 0-1,0 0 18,78-87 15,-56 77-13,3 0-15,5 2-15,3 0 8,1 2-4,4 2-4,-7 0 0,-3 4-9,-5 0-21,-10 0-46,-4 9-59,-8 7-63</inkml:trace>
  <inkml:trace contextRef="#ctx0" brushRef="#br0" timeOffset="654.9999">5317 2326 280,'0'0'97,"0"0"-79,0 0-17,0 0 10,0 0 10,0 0 24,37 0 13,-19 0-27,3 0-31,6 0 13,1 0-8,-1 0-10,-2 8-22,-7 5-102,-13 6-89</inkml:trace>
  <inkml:trace contextRef="#ctx0" brushRef="#br0" timeOffset="855.5414">5321 2623 391,'0'0'41,"0"0"-41,0 0 0,0 0 0,0 0 24,0 0 35,50-2 1,-25-4-34,5 0-24,4 2 3,8-1-5,3 0-5,4 4 5,-3-1-95,0 1-121</inkml:trace>
  <inkml:trace contextRef="#ctx0" brushRef="#br0" timeOffset="1341.2385">6033 2108 293,'0'0'109,"0"0"-50,0 0-32,0 0 3,0 0-30,0 0-6,6 61 6,-3-23 9,0 1 21,-1 3-25,1-1-2,-3-2 18,0 0-15,0-4-2,0-2 2,0-3 0,4-4-12,-3-4-2,2-5-52,0-5-22,0-6-78,2-6-75</inkml:trace>
  <inkml:trace contextRef="#ctx0" brushRef="#br0" timeOffset="1688.9145">6054 2099 359,'0'0'83,"0"0"-25,-4-80-4,4 59-34,5 4 21,9 2-36,2 2 7,8 2-15,0 8 3,4 3 0,-1 0-1,-2 18-2,-1 8 3,-9 5 0,-4 3 6,-8-1-10,-3-2 4,0 0-12,-14-6 6,-5-1-36,-2-6 28,-4-3-5,-2-1-24,-3-3 6,6-1-33,-1-1-64,7-6-52</inkml:trace>
  <inkml:trace contextRef="#ctx0" brushRef="#br0" timeOffset="2205.8728">6537 2093 381,'0'0'107,"0"0"-29,0 0-58,0 0-16,0 0-4,0 0 0,0 86 2,0-43 0,0-1 15,0-1-4,0-1-5,0-1-1,0 1-7,0-6 0,0-3 11,0-4-11,0-6-8,2-6-73,1-8-80,4-7-55</inkml:trace>
  <inkml:trace contextRef="#ctx0" brushRef="#br0" timeOffset="2675.9789">6552 2061 406,'0'0'15,"0"-77"13,8 44-24,8 4 8,-1 8 8,4 5-14,-1 7 18,0 5-5,-1 4 3,-1 0-8,5 16-11,-9 11-3,-3 11 1,-9 5 7,0 4 2,-9 0-9,-10-5 1,-1-8-2,1-7-19,5-5 12,2-12-17,6-4-5,3-5 25,0-1 4,2 0 2,1 0 58,0 0-25,0-1 13,0-1-11,0 2-31,15 0-9,9 0 3,1 8 0,8 9-5,0 2 5,4 3 0,2 4 1,-1 1 6,0 5-5,-4 0 2,-7-1-2,-6-2-2,-9-4-22,-8-2-39,-4-6-63,0-8-102</inkml:trace>
  <inkml:trace contextRef="#ctx0" brushRef="#br0" timeOffset="3578.3437">8499 2259 241,'0'0'46,"0"0"-12,0 0 27,0 0-23,0-84 15,-6 66-32,-4 0 3,1 5 10,1 2-10,-1 2 24,-1 7-21,1-2-20,-2 4-1,1 0-6,0 0 0,1 12-1,0 9-17,6 5 18,3 4 0,0 0-6,19 1 3,6 1 3,5-3 0,5 1-2,-1-1 6,0-2-6,-1 0 2,-6-6 0,-8-2-4,-8-2 4,-10-2 0,-1-1 9,-4-1-6,-20-2 30,-4-1-1,-8-1-20,-2-3 11,1-3-23,2-3 0,7 0 0,3 0-23,4-1-35,8-8-51,6-4-210</inkml:trace>
  <inkml:trace contextRef="#ctx0" brushRef="#br0" timeOffset="4781.0019">8835 2250 73,'0'0'57,"0"0"38,0 0-12,0 0-34,0 0-48,0 0 0,0 28-1,-2-8 24,2 1-5,0-2 7,2-1-24,10-1 3,7-2 1,2-3-4,2-5 1,2-4 6,0-3-5,0 0 3,-1-6-7,-4-10 7,-4-4-6,-5-1 4,-5 0-5,-3-3 13,-3 3-7,0 3 28,0 3 30,0 9-33,0 4 14,0 2-14,0 0-25,0 5-6,3 16-21,2 11 20,3 7 1,-2 3 0,0 3-1,-3 3 3,-3-3-2,0 2 8,-3-3-5,-15-1 7,-9-1-1,-4-4-9,-2-5 15,2-6-12,4-8-1,3-5 4,9-10-6,2-4-2,2 0-3,1-11 5,4-7-1,3-5 4,1 0 7,2 2 25,0-1-34,0 1 0,5 3-1,11-1-11,4 6-1,2 0-6,5 3 11,3 3 1,1 1 4,8-2 2,-2 1 0,0-2-6,-2-3 5,-4 0-33,0-5 31,-4-3-5,-6-2 12,2-8-4,-7-3 4,-3-2-2,-2 2 11,-7 5-12,1 7 20,-5 6 25,0 4-22,0 3 22,0 4-24,0-1-22,0 1 7,0 2-7,0 2 0,0 0-2,0 0-3,0 0 0,0 0 1,7 0-11,11 0 13,0 11-4,4 2 6,-2 2 0,-1-1 1,-1 1-1,-3 2 0,-2-4 1,-4 2-5,-4-3 4,-4 2 0,-1 1 0,0 0-3,-9 2 3,-10-2 1,-1-2-1,-3-1 1,-1-5-1,0 1-4,4-5 3,4 0-24,1-1 15,8-2-60,2 0-92,4-3-319</inkml:trace>
  <inkml:trace contextRef="#ctx0" brushRef="#br0" timeOffset="6632.8417">9503 2453 116,'0'0'66,"0"0"-64,0 0 12,0 0-11,0 0 44,0 0 13,76 0-22,-52-5 20,3-6-2,3-1-22,1-4-8,3-4-25,-2-6 14,-2 0-9,-5-6 6,-7-1 31,-3-3-31,-5-3 10,-4-2 7,-1-3-26,2-2 6,-2 0-8,-4 3 1,1 5 7,-2 7-8,0 2 3,0 8 3,0 9-2,0 3 8,0 8-2,0 1-10,0 0-2,0 13-1,0 20-4,-12 15-4,7 13 14,2 0-8,3 1 4,0-8 0,8-7-1,8-7 4,3-4-1,1-4-2,2-3 1,4-5-1,-1-5 0,3-4 3,-2-4 8,7-8-8,-3-3 1,1 0 3,3-3 1,-10-12-8,0-3 0,-5-4 4,-4-2 2,0-1 1,-1-1-7,-7 1 0,-1 1 6,-6 3-10,0 3 4,0 5 0,-12 6-2,-2 3 6,-3 4-4,-4 0 0,3 8-13,-1 9 10,5 3 2,5-2-6,5 0-1,4 0-6,0 0 14,10-3-2,7-2-3,0 0 1,3-6 4,2-1 0,-1-3-5,0-3 5,-2 0 0,-2 0-1,-1 0-2,2-9 0,2-3-1,3-4 0,1-2-8,1 1 12,-5 3 0,-2 6 0,-6 1-3,1 5 1,-5 2 2,5 0 0,2 0-4,1 9 8,2 2-4,-3 3 0,-3 0 6,-1 0-6,-4 3 0,-3-2 3,-2 2 23,-2-2-26,0-3 11,0-2-11,0-1 5,0-1-6,0-4 2,0-1 2,0-3 6,0 0 3,0 0-5,0 0 17,0-12 7,0-7-19,9-7-12,6-2 0,0-1-4,1 2 2,-7 5 2,3 6-2,0 4-3,-3 6-3,2 3 8,2 3 0,2 0-8,1 2 6,-2 11 2,2 2 0,-4 3-6,-3 2-4,1-4 10,-5 1 0,-4-2 3,-1-3 2,0-3-5,0-3 0,0-1-2,0-2 0,0-3 4,0 1 0,0-1 13,0 0-9,0-1 0,0-13-6,0-1 6,5-2-15,4 2 9,4 1 0,4 1-12,5 1 4,2 2 6,3 2-1,1 2-14,2 3 7,-6 2 6,0 1 4,-4 0-13,-4 10 11,-2 7 0,-5-1 2,-3 2-9,-1 0 8,-1 0 1,-1-2 0,0-3 1,3-4 5,2-5-7,5-4 1,5 0-48,4-2-67,2-17-213</inkml:trace>
  <inkml:trace contextRef="#ctx0" brushRef="#br0" timeOffset="7341.2221">9681 2063 216,'0'0'133,"0"0"-68,0 0 10,0 0-6,0 0-31,0 0-4,12-14-34,16 11 4,6 2-2,7 1 5,6 0-8,6-2 1,11-1 0,4-2 3,-4 1-2,-11 0-1,-10 2 3,-9 2-3,-7 0-22,-3 0-56,-6 0-128,-5-1-70</inkml:trace>
  <inkml:trace contextRef="#ctx0" brushRef="#br0" timeOffset="9462.3122">12884 2118 41,'0'0'418,"0"0"-338,0 0-46,0 0-19,0 0-8,0 0-7,6 0-2,0 0 2,3 0 4,0 2-4,3-1 13,1-1-12,2 0 11,3 0 2,1-4-9,1-8 2,2-3-7,-1-3 0,-3-3 11,0-5-8,-6-4-1,0-2-2,-6-4 5,-2-1-6,-1-1 1,0 2 0,0 1 2,0 7-1,-3 2-1,0 9 3,0 7 1,0 5-2,0 5 18,0 0-12,0 0-8,0 6-6,0 17 4,0 13-7,0 9 14,-4 8-5,-1 4 11,2 2-10,-3-2 13,0-3-13,0-9 0,-1-7 5,4-6-1,3-8-7,0-3 2,0-7 0,0-6 7,0-3-6,0-2 1,0-3-1,0 0 3,0-2 10,3-11-2,9-8-8,1-7-5,5-1 1,0-3 0,4 3-1,2 2-13,-2 7 3,0 1 4,-3 9 7,-1 5-7,0 5 5,2 0 2,3 5-3,-1 11-3,1 4 6,-5 1-2,3-3 2,-2 0-2,-1 0 3,1-2-1,-4-1 0,0-2-1,0-5 0,0 0-22,4-5-28,-1-3-49,3 0-96,-1 0-46</inkml:trace>
  <inkml:trace contextRef="#ctx0" brushRef="#br0" timeOffset="10210.3086">13935 2013 187,'0'0'52,"0"0"-8,0 0 50,0 0-9,0 0-47,-83-24-10,61 41 12,-2 7-28,3 2 46,2 2-43,5-4-13,5 0 0,5-3-2,4-3-2,0-3-3,0-3 0,1-2 5,9 0-2,3-3 3,-1-3-1,2-2 0,0-2 2,4 0 7,-2-4-7,2-12-1,0-2-1,-1 2-5,-5 1 3,-4 0 0,-2 4 2,-3 5 4,-3 5-1,2 1 12,-2 0-13,0 0-2,1 0-2,5 0-9,5 4 10,2 6 0,1 0 2,2-2-1,-2-1 0,0-1 3,0-1-3,-1-5 0,1 0 1,0 0 5,3-7-4,1-9-1,-3-5-1,0-3 0,-3-2-1,-1-3 1,-3 4 0,-2 4 0,0 4 3,0 7 1,1 7 0,2 3 0,5 0-8,1 3-1,4 15 2,4 5 2,-3-1 2,0-2 12,-7-1 1,-4-4-12,-3 0 9,-6 0-11,0 1 0,0-1 11,-12-1-9,-10 1 10,-5-2-12,-3-3-29,2-4-45,-2-1-183</inkml:trace>
  <inkml:trace contextRef="#ctx0" brushRef="#br0" timeOffset="10696.6306">14913 1908 437,'0'0'21,"0"0"-21,0 0-12,0 0 11,0 0-70,0 0-33,0-8-9,0 8 73,0 1 35,0 4-107</inkml:trace>
  <inkml:trace contextRef="#ctx0" brushRef="#br0" timeOffset="10912.8027">14938 2206 402,'0'0'12,"0"0"8,0 0-12,0 0 30,0 0-18,0 0-19,0 7 18,0-7 17,0 0-5,0 0-3,0 0-28,0 0-25,0 0-98,0 0-209</inkml:trace>
  <inkml:trace contextRef="#ctx0" brushRef="#br0" timeOffset="20173.594">15329 1912 148,'0'0'85,"0"0"9,0 0-59,0 0 5,0 0-1,0 0-11,0 0 42,0-18-34,0 18-10,0-3 17,0 0-36,0 0 1,0-2 3,-4 2-10,-2 1 10,0 0-4,-3-1-7,0 0 8,-3 1-4,0 2-4,-3 0 0,-1 0 3,-2 0-13,0 0 15,-1 0-5,-1 2 3,2 4 3,0 0-6,2 0 0,1 2 2,3-3-6,-1 5 4,1 0 0,-2 4-4,1 1 6,-1 1-2,1 1 0,1 1 2,3 0-9,0-2 7,2 4 0,2-3-5,-1-2 11,2 0-12,2-2 5,0 1-7,2-2 8,0 0 0,0-3 0,0 1-5,2 0 9,3-3-4,1-1 0,-2 0-5,1-1 1,-2-1 4,0-1 0,0-2 0,2 3 6,1-1-6,1-2 0,0 2 0,5-3-1,0 0 2,6 0-1,-2 0 8,2 0 0,-1 0-3,-1-1-5,-1-9 4,3 0 9,0-5-6,1-6 1,0-1 20,-4-6-27,2 0 16,-5-4-14,1-3 0,-6-1 13,0 2-9,-4-1 3,0 3-1,-2 3-2,2-2-7,3 1 0,-3 3 3,1 2-8,-1 2 6,0 6-1,-1 4 2,-2 4 5,0 3-7,0 4 0,0 1 1,0 1 9,0 0-9,0-2-1,0 2 1,0 0 4,0 0-6,0 0 1,0 0-3,0 0-3,0 0 6,0 0 0,0 0 0,0 0 6,0 0-7,0 0 1,0 0 0,0 0 6,0 0-6,0 0 4,0 0 14,0-3-12,0-1 9,0-4-9,0-1 3,0-3-9,0 0 1,0 1-1,-2 3 0,1 0 3,-1 3-5,2 3 2,-1-1 0,1-1-1,-2 3 1,2 1 0,0 0-1,0 0 6,-1 0-6,1 0 1,0 0-3,-2 0-2,2 0 5,0 0-1,0 0-2,-1 1-17,1 13-1,-3 10 14,-1 8 6,2 5-7,-1 4 13,3-1-5,0 3 0,0-3 1,0 1-1,0 1 0,0-1-2,2-4-3,2 1 5,5-5 0,-2-4 0,2-1 3,3-3-6,-3-3 0,0 0 0,3-5 1,-3-3 3,0-3-1,1-1 0,1-4-2,-2-2 2,3-1 0,1-3 0,2 0 1,6 0 1,1-9-2,2-1 0,0-2 0,-1-2 0,-1 1-1,-5-2-3,0-3-5,-3-2 9,-1-1 0,-4 0-4,-3 3 3,-4 1 1,-1 4 0,-1 0-5,0 0 2,-1 2 3,-8 1-11,-1 2 7,-1 4-15,2 0 18,0 2-2,1 1-4,-1 1 2,5 0-13,-2 1-1,0 12 12,-2 4-3,-2 2 9,6 1-8,-1-1 9,5 3 1,0-4-1,0 1 0,0-4-7,3 1 14,8-3-14,5-3 7,5 1 0,1-5 5,5-2-5,0-1 0,3-3 3,-2 0 4,-1 0-7,3-3 0,-4-8 0,0-6 5,1-2-4,-2-9 3,1 0 0,-1-8 3,-3-2-6,-4-3-1,0-2 1,-3-3 1,-2 3-2,-2 1 4,-4 1-4,0 4 3,-6-1-4,2 5 1,-2 3 0,-1 2-1,0 6 7,0 1-6,0 4 0,0 5 5,0 3-5,0 5 6,0 1 8,0 1 10,0 2-17,0 0-4,0 0-3,0 0 3,0 0-7,0 0 3,0 12-13,0 14 11,-1 8 2,-2 9 1,3 6 0,0 4 6,0 3-6,0 3 0,0 1 0,0 0 8,0-1-4,3-2-3,-2-6 3,-1-4 1,0-5-5,0-2 0,0-4 1,3-2-5,0-6 6,2-4-2,-1-4 0,-1-5 3,2-4-5,-1-4 2,0-4 0,-2-1 0,-1-2 3,1 0-1,4 0 12,0-5-14,6-8 14,-2-4-13,-4-2 0,-1-6 10,-4-2-10,-1-3-1,0-1 0,0-4-11,-9 0 0,2-1-12,-5 2-14,2 6 10,0 9 3,2 7 24,3 7 0,2 3 5,2 2-10,1 0 4,0 0-8,0 2 5,0 6-3,13-1 7,4-2 0,2-2 2,2-3-2,-2 0 0,0 0 0,-2 0 5,-1-5-3,-1-6-1,0 0 10,-1-3-10,-1 1 9,-2-1-8,1-1-1,-1 2 8,1-1-7,-4 5-2,-1 1 0,-1 4 0,-4 3 0,2 1 0,-1 0-10,2 5 8,2 13-4,2 2 6,-1 2-1,-1-2 4,-1 1-5,1-4 2,-1-3 0,-1-3 0,-1-3 4,1-4-3,-2-2-1,4-2 4,1 0-4,1 0 0,4-4 1,-1-12 13,2 0-13,0-5 3,2 1-4,0-1 2,-1 4-4,0 1 2,-3 4 0,-1 7-5,-2 4 5,2 1-3,1 1 0,-2 10-5,-1 4 6,-3 0 2,1 0 0,-2 0-4,0-3 6,-4-2-2,-1 1 0,2-5-2,-2 0-1,0-3 3,0-3 0,1 0 5,-1 0-4,0 0 7,2 0 9,-1 0-16,2-9 5,0-4-6,6-4 0,0-1-10,3-1 10,0 2-17,0 6 14,-2 4-9,-3 6 8,3 1 1,-4 0-2,0 4-5,2 8 9,-3 3 1,2-2 0,1 1 0,1-2-3,-2-1 3,4-4 0,-1-2-1,1-2 2,-1 0-1,2-2 0,-2-1 4,-1 0-5,6 0 2,-3-5 0,1-8 7,1-4-6,-3-1-2,0-4 0,-3 2 8,1-1-13,0 5 5,-8 2 0,2 4 7,-3 1 3,0 3-8,0 3 6,0 1 4,0 2-12,0 0 0,0 0-1,0 0-5,0 15-11,0 8 17,0 1 0,2 1-5,-2-4-2,0-4 7,4-3 0,-1-4 1,2-2 5,2-1-6,5 0 0,2-3 5,3-1-10,0-3 5,-1 0 0,-1 0 7,0 0 2,-3-9-9,3-3 0,-3-5 10,3-4-12,-2-4 2,1-1 0,1-3 6,-2 1 3,-1 1-9,-3 0 0,-1 2 1,-1 1-7,-4 0 6,-3 2 0,0-3 23,0 0-19,0-2 12,-2-2-16,2-2 13,0-4-21,0 0 8,0 1 0,0 1 6,0 6-3,0 4-3,2 8 0,-2 8 0,0 2-4,0 5 4,0 0 0,0 0 0,0 0-7,0 16 6,0 23-7,-10 20 2,0 11 0,4 1 6,2-4 0,4-7 4,0-6-2,0-4-2,0-6 0,0-5-4,6-9 1,1-3 3,4-6 0,2-6-6,5-1 13,5-8-7,3-2 0,6-4 7,1 0-7,-1 0 0,-3-13 1,-1-10 13,-1-5-7,-5-6-7,-4-2 0,-3 1 1,-7 6-5,-7 5 4,-1 7 0,0 8 10,0 4 0,0 4-9,-4 1-1,-4 4-12,-1 16 9,3 4-6,3 0 9,3-1 0,0-2 3,0 0-3,9-4 0,6-2-3,2-5 0,5-2 3,2-4 0,-1-4 0,-3 0-6,-4 0-25,-5 0-19,-5-6-95,-6-9-253</inkml:trace>
  <inkml:trace contextRef="#ctx0" brushRef="#br0" timeOffset="20543.4321">17142 1822 257,'0'0'118,"0"0"-97,0 0 3,0 0-16,0 0 31,0 0-7,107-9-2,-65 7 43,3-1-41,-8 0-23,-1 0 3,-4-1 3,-4-1-15,-3 2 0,-7 0-70,-8 0-16,-10 0-128</inkml:trace>
  <inkml:trace contextRef="#ctx0" brushRef="#br0" timeOffset="20897.2489">16875 1682 481,'0'0'155,"0"0"-146,0 0 10,0 0-17,0 0 12,0 0-2,1-3-12,-1 3-3,0 0-35,0 0-117,-4 0-98</inkml:trace>
  <inkml:trace contextRef="#ctx0" brushRef="#br0" timeOffset="21175.9355">16315 1780 371,'0'0'156,"0"0"-84,0 0-16,0 0-24,0 0-19,0 0 1,11-6-14,-10 6 0,-1 0 0,0 0-71,2 0-133,1 0-156</inkml:trace>
  <inkml:trace contextRef="#ctx0" brushRef="#br0" timeOffset="24600.582">18777 1728 182,'0'0'86,"0"0"-5,0 0-46,0 0 11,0 0-1,0 0-33,1-6-11,3 8-1,3 12-7,2 8 7,3 3 4,0 1-2,1 1 3,1-1-4,3-4 2,-1 0-3,1-6 0,-2-2 0,2-4 2,-2-2-1,3-4 3,-3-3-2,4-1 5,-2 0-7,2-8 2,-2-6 5,-1-1-6,-6 2 3,-3-2 10,-4-2-2,-3-1 15,0-2-20,0 1-7,-3 2 7,-5 0-5,0 4-2,2 1 1,0 3 4,1 0-5,0 3 0,3 3 1,-1 2-6,3 1 5,0 0-4,0 0 3,0 0-23,13 0 16,7 0 4,1 0 4,3-2-2,-1 2 2,-1-2 0,3 2-1,3-1 7,5 1-10,0 0 4,3 0 0,0-2 1,2-1 1,-2 0-2,-2 1 0,-4-1 1,-4-1-4,-11 3 3,-5 1 0,-7 0 2,-3-2-2,0 1 27,0-1 15,0 2-13,0 0 8,0 0-23,0 0-11,0-1-1,-3 1-2,-9 0-1,-5 0-1,-3 0-11,-9 9 7,-2 6 4,-2 1-4,3 2 4,7 1 2,4-3 0,8 2-7,3 1 1,7-5-2,1 0-13,0-2 5,0-3 12,6-3 4,1 0 0,4-5-4,1-1 6,4 0-9,2 0 7,3 0 0,-1-7 0,-3-5 4,1 0-4,-5-1 0,-1-3-2,-3 3 1,-1 1-2,-4 0 3,1 4-5,-1 0 9,-1 4-4,-3 3 7,0-1 0,0 2-5,0-1 10,0 1-3,0 0-9,0 0 0,0 0-15,3 6 8,0 6 2,2 1 2,2 2 3,3-2 0,-1-3 1,0 0-1,2-4 0,2 2 1,4-3 4,1-3-5,2 1 0,-3-1 1,-2-2 0,-2 0 4,2-2 2,2-10 29,2-2-33,1-4 3,-1-3-6,-3-6 1,-2-1 7,-4-5-7,0-5 0,-2-4 2,1-1 0,0-3-3,-2 3 0,1 2 1,-2 0-2,-2 4 5,2 3-3,-3 5-1,-3 1 0,0 10 0,0 5 0,0 5 0,0 7-2,0 1 2,0 0-9,-9 13 1,-3 21-7,-4 14 13,2 4-6,5 4 8,5-2-9,4-4 9,0-7 0,0-2-3,9-6 6,3-5-6,3-3 3,-2-6 0,3-3-1,0-4 3,1-4-2,2-2 0,0-4 5,-2-2-5,0-2 0,-2 0 5,-3 0 4,0-5-9,3-7 9,-2-3-9,4 2 6,-4-4-8,2 2 2,-2 0-12,1 3 10,-7 1-5,-1 4 7,-6 3 5,0-3-1,0 1 2,0-1-4,0 1 4,-1 0-6,-1 1 5,-1 1-5,3 2 0,0 2 0,0 0-3,0 0 3,0 0-12,0 0 8,0 12-9,0 3 13,0 2-2,0-2 0,0 1-3,0 1 5,3-1 0,5 0-2,-1 0 8,0-2-6,3-1 0,-4-2-2,1 1 1,2-4 1,-3-3 0,3 0-1,0-4 6,3-1-5,1 0 0,2 0 10,0-9-7,0-6-1,-2-1-1,4-5 6,-2-2 0,-2 1-7,-4 1 0,-1 1-8,-5 5 3,0 4 5,-3 2 0,0 3 8,0 2-5,0 1-3,0 0 0,0 1 2,0 1-10,0 1 8,0 0 0,0 3-5,0 12-18,0 3 23,0 2 0,0-1-6,5-1 1,3-1 5,-2-6 0,2 0-1,-2-5 9,1 0-8,0-3 0,-1 1 3,2-3-3,5-1 0,2 0 7,3 0 14,3 0-11,1 0-10,2-8 0,1-4 2,-2-3-4,-7 0 6,-4-5-4,-1 1 0,-7-2 8,-1 0-8,-3 3 0,0 1-5,0 4 5,-3 1 0,-1 4 0,-3 2 2,0 3-1,3 2-2,-1 1 1,-1 0-38,-1 13 15,-5 10 16,1 2 7,7 2-6,1 2 7,3-2-1,0-3 0,0-3-5,1-1 5,10-5 4,-3-2-1,2-2 9,-1-5-10,1-2-2,2-4 0,2 0 9,5 0 3,1-7-1,5-11-6,2-5 11,-2-4-11,2-4-5,-2-1 0,-5 0 5,3 5-8,-3 6 3,-1 6 0,-2 6-2,-8 6 6,-2 3-8,2 0 2,1 9-19,3 8 19,1 4 2,0 1 0,-1 1 4,-1 1 0,0-3-4,0-3 0,-1-1 9,-4-5-11,-1-3 2,-5 0 0,-1-3 0,0 0 8,-4 1-8,-19 1 0,-8-1-16,-8-1-49,-11-4-203</inkml:trace>
  <inkml:trace contextRef="#ctx0" brushRef="#br0" timeOffset="26775.4398">21781 1778 39,'0'0'70,"0"0"-15,0 0 17,0 0 3,0 0-15,0 0-25,56-32-26,-40 19-4,3-5-5,0-3 3,0-2 9,2-2-10,-3-6 6,-1-1 27,-4-3-16,-1-3-2,-5 1 20,2 0-3,-3 1 10,-1 2-32,-1 2 9,-1 2 8,0 4-26,-1 5 22,1 3-10,1 5-12,-4 2 26,1 3-28,-1 3 5,0 2 12,0 1-16,0 2 11,0 0-13,0 0-14,0 21 14,0 18-11,0 19 11,0 11-2,0 3 9,0 0-7,0-3 0,0-2 3,0-6 2,0-1 0,9-1-1,1-3 8,1-2-3,0-4-9,-2-8 0,1-4 0,-4-8-1,-3-6 6,0-5-5,0-7 3,-3-6 3,0-4-6,2-2 0,-2 0 1,0 0 5,0 0 3,0 0 10,0-9 16,1-8-34,1-8-2,1-7 0,0-7-21,0-5 8,-1-1-27,-2 3 23,0 6 17,0 9-8,-5 6 9,-1 6 0,0 1 3,3 5 1,1 2-4,2-1 0,0 4-5,0-2-3,12-2 7,9 1 0,6-1-3,3-1-1,2 0 8,1 0-3,-1-1 0,-3-3 4,1-2-4,-1 2 0,-3-1-2,-1 5 0,-5 0 4,-4 3 1,-5 0-3,-3 2 1,-4-1-3,-2 2 2,-2 3 0,0 0-4,0 0 4,0 0-9,-2 9-3,-7 8-2,0 2 13,0 1 1,5-1-1,2-1-4,2-2 5,0-6 0,0-1-1,0-2 1,0-1 0,6-2 0,3 0 2,0-2-8,-1-2 6,2 0 0,-1 0 0,2-3 3,0-10-3,0-2 0,-2 2 0,-3-2 1,-2 1-1,-2-1 0,-1 2-1,-1 4 5,0 1-4,0 2 0,0 3 1,0 1-3,0 0 2,0 2 0,0-2 0,0 2 0,0 0-3,0 0-5,3 0-5,3 0 11,3 3 2,1 2 0,-1-2 0,4-2 3,0-1-4,-1 0 1,2 0 0,-1-1 6,-1-7-5,1-4 0,-2 0 1,-4-2 3,-3-1-5,-2-1 0,-2-3 3,0-4-3,0 1 2,-7 1-2,-6 3 0,0 0-4,-3 5 0,2 2-6,2 4 9,5 4-3,4 0 4,1 3 0,2 0-2,0 0-14,3 3 10,11 9 5,5-1 1,5-1-3,-1 1 3,2-3 0,3 0 0,-1-2 4,1 1-4,-2-2 0,-7 4 0,0 0-2,-2 2 2,-7 4 0,-2 0-2,-2 5 6,-1-1-4,-3 2 0,1 2 3,0-4 7,0-1-10,3-1 7,2-2 2,2-2-9,0-2 6,1-1-6,4-2 1,0-2 7,6-2-8,2-1-17,3-3-34,-1 0-202</inkml:trace>
  <inkml:trace contextRef="#ctx0" brushRef="#br0" timeOffset="27261.1668">23578 1441 539,'0'0'85,"0"0"-66,0 0-9,0 0-10,0 0-3,0 0-13,0 0-80,0-8-99,0 10 30</inkml:trace>
  <inkml:trace contextRef="#ctx0" brushRef="#br0" timeOffset="27457.3211">23609 1739 527,'0'0'12,"0"0"5,0 0-14,0 0 13,0 0 11,0 0-15,0 0-10,0 0-4,0 0-47,-4 0-217</inkml:trace>
  <inkml:trace contextRef="#ctx0" brushRef="#br0" timeOffset="31007.2723">6291 3452 299,'0'0'59,"0"0"-45,0 0 11,0 0 44,0 0-6,0 0 8,0 0-22,12-23-17,-12 23 6,0 0-27,0 0-11,0 11 0,0 10-20,0 11 19,-2 7 2,-6 6-1,-3 0 8,-1-1-4,0-2-4,-1-6 0,-2-2-8,0-3-2,2-4-17,1-3-53,-2-3 12,5-4-20,2-7-30,1-4-76</inkml:trace>
  <inkml:trace contextRef="#ctx0" brushRef="#br0" timeOffset="31387.2402">6133 3473 264,'0'0'121,"0"0"-66,0 0-55,0 0-7,0 0 7,0 0 10,46 84 0,-31-54 36,0 0-29,0 2-7,1-4 6,-1 0-14,0-4 8,3-5-10,-2-2 2,-5-4-2,4-2 0,-6-5-44,-2-6-36,-1 0-164</inkml:trace>
  <inkml:trace contextRef="#ctx0" brushRef="#br0" timeOffset="31625.5513">6146 3640 147,'0'0'178,"0"0"-79,0 0-83,0 0-3,0 0 1,0 0-7,75-5 26,-36 1-20,5-5-4,4-1 7,3-3-8,-6 1-16,-7 5-32,-13 2-126,-12 5-50</inkml:trace>
  <inkml:trace contextRef="#ctx0" brushRef="#br0" timeOffset="32579.8822">7783 3351 415,'0'0'94,"0"0"-64,0 0-30,0 0-15,0 0 15,6 95 5,-3-48 47,3-1-36,-3 2 7,4-1-14,-2-2-4,1-1-5,-2-5 0,2-5 2,-4-2-1,1-5-1,-3-1 0,0-6-9,0-5-107,3-7-70,1-8-42</inkml:trace>
  <inkml:trace contextRef="#ctx0" brushRef="#br0" timeOffset="33129.6738">7758 3396 248,'0'0'19,"0"0"8,6-111 6,4 76-8,2 2 63,2 7-46,-1 8 10,2 3 2,1 6-35,1 7 1,2 2-20,6 0 7,2 23-7,-1 15 0,-7 4 0,-3 8 10,-13-1-5,-3-3-10,-5-5 2,-18-7-21,-7-4 23,-1-8-2,2-5-6,7-8-2,3-5-5,10-4 7,3 0-3,3 0-18,3-7 16,0-3-2,0-3 16,12 8-5,3 2 7,0 3-2,4 0 0,2 11 2,1 9 4,4 5 1,2 0 1,-1 3 12,1 1-18,2 1 9,-2-3-7,-1 2 6,-1-5 7,-7-3-10,0-3-7,-7-3 5,-4-6 0,-1-2-10,-1-2-10,0-3-47,-3-2-23,3 0-128</inkml:trace>
  <inkml:trace contextRef="#ctx0" brushRef="#br0" timeOffset="34079.0028">8383 3595 41,'0'0'310,"0"0"-238,0 0-37,0 0-35,0 0 0,0 0-8,19 17 16,5-12 13,2 0 3,2-4 15,2-1-8,-2 0-18,-3 0-7,-1 0 11,-4 0-11,-4-6 0,-7 2-6,-4-4 2,-1-2 21,-4-2-14,0-5 1,0-1-5,-9 3 0,-3 0-5,-1 3 0,1 3 0,-5 3 13,2 6-13,-1 0 1,-5 0-2,5 15 0,1 9-1,3 5 1,6 3-5,6-3 3,0 3 0,0-7 3,10-2 0,5-3 6,3-2-12,2-3 4,2-4 2,2-3 7,-3-5-5,3 0 3,1-3 0,0 0 2,3 0 1,1-9 3,-4-6-11,1-3 23,-4-6-22,-4-3 10,-2-4 6,2-4-15,-3-3 5,-2 0-7,-5-2 0,0-2 2,-7-6 1,-1-5-3,0-7 0,0-2 3,0 2-6,-3 6 3,-6 10 0,1 8 3,0 10-3,-3 8 1,2 8-5,-1 8 0,4 2-2,-2 17-12,-1 28 6,-1 22 9,4 21 6,6 2 0,0-1-1,2-14 5,14-12-3,2-8-4,6-12 3,-1-5 1,0-8-4,-7-7 5,-1-8-5,-3-3-22,-1-9-21,2-3-117,-7 0-289</inkml:trace>
  <inkml:trace contextRef="#ctx0" brushRef="#br0" timeOffset="35482.2172">9469 3577 119,'0'0'109,"0"0"-22,0 0-4,0 0-27,0 0 2,0 0-9,-57-62-15,45 56 9,2 3-31,-3 3-11,-4 0 14,1 0-9,-4 12-6,-4 9 0,4 6-5,0 3-5,2 2 10,8-1 0,1-2-2,9-3 0,0-2 2,0-6 0,9-3-5,3-3 5,4-5 0,1-2 0,3-5 0,4 0 9,0 0-9,2-12 0,-1-6 2,-1-4-10,-6-5 8,3 1 0,-4 0-2,-6 5 9,-4 6-7,-5 6 4,-2 6 6,0 1 36,0 2-24,0 0-21,0 2-2,0 12-10,0 4 9,0 0 2,0-2-9,0 2 7,13-3 2,-1-1 0,4-4 1,3-2 5,1-4-6,6-2 0,3-2 2,0 0-3,-1-3 1,-4-8 0,-3-1 3,-2-4 3,-5-4-6,-1-4 0,1-6 6,-5-3-5,-1-5 0,-3-6-1,1-3 18,-3-8-14,5-2-4,-4-3 0,2 1 1,-3 5-6,-3 7 5,0 7 0,0 10 5,0 6 0,0 7-5,0 8 0,0 6 2,0 3-16,0 9 14,0 29-1,0 20-13,0 18 18,0 2-4,0-3 0,6-9-4,6-10-4,6-7 8,1-6 0,2-7 1,0-7 5,-3-7-6,0-8 0,-3-4 2,1-7-3,3-3 5,2 0-3,2-16 9,-1-7-5,-2-4-5,-3-2 0,-6 2 4,1-1-11,-6 3 7,-5 8 0,1 2 6,-2 7 7,0 3-13,0 4 2,0 1 5,0 0-14,0 15-8,0 5 15,6 2-5,1-1 5,3 0 0,3-3 0,1-1 4,-3-2-9,1-5 5,0-2-7,-2-6-18,1-2-120,-3-2-167</inkml:trace>
  <inkml:trace contextRef="#ctx0" brushRef="#br0" timeOffset="35698.3879">10188 3183 88,'0'0'597,"0"0"-595,0 0-2,0 0-14,0 0-11,0 0 0,-13-31-42,11 31-28,1 0-71,-2 0-87</inkml:trace>
  <inkml:trace contextRef="#ctx0" brushRef="#br0" timeOffset="35983.4766">9606 3405 242,'0'0'53,"0"0"-40,0 0 69,94 1-20,-43-1-21,4-1-3,5-9-16,-2-1-12,-3 1-10,-7 1 0,-8 4-47,-12 1-62,-9-1-95</inkml:trace>
  <inkml:trace contextRef="#ctx0" brushRef="#br0" timeOffset="37255.8123">10566 3461 185,'0'0'155,"0"0"-86,0 0-2,0 0-11,0 0-3,0 0-49,0 12-4,0 1-12,0 5 11,9 5 2,4 3 25,0-2-26,1-2 6,-2-1 0,2-3 0,0-2-6,1-4 0,0-3 4,-3-3 1,7-3-4,-1-3-1,0 0 7,1 0 5,-2 0-12,-1-8 0,-5-1 1,-4-3 12,0-2-8,-5-2-5,-2-4 0,0-2 9,0-2-13,-5 0 4,-6 1 0,2 4 3,1 2 4,1 5-7,4 2 0,1 2-3,1 5 1,1 1 2,0 2 0,0 0-9,0 0-2,10 0 11,11 6-1,3 2 1,6-1-8,0-1 8,4-4 0,2-2 8,1 0-1,-1 0-7,-5 0 0,-5 0-2,-2 0-1,-5-2 3,-4-4 0,1 1 7,-4-5 0,-4 3-7,-1-1 0,-7-2 7,0 2 23,0-1-30,-9 2 6,-4 2 14,-5 4-9,0 1-11,0 0 0,0 7 1,2 14-10,4 5 9,0 4 0,10 0 1,2-3 2,2-1-3,20-4 0,5 1 4,4-7-8,7-2 4,1-7-15,1-3-37,-9-4-189,-7 0-195</inkml:trace>
  <inkml:trace contextRef="#ctx0" brushRef="#br0" timeOffset="38706.4157">12406 3480 304,'0'0'179,"0"0"-157,0 0-22,0 0 0,0 0-12,0 0 12,17 14 5,-5-11 9,-2 0 1,-2-2 2,2-1-12,1 0 2,5 0 4,1 0-1,5-5 9,0-8-9,-1-2-5,0-4 4,0-7-4,-6-4-1,-6-4-3,1-4 1,-8-2 10,-2 0-11,0 4 5,0 1 28,0 8-17,-5 6 6,1 6-16,1 7-7,3 5 28,0 3-19,0 0-9,0 17 0,0 19-22,0 20 22,0 7 0,0 8 0,7-2 3,-2-4 2,-1 0-3,-1-4 28,-1-2-29,-1-3 21,2-6-10,0-8-9,-1-3 3,1-6-3,1-6-2,-3-6-1,-1-7 4,2-7-4,-2-4 0,0-3 0,0 0 7,0 0 0,0 0 6,0-3 2,0-14-12,0-7-6,0-6-1,0-7-23,0-7 14,0-7-13,0-5 0,0-2 9,0 0 3,1 3 10,1 8 4,1 8 0,0 6 0,2 7 0,5 5 0,6 3-1,5 3 0,3 6-3,2 3 2,-6 6 1,-6 3-4,-2 18-2,-6 6 7,-2 5-5,-4-2 8,0-5-9,0-2 6,0-5-12,-6-3-2,-4-3-17,-5-3-18,-7 0 14,-1-1-49,-4-4-37,0-1-84</inkml:trace>
  <inkml:trace contextRef="#ctx0" brushRef="#br0" timeOffset="40436.7817">13048 3359 249,'0'0'18,"0"0"-6,0 0 11,0 0 0,0 0 17,-64 91-18,62-65-11,2-2 6,0-2-13,0-2-8,8-3 4,2-2 0,-2-5 6,5-3 2,-2-2 9,-2-3 10,1-2-24,-1 0 16,-3 0-5,4 0-5,-1-7 12,-1-7-20,1-2 12,-2 2-10,-4-1 8,-1 3-11,-2-1 6,0 2-2,0 0 9,-2 2-11,-5 1-4,-1 2 0,5 3-9,0 2 11,3 1 0,0 0 2,0 0-8,0 0-20,2 1 23,11 5 3,1 1 0,5-1-2,-2-4 2,0 1 0,0 0 2,1-3 6,0 0-8,3 0 0,-1-1 4,-3-11-13,1-2 9,-8-4 0,0-1 8,-4-1 2,-1-1 7,-3-1 8,-2 1-24,1 3 46,1 5-42,-1 6-3,2 4 2,2 1-1,3 2-6,3 0-1,5 2-13,1 14 9,2 4 6,-1 4 2,-2 0-3,-4 0 7,0-2-4,-6 1 0,-3-1 10,-3-4-11,0-2 1,0-1 0,-7-3 12,-5-3-5,1 1-5,-2-5-2,0-2 9,0-3-4,2 0-4,3 0 3,2 0 10,3 0-5,2 0 1,1 0-10,0 0-2,0 0-3,0 0-3,4 0 8,10 0-7,5 0 15,5 0-8,-3 0 0,3-4 5,-4-5-11,3-3 6,-2-3 0,0-5-4,-3 0 8,-5 1-4,-1-1 0,-3 6-1,-5 6 0,-2 3 2,-2 4 14,0 1 17,0 0-32,0 0-4,0 0-2,0 4-8,0 10 11,0-1 3,0 2 0,0 1-4,1-5 8,7 2-4,1-3 0,3-2 0,-3-3-3,1 2 3,2-3 0,-1-1 0,-1-1 3,2-2-3,0 0 0,1 0 2,-1-3-2,-1-11 2,2-1-2,-2-8 7,2-3 0,-1-9-7,0-6 0,4-7 0,-2-6 0,-1-3 0,-4-2 0,0 6-1,0 6 8,-5 8-7,-1 9 0,-3 9 3,0 8 0,0 7 1,0 6 19,0 0-23,0 19-12,0 19 2,0 10 8,0 10 3,-1 3-4,1-1 3,0-4 0,1-6-3,8-11 8,3-5-5,-3-5 0,2-8 0,0-6-2,6-4 2,4-8 0,4-3-5,1 0 4,-1 0-8,-6-5-3,-5-6 9,-4-2-1,-4-4 4,-1-2 0,-1 1 2,-2-2 1,-1 4-3,-1 2 0,0 3 1,0 4-1,0 4 2,0 3 15,0 0-17,0 7-19,0 14 17,0 1 1,3 0 1,3-2-1,1-2 3,1-3-2,0-4 1,2-4 0,0-2-2,2-5-23,2 0-154,-2 0-190</inkml:trace>
  <inkml:trace contextRef="#ctx0" brushRef="#br0" timeOffset="40664.9754">14183 3168 396,'0'0'0,"0"0"-33,0 0 12,0 0 21,0 0 16,0 0-16,0-64 2,0 63-2,0-3-34,-5 4-119</inkml:trace>
  <inkml:trace contextRef="#ctx0" brushRef="#br0" timeOffset="40950.1443">13675 3267 222,'0'0'106,"0"0"-97,0 0-4,91-11 29,-55 8 9,4 0-23,6-3 10,5 2-17,0-4-10,1-1 7,-6 0-10,-7 2-85,-11-3-132</inkml:trace>
  <inkml:trace contextRef="#ctx0" brushRef="#br0" timeOffset="41181.9418">13624 3122 453,'0'0'17,"0"0"-15,0 0-1,0 0-1,0 0-67,0 0-63,30-19-93</inkml:trace>
  <inkml:trace contextRef="#ctx0" brushRef="#br0" timeOffset="42485.535">14548 3186 149,'0'0'36,"0"0"7,0 0 8,0 0-29,0 0 30,0 0-16,-63 13-15,51 8 32,0 5-24,-3 4-12,3-2 16,2 2-33,4-5 21,6-1-21,0-6 11,0 0-10,7-1-1,10-4 0,-1-3 18,3-2-15,4-5 29,2-3-11,-1 0-15,1 0 9,-2-8-13,-4-4-1,-5 0 14,-5-1-9,-5-2-6,-1-3 0,-3-2 0,0-3-1,-3 2-21,-6 2 6,-2 1 7,2-1 13,1 5-4,2 2 0,0 2-2,3 3 2,3 1 0,0 2 0,0-5-5,0 0 6,6-1-2,7 2-3,7 1 0,-1 4-3,0 3 7,5 0 0,3 0-6,1 14 7,2 7-1,-5 3 0,-3 0-2,-5 1-3,-5-4 6,-1-2-1,-7-1 13,-1-3-8,-3-3-5,2-3 0,-2-3 3,0-3 15,0-1-17,1-2 0,1 0 16,-2 0-15,4 0 11,2-14 16,7-10-16,4-3-5,2 1-8,4 5 0,-5 9-1,1 4 4,-1 7-3,1 1 0,1 0-10,-4 5 4,0 7 6,1 3 0,-1-1-1,-2-1 2,4 2-1,-3-3 0,1 0 3,-1-1-5,3-3 2,1-1-20,-1-3-53,0 1-144,-4-3-105</inkml:trace>
  <inkml:trace contextRef="#ctx0" brushRef="#br0" timeOffset="137750.805">16972 3186 205,'0'0'46,"0"0"-4,0 0 22,0 0-13,0 0-12,0 0 12,0 0-42,-3-47 23,6 41-20,5 0-11,2 0 17,2-2-13,4 2-5,4 0 2,0 0 1,3 2-3,-2 1 0,-2 3 6,-2 0-12,0 0 6,0 10 0,-5 8-1,-2 6-2,-1 4 3,-6-2-1,-3 3 3,0-3-5,0-1 3,-13 0 0,-2-4 1,-5-2 1,4-2 0,-2-3 9,3-3-7,0-2 2,6-3-5,5-3 2,2-3 6,2 0-8,0 0 7,0-1 4,0-14-11,12-5 5,3-5-6,6-4 0,6-3 1,3-2 6,3-2-10,-1 1 3,-3 2 0,-4 6 0,-8 6 5,-6 3-5,-5 4 20,-4 4-9,-2 3 15,0 3-4,0 2-5,0 2 0,0 5-17,-8 21-11,-9 8 2,-3 8 17,2 1-12,6-4 4,5-8 0,7-5-3,0-4 2,6-2 1,9-3 0,4-4-5,-1-4-1,3-5-50,0-4-102,-2 0-167</inkml:trace>
  <inkml:trace contextRef="#ctx0" brushRef="#br0" timeOffset="138568.4989">17649 3272 376,'0'0'45,"0"0"1,0 0-12,0 0 24,0 0-58,0 0-1,0 41 1,0-9 11,-4 3 26,-2-2 1,0-2-33,-1-2 6,0 1-11,1-3 10,-1 2-14,0-4 8,-2-2 3,3-5 4,1-5-10,0-2-1,4-5 0,1-3 6,0-2-6,0-1 5,0 0 4,0-13 38,1-14-34,10-9-6,3-5-7,5-4 1,-1-2-3,0-1 2,1 3 0,-2 3 1,0 8 4,-3 3-5,-1 9 0,-2 8 2,-4 5-8,0 6 6,1 3 0,4 8-5,3 18-11,0 10 16,-2 7 0,-2-2 0,-5-1-2,0-2 4,-1-5-2,-3-4 13,-1-3-4,1-1-9,-2-1 0,0-3-1,0-4 1,0-4 1,0-2-1,0-6 0,0 0-39,-5-5-21,-3 0-27,0-5-52,-5-14-186</inkml:trace>
  <inkml:trace contextRef="#ctx0" brushRef="#br0" timeOffset="138784.6761">17610 3475 413,'0'0'111,"0"0"-103,0 0-16,0 0 12,0 0-4,91-3 0,-69 3 1,-5 0-1,-5 0 0,-2 0-2,-3 0-93,-3 0-190</inkml:trace>
  <inkml:trace contextRef="#ctx0" brushRef="#br0" timeOffset="139185.7495">18159 3151 359,'0'0'47,"0"0"-44,0 0 5,0 0 24,111 17 7,-65-16 0,7 2-13,5-3-23,-2 0 10,-2 0-13,-9 0-3,-8 0-69,-13 0-113,-9-2-120</inkml:trace>
  <inkml:trace contextRef="#ctx0" brushRef="#br0" timeOffset="140388.8843">19152 3029 23,'0'0'133,"0"0"-73,0 0-1,0 0-10,0 0-16,0 0 16,64-53-13,-45 46-12,1 0 12,-3 5-6,-3 2 4,-1 0-34,-2 0 14,-1 9-28,0 9 14,0 6 0,-4 1 0,-3 4 9,-3 1-9,0 0 0,-3 2 4,-13-2-6,-4 0 10,-2-6-4,0-6 15,2-3-16,3-4-5,8-5 2,5-2 0,4-4 4,0 0-1,0 0 2,0-4 13,0-13-18,4-6 6,8-2-6,9-7 1,4-1-3,4 0 3,2 0-1,0 1 1,-1 5 11,-1 4-14,-10 4 2,-6 8 0,-5 6 16,-8 5 19,0 0 2,0 0-9,0 0-25,0 0-6,-2 18-16,-10 12 19,1 4 1,-1 4 0,2-2-1,6-1 0,4-3 5,0-5-8,0-2 3,12-6 0,3-5-15,4-3 7,4-5-38,2-3-40,-1-3-170</inkml:trace>
  <inkml:trace contextRef="#ctx0" brushRef="#br0" timeOffset="140874.6424">19902 3168 382,'0'0'116,"0"0"-29,0 0-40,0 0-4,0 0-32,0 0-9,0 15-4,0 14-12,0 8 14,0 0 2,-1 1 2,-2-2 5,1-1-7,1-3-2,-1-1 10,1-3 0,-1 1-15,1-2 7,-1-3-2,0-6 0,1-6-2,1-4-27,0-7-51,0-1-96,3-3-12</inkml:trace>
  <inkml:trace contextRef="#ctx0" brushRef="#br0" timeOffset="141476.1825">19950 3243 353,'0'0'88,"0"0"-50,0 0-9,0 0 25,0 0 5,-5-88 14,5 75-55,0 1 20,0 3-4,2 3-31,1 0 8,6 0-11,5-2 0,5 4 0,4 2 5,1 2-5,-3 0 0,-1 18-15,-7 6 13,-4 8 2,-9-1 0,0 1-7,-2-2-19,-15-4-2,-3-4 18,1-3-26,-4-4 34,4-5-18,7-6 13,5 0-4,5-4 20,2 0-15,0 0 6,0 0-17,17 0 13,3 1-1,3 5 5,-2 6-5,-3 3 1,-5 5 0,0 4 2,-5 3 2,-3 2 20,-5-1 15,0 1-9,0-2 15,-2-6-39,-7-2 23,-2-3-18,-5-3-2,-5-2 16,-1-4-10,-7-4-4,-2-3 1,0 0-8,-1-5-25,2-9-36,2-1-66,1 1-100</inkml:trace>
  <inkml:trace contextRef="#ctx0" brushRef="#br0" timeOffset="142651.2463">6494 4582 197,'0'0'111,"0"0"-17,0 0-31,0 0 12,0 0-57,0 0-11,3 17 7,-3 5 9,0 6 30,-3 0-23,-6 2-23,-4 2 5,-4 1-10,1 3-1,-3 0-2,-1 2 1,1 0-65,-1-4-78,1-4-15,0-7-56</inkml:trace>
  <inkml:trace contextRef="#ctx0" brushRef="#br0" timeOffset="142933.436">6352 4667 489,'0'0'38,"0"0"-38,0 0-7,0 0-4,0 0 11,63 80 44,-45-51-12,-3 0-11,-2 1-21,-1 0 10,-3-1 1,0 0-7,-3-3-1,-3-3-3,0-2-14,-3-6-77,0-7-121</inkml:trace>
  <inkml:trace contextRef="#ctx0" brushRef="#br0" timeOffset="143149.6">6297 4871 599,'0'0'31,"0"0"-24,0 0-14,0 0 7,0 0 0,103-43-1,-60 35 4,2 3-3,-2 0 0,-1 2 0,-2 1-5,1 1-98,-7-1-55,2-1-102</inkml:trace>
  <inkml:trace contextRef="#ctx0" brushRef="#br0" timeOffset="145286.352">8863 4400 264,'0'0'51,"0"0"-23,0 0-1,0 0-23,0 0-1,0 0 20,70-1 20,-38-1 20,5 1-35,5-3-7,-2-1-11,5-3-7,-2 0-4,-4 3 1,-3 2 0,-9 1-5,-7 2-44,-6 0-5,-11 0-144</inkml:trace>
  <inkml:trace contextRef="#ctx0" brushRef="#br0" timeOffset="145587.1622">9139 4374 254,'0'0'91,"0"0"-21,0 0-62,0 0 23,0 0 1,-16 88 43,14-50-29,2 1-9,0 0-28,0 4 12,0 3 6,0 0-22,0 2 22,-3-2-27,-1-3 11,-2-2-14,-3-4 3,2-3-7,-1-9-16,5-5-56,3-8-41,0-9-207</inkml:trace>
  <inkml:trace contextRef="#ctx0" brushRef="#br0" timeOffset="146520.8176">9523 4751 214,'0'0'156,"0"0"-48,0 0-78,0 0-25,0 0-5,0 0 0,-66 98 14,57-65-9,7-2 3,2 0-1,0-6 1,0-3-16,8-2 7,6-6 1,0-2 2,0-5 2,4-4-4,1-3 13,2 0-6,3-7 0,1-11 1,-3-6-6,-3-4 10,-9 0-10,-3-1 4,-7 2 6,0 3-11,-7 2-1,-8 5 7,4 5 2,0 5 28,2 3-32,3 3 17,3 1-22,3 0-2,0 0-8,0 12 2,0 3-1,7 0 5,7-3 8,2-1-4,8-4 0,0-5 7,10-2-8,-3 0 1,4-5-2,-6-10 0,0-3 4,-5-3 0,1-4-2,-4-4 8,0-2-3,-5-4-4,-5-4 9,2-2 31,-5-3-21,-2-3-1,-3 6 12,-2 0-17,-1 8 15,0 10-4,0 4-14,0 11 8,0 3-19,0 5 10,0 0-10,2 20-23,3 24 8,0 16 13,-2 6 2,0-1-5,0-8 8,-1-7-3,1-7 1,5-5 8,1-5-11,5-4 2,1-8 0,0-3 0,1-5 3,-1-3 0,3-7-3,-3-3-22,6 0-8,-2 0-19,-2-10-32,0-6-27,-5-7-104,-7-2-173</inkml:trace>
  <inkml:trace contextRef="#ctx0" brushRef="#br0" timeOffset="146790.399">9754 4632 163,'0'0'45,"0"0"-42,0 0 72,79-8 9,-52 5-5,0 0-8,1-1-21,5 1-7,0-2-26,4 1-9,5-1 4,-2-2-2,2 2-10,-4 4 0,-6 1-112,-11 0-73,-8 0-39</inkml:trace>
  <inkml:trace contextRef="#ctx0" brushRef="#br0" timeOffset="147692.7316">10412 4697 84,'0'0'419,"0"0"-370,0 0-6,0 0-10,0 0-15,0 0 11,-27-27-15,18 27-2,-3 0-12,-4 15 1,-2 2-1,7 3 0,2 1-8,5-1 6,2 1 2,2 0 0,0-3 0,0-3 4,6-4-5,2-4 1,1-2-18,1-5 16,1 0-7,-2 0 9,4-12 5,-1-5-2,-1-3-3,-1 2 0,-3 0 3,-1 5-3,-1 4 1,-5 2-1,3 5 2,-3 2 3,0 0-10,0 0 4,4 0-22,-1 6 22,3 6-4,0 0 5,3 0 0,3-2 1,0 0-1,4-3 0,-1-3 0,3 0 0,0-4 5,3 0-5,3 0 8,-3-17-5,3-6-3,-2-4 0,-1-6 4,-2-4 20,-1-7-20,-6-6 13,-3 1 3,-6-1-17,-3 2 27,0 3 4,0 7-23,-6 9 4,2 11-8,-1 11 0,2 4 6,-1 3-8,-2 18-10,-6 23-13,4 19 15,2 7-1,5-3 4,1-7 0,0-11-5,15-8 14,9-6-17,4-8 8,0-6-44,1-6-7,-4-6-64,-8-4-137</inkml:trace>
  <inkml:trace contextRef="#ctx0" brushRef="#br0" timeOffset="149196.2128">12090 4574 326,'0'0'74,"0"0"-47,0 0 28,0 0-9,0 0-33,0 0 14,51-32-12,-33 32-13,0 4 15,3 10-12,-1 4 8,-1 3-13,-3 0 1,-4 0-2,-3-3 2,-5-3-1,-1 0 1,-3-3 5,0-1-6,0-4 0,0-2 6,0-2-9,0-1 4,0-2-1,-1 0 50,-2 0-38,1 0 6,-2 0-18,1-10 5,3-5 8,0-6-11,0-3-2,10 2 1,5 1 3,4 2-5,4 6 1,-2 1-3,1 4-4,0 5 7,-2 3 0,-1 0-2,1 4-6,-4 13 3,-1 0 5,-6 2-11,-3 1 11,-4-2-10,-2 0 10,0-3-4,0-3 6,-8-3-3,2-1 1,0-2 0,2-3 0,1-1 3,3-2-1,0 0 10,0 0-10,0 0 23,0-10-19,0-5-3,0 0 2,0-3-5,7 2 0,5-2 0,5-1 3,0 4-7,-3 0 4,4 5 0,1 1-6,-1 3 7,3 4-1,0 2 0,-2 0-9,-1 9 6,-1 6 2,-1 0-1,-1 3-4,0-1 9,-3 0-3,-1-2 0,0-4-3,-3 3 3,-1-4-1,0 0 3,1-3-10,-1-1-10,7-4-82,-1-2-41,2 0-155</inkml:trace>
  <inkml:trace contextRef="#ctx0" brushRef="#br0" timeOffset="151185.9064">13148 4531 130,'0'0'109,"0"0"2,0 0-19,0 0-12,0 0-25,0 0-53,-94 11 30,75 11-27,7 4 13,-3 0-18,10-3-3,2-2-5,3-1 6,0-3 2,0-5-4,5-2 4,5-2 0,8-4 0,6-2 6,3-2-7,4 0 2,-9 0-1,-2-4 9,-5-7 7,-6-3-16,0-1 0,-3-3 11,-6-1-17,0-2 12,0 1-6,-6 2 8,-5 0-1,-1 3-7,1 2 0,0 3 4,6 2-11,4 2 7,1 2 0,0-2-8,4 3-6,15 1 11,4 2 3,3 0-9,-1 2 1,-1 10 8,-5 3 0,1 2-12,-5 1 15,1 0-3,-5-2 0,-2 2-9,-4-3 4,-3 1 10,-2-3-1,0 2 16,0-3-9,0-1-6,0-4-5,0-1 9,-3-3-4,3-3-3,0 0-2,0 0 25,0 0-25,0-12 15,4-6-15,8-6 0,8-2-7,3 0 7,2 3 0,0 5-8,-3 6 10,-1 4-2,-6 5 0,0 3-9,-2 0 1,-2 8 0,2 7 8,-4 6-2,-3 1 8,-6 1-6,0-1 11,0-4-11,0 0 27,0-4-20,-3-2 2,2-4-2,-1-4 0,2-2-7,0-2 0,0 0 3,0 0 14,0-5-7,0-9 0,0-5-10,9-2-2,6-2 0,2 1-8,2 3-1,0 3 3,1 4 1,-1 6 3,2 3-1,-3 2-5,-2 1 6,-1 0 4,-2 1-4,-2 11-6,-2 2 9,-1 1 1,0 0 0,0 2-2,1-4 0,1 0 2,-1 0 0,0-5 5,3-1 0,2-3 1,-1-2 16,6-2-18,4 0 22,0-3-20,2-12-3,-3-5 6,-1-1-9,-6-3 0,-4 0 7,-3-2-1,-5 2-12,-3 3 3,0 6 3,0 4 3,-3 5-3,0 6 0,-6 0-6,0 9 0,-3 13 5,-1 5 1,8 0-7,5 0 3,0-3 1,0-5 3,5-3 0,5-6 2,2-2-2,-1-4 0,5-4 5,-1 0-2,4 0-2,5 0-1,1-10 0,5-2-3,2-5 1,-4-2-17,-2-1 19,-4 3-5,-4 2 12,-2 5 6,-7 4 0,-3 2-8,0 4-10,-4 0 2,2 4-5,2 11 2,-1 4 5,-3 4 1,-2 1 5,0 2-3,0-4 13,0-1-15,-7-3 2,6-1 3,-1-5-2,2-5-2,0-4-1,0-3 8,0 0-8,0 0 7,0-15-1,3-9 18,9-9-21,3-1-3,1-2 0,1 5-4,0 6 3,0 5 1,1 8 0,0 8-11,0 4 11,1 0-2,-1 5 2,3 11-14,1 5 13,1 0 1,1 1 0,-1 1-5,1 0 13,3-4-8,-3-1 3,3-3 9,-2-3-13,2-4 3,-2-3-2,-1-5 15,0 0-4,0 0-10,0-17 4,0-6 3,-5-6-4,-1-3-4,-4-6 0,-4-3 11,-3-4 3,-4-3-14,-3-2 12,0-1 5,0 3 30,0 1-47,0 5 1,0 8-2,0 9 9,2 10-8,-2 8 0,0 5-1,0 2-9,0 0 10,0 5-17,0 22 11,0 15-12,0 13 18,0 6 0,0-1 2,0-3-6,0-4 4,4-8 0,7-7-1,-2-5 5,4-9-4,3-6 0,4-6-12,7-9 10,6-3-50,10 0-20,3-8-77,0-8-301</inkml:trace>
  <inkml:trace contextRef="#ctx0" brushRef="#br0" timeOffset="151571.3476">14700 4431 122,'0'0'0,"0"0"-83,0 0 83,0 0 110,0 0-46,0 0 6,44-16-15,-29 16 14,9 0 7,8 0-23,11 0 13,11 0-33,4-1-25,-2-4-3,-4 4-5,-8-1 1,-7 2-1,-1 0 1,-3 0-1,-3 0 0,-3 0-35,-5 0-40,-4 0-57,-9 0-51</inkml:trace>
  <inkml:trace contextRef="#ctx0" brushRef="#br0" timeOffset="153492.4876">15492 4400 141,'0'0'69,"0"0"-23,0 0 32,0 0-23,0 0 34,0 0-25,-5-16-27,4 16 6,-2 0-43,0 8-1,-4 15-2,1 4 3,0 5-1,3-2 4,1-5-3,2-2 2,0-1 7,0-5-10,6-2 1,5-3 0,2-3 5,-1-4-4,7-3-1,-1-2 12,3 0-1,3-2-11,-3-12 0,-2-4 7,0 0-4,-5-4-3,-2-1 0,-6 1 8,0-3 2,-3 4-10,0 8 0,0 4 5,-1 3 6,-1 1-11,-1 4 0,0 1 4,0 0-4,0 5-6,0 13-11,0 6 17,0 1 1,0-3-1,3 0 0,6-4 0,-2-5 7,2-2-7,1-4 0,-2-2-2,0-1-7,-2-2 9,2 0 0,3-2 0,4 0 1,7 0-3,4 0 0,2-13-26,-1-3 24,-1-4-10,-3 3 14,-2-1 5,-3 5 4,-3 1-9,-1 2 0,0 3 10,2 3-17,1 4 7,2 0 0,-2 6-3,2 12 2,-1-2-5,-3 4 6,-4-2 0,-1-3 4,-6 0-4,-2-3 0,-1-1 2,-1-2 6,0-3-4,0-1-2,0-4 1,0-1 6,0 0-3,0 0 5,0 0 13,0 0-9,3-6 29,5-7-44,5-6 2,5 0-6,3-1 4,1 4 0,-2 3 0,-2 6-4,-5 4 3,2 3 1,-5 0-8,0 0 6,1 10-4,-2 5 6,-1 4-3,0 0 3,-3 2-3,-2-1 3,-1-4 0,-2 0 3,0-4 0,0-3-2,0-5 0,0-3 5,0-1-6,0 0 1,0 0 2,3-1 25,1-16 1,6-4-22,4-5-7,0 0 3,3-1-5,2 4 2,1 2-1,1 9-10,-4 3 10,-1 9 1,0 0-1,-2 3-15,1 15 16,2 0-6,-3 2 6,1-2-6,-2 0 14,2-2-8,0-1 0,1-1 3,1-5-5,4-1 2,-4-6-9,2-2-25,-3 0-95,-7 0-193</inkml:trace>
  <inkml:trace contextRef="#ctx0" brushRef="#br0" timeOffset="154996.4296">18288 4521 371,'0'0'49,"0"0"-49,0 0 0,0 0 8,0 0 0,0 0 2,19 64 9,-10-56-8,-3-4 24,0 1-25,3-5 15,4 0 9,4 0-13,5-2 16,1-10-24,-1-7-11,-1-6 16,3-4-9,-4-10 10,0-6-11,-4-2-1,-3 0-6,-3 3-1,-6 4 0,-2 0 11,-2 4-7,0 2 11,0 5 7,-2 8-17,-2 6 11,0 6-1,4 4-7,0 4 7,0 1-15,0 0-5,0 9 4,0 22-22,0 15 23,0 10 0,0 5 0,0 5 1,0 2 3,0 0-3,0-3 6,0-5-3,0-4 11,0-7-10,0-5-2,2-2 2,0-4-2,-1-6-3,1-4 0,-2-4 5,1-4-7,-1-5 2,0-7 0,0-3-4,0-3 13,0-2-8,0 0 16,0 0-17,2 0 20,1-14-20,0-7 0,4-6-1,1-5-9,2-4-8,-1-6 17,-1-3-27,-1-6 17,-1-2 0,-2 2 5,-1 3 6,-1-1 1,1 4 1,0 6-1,0 6 3,3 10-5,0 8 1,1 5 0,4 2 0,5 4 0,1 2 0,6 2 0,1 3-11,0 17 6,-3 5 1,-5 7 4,-5 1-3,-8-1 8,-3-2-5,0-5 0,-3-5-9,-8-4-1,1-3 10,-5-3 0,1-3-6,-3-3-10,-7-1-8,1 0-31,-4-2-91,2-1-57,6 0-24</inkml:trace>
  <inkml:trace contextRef="#ctx0" brushRef="#br0" timeOffset="155782.9707">19116 4551 114,'0'0'231,"0"0"-113,0 0-7,0 0-16,0 0-95,0 0-7,0 0 4,-20 48 6,8-20-3,-1 1 0,4 1 0,0-1 13,-1-2-6,1-1-8,-2-2 1,4-6 0,-1-3 1,4-7 4,2-3-5,1-2 2,1-3 9,0 0-11,0 0 6,0-5-6,3-11 23,8-10-21,2-3-2,0-6 0,5-1 13,-3-1-17,3 1 4,-3 3 0,1 5 1,-4 5-1,2 7 0,-8 5 9,0 6-3,-3 5-7,1 0 1,5 2-18,0 16 10,2 6 5,-1 8 3,-4 1 1,-2 3 11,-1-3-11,-1-1-1,-2-4 2,0 0 6,0-5-6,0-2 7,0-3-9,0-4 4,0-5-5,0-1 1,0-4-33,0-4-8,3 0-93,0 0-77</inkml:trace>
  <inkml:trace contextRef="#ctx0" brushRef="#br0" timeOffset="155999.655">19073 4742 107,'0'0'153,"0"0"-120,0 0 56,0 0-4,0 0-14,0 0-10,91 0-42,-72 0-16,-2 0-6,-1 0-4,-1 0-117,-5-2-132</inkml:trace>
  <inkml:trace contextRef="#ctx0" brushRef="#br0" timeOffset="156570.0174">19628 4435 243,'0'0'128,"0"0"-104,0 0 1,0 0-2,86-26 25,-55 19-23,4 2 13,2 0 25,5 0-48,0 0 10,2 2-25,-3 2 10,-6-1-21,-6 2 11,-5-2-55,-9 1-37,-7-1-77,-5-1-83</inkml:trace>
  <inkml:trace contextRef="#ctx0" brushRef="#br0" timeOffset="156855.2101">19898 4263 167,'0'0'196,"0"0"-172,0 0-4,0 0 5,0 0 28,-26 87-23,22-55 37,2 0-48,2-2-11,0 0 3,0-6-10,0 0-2,0-3 1,5-3-62,1 0-11,4-4-59,4-1 109,0-3-112</inkml:trace>
  <inkml:trace contextRef="#ctx0" brushRef="#br0" timeOffset="157704.2922">20293 4549 397,'0'0'0,"0"0"7,0 0-7,0 0 3,0 0-1,0 0 28,14 23 10,-6-23 26,1 0-9,5 0-17,2-5-5,1-10-32,0-3 5,1-6 1,-1-7-4,-1-6-3,1-5-2,-3 0 0,-3 1 10,-2 0-10,-3 4 0,-2 1 0,-1 3 10,-1 4-9,-2 8 7,0 8 8,0 5 13,1 7-1,-1 1-24,0 0-4,0 16-23,0 17 17,0 12 0,0 10 6,0 5 3,-4 3-3,-2 8 0,-3-5 2,0-1 4,1-6 17,-2-7-22,3-5-1,-1-8 8,2-4-2,-1-8-6,2-5 3,1-5 1,1-5-8,3-5 4,-2-2 0,2-5 4,0 0 1,0 0-2,0-8 5,0-8-8,2-8-1,2-7-6,2-2-14,3-6 7,-1-5-4,-4 0-7,2-3 14,6 2-10,1 3 17,5 3-2,0 7 6,2 9-1,-5 8 1,1 8 0,-5 5-6,-1 2 5,0 0-3,5 3-6,0 14 8,-1 2-5,-1 2 11,-10 0-4,0 0 0,-3-3-7,0-1 4,-12-3-2,-3-3 5,-3-1 1,-1-1 2,1-3-6,0 0-15,0-3-65,3-3-79,-1 0-200</inkml:trace>
  <inkml:trace contextRef="#ctx0" brushRef="#br0" timeOffset="158506.4528">20976 4539 257,'0'0'28,"0"0"-28,0 0 1,0 0 0,0 0 50,0 81-29,0-54 14,0-1 3,-1-2-28,-1-2 11,2 1-21,0-2 5,0 0 5,0-5-6,0-1-5,0-2 0,0-5 4,8-1-17,3-6-47,5-1-92,0 0-112</inkml:trace>
  <inkml:trace contextRef="#ctx0" brushRef="#br0" timeOffset="159277.3796">21002 4600 258,'0'0'74,"0"0"-60,0 0 6,0 0 4,0 0-20,0 0 39,-8-31-6,6 23 16,1 1-28,-1-1 3,2 1-5,0 1-6,0 1 8,0-2-6,0-1-16,11 0 4,4 0-7,6 1 0,1 3-2,2 2 2,2 2 0,1 0 0,-1 0 5,-2 8-12,-2 5 4,-8 4 3,-3 4-2,-7 1-4,-4 1 6,0-2-2,-15-1-7,-9-4 5,-1-4-8,-2-2 12,-2-4 4,4-2-4,3-1 6,7-3-6,6 0-4,6 0-26,3 0-8,0 0 7,0 0 12,12-6-9,3 0 19,1 0 7,-1 1-7,1 4 5,-2 1 3,2 0 1,1 0-2,1 7 5,1 7-3,0 3 0,-1 1 2,-4 1-4,2 1 2,-5-2 0,-4-1-1,-2-1 1,-5 2 0,0-2 12,0 1 9,-11-2 1,-5-3-4,-2-1 3,-5-4 28,3-2-37,0-1 17,1-2-23,2-2 3,1 0-10,1 0 1,-3 0-22,0-4-34,2-3-43,-3 0-14,2 0-133</inkml:trace>
  <inkml:trace contextRef="#ctx0" brushRef="#br0" timeOffset="416880.0542">4801 7185 64,'0'0'95,"0"0"-35,0 0 1,0 0-27,0 0-20,0 0 14,0 0-8,0 0 17,0 0 6,0 0-19,0 0 20,0 0-21,0 0-12,0 0 19,0 0-11,0 0 5,0 0 3,0 0-19,0 0 10,0 0-16,0 0 6,0 0 8,0 0-11,0 0-1,0 0-4,0 3-12,0 16-3,0 12 13,0 8 4,0 4 5,-2 1-6,-4 1 3,-1-3-2,4-1 2,0-1-4,0 2 0,-2-4 1,1-2-3,1-2 2,1-8-2,-2 0-17,-2-3-34,3-5-54,0-5-42,0-8-87</inkml:trace>
  <inkml:trace contextRef="#ctx0" brushRef="#br0" timeOffset="417628.4475">4777 7285 181,'0'0'49,"0"0"-46,0 0 35,0 0 22,0 0-14,0 0-23,9-15-16,-5 15 16,-4 0-23,6 0 3,3 7-6,3 11 9,6 9-6,1 7 4,-1 6-1,2 1 20,-5-1-21,1-1 9,1-3-2,-1-4-4,-1-4-5,1-2 0,-2-3 6,-1-5 0,-4-4-6,4 0 0,-2-5 3,-4-1 7,-2-4-10,-2-3 0,0-1 9,-3 0 0,4 0 31,2 0 29,2-16-4,1-7-58,2-5 5,-3-2-12,3-5 1,-3-1 7,-3 2-7,-5-1 0,0 6 11,0 2-2,-2 9-10,-5 1 0,3 6-18,-1 3 11,2 3-42,3 4-12,0 1-71,0 0-58,0 0-92</inkml:trace>
  <inkml:trace contextRef="#ctx0" brushRef="#br0" timeOffset="418668.9583">5429 7493 228,'0'0'118,"0"0"-73,0 0 7,0 0 10,0 0-48,0 0 5,-58-5-10,47 23-3,-1 3 1,5 1 0,2 1 3,4-3-10,1-1 0,0-3-2,0 0-4,1-5 3,8 0-1,0-4 4,3-2 7,1-2-3,-2-3-1,1 0-3,0 0 0,-3-11-6,-3-2 4,0-5-8,-2-2 10,-1 2 0,-3-1 1,3 2 2,-1 2 2,2 1 0,1 6-5,-1 0 1,5 2-8,0 4 3,3 2 4,3 0-8,1 0 8,2 0-1,-4 9-3,2 2-1,-2 3 1,0-1 0,1 2 4,0 2 2,0-2 2,1 0-4,-2-1 0,4-1 0,-5-4-2,-1 0 2,-1-3 0,-4-2 4,-2-4-3,2 0-2,-1 0 2,0-9 5,5-9 9,-3-1-7,1-2-6,-3 3 14,-1 5-4,-2 5-8,-3 5 13,0 3 4,0 0-21,0 0-11,7 13 1,-4 7 3,9 2 14,2 0-4,5-1-2,3-2 0,2-4 8,-1-2-7,-1-3 0,3-6 10,-4-4-12,-6 0 14,-3-7-8,0-14 1,-6-7 1,0-3-8,-1-2-2,-5 0-2,0 2 6,0 9-2,0 9 17,0 3 16,0 7 0,0 3-13,3 0-17,5 0-3,3 0-20,5 0 17,1 6 3,0 1-27,-3 0-6,2 0-40,-4 0-131</inkml:trace>
  <inkml:trace contextRef="#ctx0" brushRef="#br0" timeOffset="418885.1312">6439 7600 162,'0'0'5,"0"0"20,0 0 43,0 0-40,-11 92-5,-2-71-15,-2 2-6,-3-1-4,-3-1-84,-1-2-116</inkml:trace>
  <inkml:trace contextRef="#ctx0" brushRef="#br0" timeOffset="420504.858">7547 7465 243,'0'0'38,"0"0"-13,0 0 16,0 0-24,0 0 7,0 0 8,24 14-17,-15-9 37,4-5-15,-2 0-10,4 0-1,3 0-26,-3-7 13,1-4-13,-2 1 7,-4-3-9,-4 2 2,-3 0 0,-3 2-5,0 3 2,0 3 3,0 1 0,0 2-15,0 0 13,0 0-30,-3 14 32,0 4 0,1 2 3,1-2-5,1-1 2,0-3-1,0 1-8,0-4 9,6-1 0,5-3-2,0-4-1,3-3 3,4 0 0,0 0 7,1-16-12,-2-3 6,0-5-1,1-2 5,-3-5 4,0-5-9,-3-5 20,3-6-14,-3-2 15,0 0 2,-2-2-5,1 3 3,-2 3-18,-3 6 13,-1 11 0,-3 10-13,-2 11 55,0 5-18,0 1-15,0 1-25,0 0-18,0 27 2,0 15 6,-2 19 10,-2 7 8,1 4-8,0-2 8,2 1 1,-1-3-5,2-2 11,0-1-1,0-3-13,5-2 32,2-5-33,-1-4 1,0 1-1,5-6 8,-1-2-10,0-3 2,-2-10 0,1-8-9,0-12 9,-3-9-5,1-2-18,1-6-3,2-21 19,-1-7 0,-1-8-33,-7-3 32,-1 2-17,-1 0 25,-16 3-4,-2 7 9,-5 6 7,6 5 1,-3 5-9,10 5 22,7 6-21,2 3 5,2 3-10,11-3-16,22 0-2,10-2 3,3 1-33,-2-2-43,-6-2-134</inkml:trace>
  <inkml:trace contextRef="#ctx0" brushRef="#br0" timeOffset="420805.6575">7728 7212 382,'0'0'125,"0"0"-121,0 0 6,0 0-10,0 0-13,0 0-105,0 0-204</inkml:trace>
  <inkml:trace contextRef="#ctx0" brushRef="#br0" timeOffset="421792.6831">9648 6952 239,'0'0'103,"0"0"-42,0 0 41,0 0-38,0 0-22,0 0-42,0 10-36,0 24 36,0 12 12,-1 8 11,-10 5 10,2-1-27,-4-1 17,2-5-21,-2-9 13,4-2-18,1-5 3,-1-3 0,1-4 0,-3-5-17,6-6-28,2-9-32,3-8-48,0-1-54</inkml:trace>
  <inkml:trace contextRef="#ctx0" brushRef="#br0" timeOffset="422140.3845">9725 6914 89,'0'0'84,"0"0"1,0 0 13,0 0-35,0 0-29,0 0-28,50 10 5,-40 31 38,-1 7 1,0 6-24,0 4 22,0-1-21,2-1-16,2-6 5,0-1-10,-2-7-1,4-4-5,-6-5 0,1-5 3,-4-7-3,-3-4-1,-3-8-14,0-6-79,0-3-130,0-8-83</inkml:trace>
  <inkml:trace contextRef="#ctx0" brushRef="#br0" timeOffset="422340.9287">9642 7306 219,'0'0'19,"0"0"67,0 0 9,102 0-33,-74 0-11,-1 0-42,-8 0 6,-2 0-15,-3 0-67,-5-3-174</inkml:trace>
  <inkml:trace contextRef="#ctx0" brushRef="#br0" timeOffset="423080.4948">10124 7528 205,'0'0'32,"0"0"18,0 0 18,0 0 4,0 0-24,0 0 16,95 13-29,-75-27-30,1-6 19,-1-4-16,-1-6-5,-2-6 8,-3-6-6,2-7-1,-5-7-4,2-1 0,-4-1-4,-3-3 4,-3 4 0,-3 1 8,0 4-5,0 8-3,-4 10 0,-7 8-10,-1 11 9,3 6-4,2 9 5,-4 0 0,-2 32 3,-2 20 0,-1 17 2,3 7-2,6-2 13,4-7-2,3-5-10,0-8 9,9-6-13,6-6 0,4-7 0,-2-7 7,7-3-3,-4-9-4,2-5 3,0-7-1,0-4 2,0 0 0,1-4 0,1-14 1,-2-3-10,0-5-1,-3-3-28,-5-1 4,-5 2-32,-4 4 38,-5 4 24,0 8 10,0 6 40,0 5 1,0 1-14,0 0-37,-6 18-5,1 6 5,4 1 3,1 1 1,0-3 0,4-2 1,8-3-1,6-3-4,-3-4 6,1-1-6,4-6 0,1-4-6,0 0-15,-2 0-97,-7-14-153</inkml:trace>
  <inkml:trace contextRef="#ctx0" brushRef="#br0" timeOffset="423296.661">10644 7099 549,'0'0'51,"0"0"-21,0 0 3,0 0-18,0 0-15,0 0-6,-1-13-16,1 13-97,1 0-63,4 0-126</inkml:trace>
  <inkml:trace contextRef="#ctx0" brushRef="#br0" timeOffset="424299.2455">11137 7213 72,'0'0'76,"0"0"25,0 0-35,0 0-29,0 0 31,0 0-30,-61-21-26,41 21 32,0 0-22,0 0-12,1 0 4,-5 12-12,6 4-2,-3 6 0,2 3 10,5 3-13,7 1 3,2 1 0,5-2 6,0 1-6,0-4 0,12-4-1,9-1 6,3-2 9,3-4-7,6-6 2,0-3 0,5-5 0,4 0-8,-3 0 6,4-11-5,-9-2-3,-5-4 1,-4-3 0,-4-2 6,-3-5 0,-3-2-6,-2-2 0,-4-1 0,-3 5-3,-6 3 6,0 7-3,0 4 26,-6 5-25,-7 2 12,-5 6-12,-3 0 5,1 8-5,-2 18 4,3 2-5,5 5 15,7-1-10,5-4-7,2 0 2,0-4-1,14-2-1,7-4 2,7-2 0,8-6 10,4-2-2,6-7-3,1-1-5,-3 0-49,-5 0-21,-9-9-166</inkml:trace>
  <inkml:trace contextRef="#ctx0" brushRef="#br0" timeOffset="445924.1302">12711 7179 149,'0'0'69,"0"0"-19,0 0 19,0 0-21,0 0 20,0 0-32,0-8 2,0 8 9,0 0-45,0 0 4,0 3-6,0 15-5,0 5 5,0 3 2,0 0-1,1 0 8,2-3-9,2-2 0,1-2-1,0 0 2,6-4 3,-5-1-4,2-1 0,3-4-3,-1-3 0,3-3-1,0-3-6,1 0-3,3 0 5,-5-9 3,2-5-1,-3-1 1,1-2-4,-4-1 9,-1-1 0,4-5-2,-5 1 2,1 1 0,-2 0 3,-2 6 5,-3 2-2,-1 4-2,0 4 24,0 3-2,0 3 13,0 0-39,0 4-3,0 16-1,0 7-1,0 0 5,2-2 0,7-2 1,2-3-1,2-4 0,2-1 1,3-4-2,1-5 2,5-5-6,1-1 5,-2 0-21,-4-1 15,-1-10-6,-4-3 12,-4-3-5,-3-6 1,-1-4-4,-1-4-26,1-1-12,-3 3 38,-3 4 2,0 6 6,0 6 4,-9 4-3,1 5-1,1 1 24,4 1-6,0 1 8,3 1-22,0 0-3,0 0-2,3 0-32,12 0 33,9 0 0,2 0 4,6 1-2,1 1-2,4-2 0,2 0-2,2 0 6,1 0-5,-3-3 1,-3-1-1,-3 1-7,-8 0-2,2 2-14,-5-2 17,-4-1-18,-7 0 23,-5 1-1,-5 3 3,-1 0 37,0-1 13,0-2-7,-1 2-23,-11-1-20,-5 2-8,1 0 8,-3 0 0,-4 9 0,4 9 2,-2 1-2,3 2 0,5 2-3,3-3 3,6-2-1,4-3-16,0-3 12,0 0 4,6-3 1,3-2 3,3-2 1,4 0-8,2-5-1,3 0-13,0 0 17,3 0-9,-5-6 4,-2-6-10,-8-4-8,-2 0 15,0-1 9,-4 1 0,-1 2 9,-2 2 9,0 2 25,0 0-19,0 5-13,0 0 5,-2 5 5,2 0 3,0 0-10,0 0-14,0 0-13,0 0 1,0 6 9,0 6 2,3-1 1,5 1 0,1-2-3,4 0 6,2 0-2,2-4-1,-2-3 0,1-1-1,-4-2-10,-3 0 6,0 0 2,-3 0 3,0-5 0,0-4 21,1-1-13,4-3 25,1 3-31,2 1-1,2 3 1,0 3-2,-4 3 0,1 0-5,-1 4-1,-1 10 6,0 2-1,-3 2 1,0 0 6,-4 0-3,2-2-3,-3-3 2,-2-3 2,1-5-4,-2 0 0,1-5 0,1 0 6,-2 0-6,3 0 8,0-15 6,3-8-13,4-3-2,1 2-5,1 3-1,2 6 7,-1 5-14,0 3-7,-1 7 13,-3 0-10,6 0 11,-3 11-4,2 6 6,0 0 0,2-1 10,-2 0-4,2-2 10,1-2-9,2-2 7,2-2-9,1-5 5,1 0 16,-1-3-15,1 0 4,-1-6 0,-1-10-9,-3-7 8,1-1-9,-5-3 0,-3 0 30,-5-5-13,-1-4 13,-4-2-6,-1-5-19,0-1 13,0-6-5,0 1 1,0 1 27,0 6-38,-3 11 2,2 13 0,-1 11 6,2 5-14,0 2 3,0 2-16,0 25-5,0 23-1,0 14 22,5 7 6,-4-2 5,2-12-6,-1-8-5,8-12 0,-1-4 5,2-7-5,2-5 0,-1-6-1,-1-6-16,2-6-13,0-3-11,8-6-15,4-18-15,2-9-201</inkml:trace>
  <inkml:trace contextRef="#ctx0" brushRef="#br0" timeOffset="446218.3219">14277 6924 487,'0'0'40,"0"0"-25,0 0 57,81-3-42,-36 2 1,6-2-17,8-2 7,-2 1-6,-7-1-10,-6 3-8,-11 2 3,-5 0-48,-9 0-18,-11 0-82,-7 0-142</inkml:trace>
  <inkml:trace contextRef="#ctx0" brushRef="#br0" timeOffset="447506.2158">15504 7177 428,'0'0'52,"0"0"-52,0 0 1,0 0 5,0 0 39,0 0-28,35 45 21,-19-40-4,4-2-24,2-3 26,3 0-23,-1 0-8,2-3 6,1-12-1,-2-2-10,0-4 0,-2-6 5,-2-6-19,-4-8 14,-1-4-4,-4-6-7,0-3-5,-6-2 16,-2 1 0,-2 3 4,-1 6 6,2 3-9,-1 9 8,1 5 19,-1 10-25,-2 8 14,0 5 2,0 6-18,0 0-2,0 21-15,0 18 15,0 18-7,0 11 16,0 6-8,0 1 0,0-7 8,0-14-9,8-9 3,0-10-2,1-8 3,2-4 3,2-7-6,0-5 0,3-4-2,2-7 2,2 0 5,4-7-2,-1-11-3,0-3-4,-4-2 4,-1-1-13,-4 0 5,-1 3 2,-4 1 7,-3 7-1,-5 4 4,-1 6-4,0 1 0,0 2-7,0 2-31,0 17 32,-6 8 6,2-1 2,2 0 1,2-6 1,0-1-4,0-3 0,8-4-6,4-3 2,1-3 8,1-6-1,0 0 3,0 0 1,1-6-9,-5-9 2,1-5-26,-6-2 3,-4-3-38,-1-1 41,0 0 19,-9 4-13,-5 2 14,0 6 15,1 4 3,4 1 25,2 5-15,4-1-4,3 5-8,0 0-16,0 0-10,5 0-4,11 7 14,6-1 9,-1 1-8,3-4 2,0-3-3,-2 0-8,-2 0-32,-2 0-84,-6-5-132</inkml:trace>
  <inkml:trace contextRef="#ctx0" brushRef="#br0" timeOffset="447829.047">15628 6777 296,'0'0'123,"0"0"-122,0 0 7,0 0 56,112 30-12,-69-27-15,6 0-17,3-1-18,-1-2 9,0 0-11,-5 0-4,-7 0-51,-10 0-90,-9 0-203</inkml:trace>
  <inkml:trace contextRef="#ctx0" brushRef="#br0" timeOffset="449379.789">17444 6977 324,'0'0'58,"0"0"-26,0 0-4,0 0 23,0 0-6,0 0-14,0 0 8,80-53-38,-64 49 29,-1 4-25,-1 0 9,2 8-22,-1 14 8,-2 6 0,-2 3 8,-2-1-3,-5-4-5,-1-4 0,-1-4 7,-2-3-7,0-5 1,0 0-1,0-4 0,0-4-1,0-2 1,0 0 16,0 0-16,0 0 31,0-4-31,0-13 1,0-1 5,0 0 2,0 0-10,7 2 2,2 3 0,1 3-1,0 3 1,-3 2 0,3 4-3,-2 1-4,2 0 5,4 1-1,-2 11 1,-2 0-9,-1 2 9,-3 1 2,-3-2-2,-3 1 0,0-2-3,0-1 3,0-4 2,0-2-10,0-2 11,0-3-1,0 0 7,0 0-4,0 0 11,0-7-14,0-12 6,3-5-5,9 0-1,6-2 0,1 3-2,-1 7 2,2 3 0,-5 6 0,1 7-13,-1 0 7,1 2 3,-1 10 3,0 3-2,-1 0 0,-3 0 2,-3-1 0,-1 1 2,1-3-8,-1-2 6,-1 3-3,0-6-40,2-1-127,-1-4-47</inkml:trace>
  <inkml:trace contextRef="#ctx0" brushRef="#br0" timeOffset="450817.2508">18380 6978 180,'0'0'93,"0"0"15,0 0-46,0 0-35,0 0 24,-85 5-46,66 15 25,5-1-21,4 4 0,3-2-1,2-1-3,5-2-5,0-3 0,0-4-7,2 0 0,6-6 6,3-3 1,1-2-4,3 0-6,1 0-7,1-7-5,-2-5-42,-1-3 5,-3 2 7,-2-1 19,-3 5 33,-5 3 13,-1 4 47,0 2 24,0 0-70,0 0-14,0 0-12,0 0 12,0 3-5,0 3 2,6 2 3,5-2 8,3-3-5,6-2 15,5-1-16,4 0 1,1 0 8,-1-9-7,-3-3-3,-3-6 6,-4-3 3,-2-6-7,-3-6-1,-2-9-1,-3-5 29,-2-4 4,-1-2-12,0 1 20,-2 2-27,0 5 18,-1 7-14,-2 7-9,-1 8 19,0 9-2,0 6-5,0 4-5,0 4-17,0 2-4,0 26-31,-1 18 30,-7 14 5,-2 5 5,1 2 2,3-2 9,0-6-11,0-5 4,3-10-9,3-7 1,0-4 0,0-7-1,0-5 0,0-3 3,0-4 3,0-5-7,0-2 1,0-4 0,0-1 5,0-2-3,0 0 9,0 0 11,0-15-22,2-9-18,8-9-13,3-8-1,7-4 11,-2-1-14,-1 7 25,-3 8 0,-4 10 16,-2 9-6,-2 6 0,5 4 7,3 2-14,5 0 7,-1 3 0,0 9-2,-6 2-5,-3 1 2,-5 1-13,-4 1-23,0 2-4,-20-2-47,-9-5 10,3-2 25,3-6 21,8-4 35,6 0 1,2-2 0,3-6 10,0 4 2,4 3 48,0 1 30,0 0-38,0 0-35,0 0-17,4 0 0,13 0 2,7 7 40,0 2-13,5 1-5,0 1-23,3-1 6,-1 4-7,2-3 3,0-1 2,1-2-3,-3-2-1,-5-4 3,-4-2 0,-1 0-4,-6-5 1,1-11 2,-2-5 3,-3-4-6,-3 1 0,-7-3-2,-1 1-1,0 1 3,0 1 2,-9 6 2,1 4 20,2 8-24,3 6 11,-3 0-11,-2 12 10,1 12-17,-1 5 7,8 1 0,0-2 5,0 0-3,6-3 7,8-4 2,-1-1-11,6-4 0,1-2 1,5-4-1,2-3-5,-2-3-57,-1-2-14,-7-2-62,-6 0-107</inkml:trace>
  <inkml:trace contextRef="#ctx0" brushRef="#br0" timeOffset="452820.1479">20123 6810 116,'0'0'56,"0"0"14,0 0 2,0 0-14,0 0-8,0 0-19,0 0 10,24-42-19,-18 42 4,1 0-21,2 0 4,2 3-9,3 15 4,0 6-4,1 3 12,-3-1-10,-2-1 1,1-2-3,-5-2-1,0-4-1,-3-2 2,-2-2 0,-1-5-4,0-4 0,0-3 4,0-1-7,0 0 7,0 0 13,0 0 0,0 0 26,0-2 11,0-11-47,0-1 5,0-4 0,0-7-8,2 1 14,8 0-11,5 0-1,3 6-2,-2 4 5,5 7-11,-2 4 6,1 3-3,-1 0-4,-1 10 6,0 10 1,-4 5-5,-3 1-1,-2 0 4,-5 1 0,-3-9 2,-1-2-1,0-3 2,0-9-1,0 0 0,0-2-7,0-2 4,0 0 6,0 0-1,0 0 26,0-15-28,0-6 1,0-3 4,5-3-1,5 0-4,0 2 0,2 4-6,8 6 2,-1 4-1,-1 4 5,3 6-2,-1 1-3,0 0 3,4 4 1,0 11-3,-1 0 2,0 1 2,-2 3 0,-2-5 0,-1 0-2,0 0 2,-3-5 0,4 0 0,-2-3 10,-1-4-9,-1-1 7,3-1 5,4 0-12,2-1 18,-3-12-19,2-3 1,-7-2 9,-1-3-10,-6-1 15,-3-1 13,-6 0-27,0 2 7,0 3-8,-3 7-4,-8 2 0,1 5 8,-3 4 0,1 0-4,-3 2-9,3 16 5,4 3-6,4 4 8,4 4-8,0-4 16,3 0-6,12-4 0,7-5 0,9-5-6,5-4-10,6-2-8,3-5-37,-8 0-88,-4 0-36</inkml:trace>
  <inkml:trace contextRef="#ctx0" brushRef="#br0" timeOffset="453923.0886">21577 6756 270,'0'0'74,"0"0"-63,0 0 63,0 0 5,0 0-4,0 0-27,-79-35-36,48 35 2,1 14-14,0 2 1,5 4 14,5-2-15,6 1 0,5 3-2,4-1 1,5 0 0,0-3-9,0-2 10,5-2 0,7-3 1,-1-3 4,3-1-3,2-4 3,1-3-10,1 0 4,1 0 1,5-8-2,-2-10-21,2-4-11,-3 0-3,-4-2-11,-5 3 33,-8 7 15,-2 4 5,-2 5 52,0 4-8,0 1-22,0 0-19,0 0-8,0 3-9,0 12 2,0 6 7,0 0 0,0-1 6,0-1 1,10-4-7,-1 0 6,2-4-5,2-2 0,0-3 13,2-5 3,0-1-14,1 0 8,3-6-3,1-12-7,3-6 11,-4-8-12,-1 0 0,-3-4 3,-2-2 8,-5 0-11,2 5 0,1 5-1,-4 10 1,-2 8 4,-2 6 2,-3 4 25,0 0-31,7 0-2,2 18-27,0 7 23,3 7 5,-3 0 1,0-1 0,1 1 5,1-5 3,-4-1-8,-1-4 0,-1-5 3,-4-4-7,-1-3 4,0-6 0,0 0-6,0-1 21,-9 0-14,-4-3 2,-7 0 10,4 0-10,-5 0-3,5 0 0,4-4-10,1-1 3,4 3-5,4 0 5,1-1 1,2 3-4,0 0-7,0 0-5,0 0 14,6 0-8,6 5 16,-3 0 0,0 1 4,3-1-8,-5-2 4,0-1 0,-4-2-4,-3 0-3,0 0-32,0 0-31,-2 0-62</inkml:trace>
  <inkml:trace contextRef="#ctx0" brushRef="#br0" timeOffset="456144.7666">22104 6723 22,'0'0'114,"0"0"-72,0 0 27,0 0 3,0 0-13,0 0 5,0 0-27,8-9-11,-8 9-9,0 0-17,0 7-8,0 11 8,0 5 14,0 2 0,0 1-2,0 1-10,4-5 3,1 0 1,1-3-6,-1-4 0,0 2 5,-1-5-5,3-3 0,-3 0 0,5-6 0,3-3 13,3 0-13,9 0 0,1-1 3,2-12 3,0 0-6,-4-4 0,-3-4-1,-1 0 4,-4-6-3,-3 0 0,-3 3 0,-4 1 6,-5 4-4,0 3 7,0 6 10,0 4-15,0 3 30,0 3-22,0 0-10,0 0-2,0 3-14,1 11 7,4 7-3,-2 3 15,2 0-5,0 1 0,1-1 0,2 1 2,2-4 0,2-1 0,3-4-1,3-4 5,-1-4-11,0-4 6,4-4-1,-3 0 7,1 0-3,0 0-1,0-9-3,1-3-2,-2-2 0,0-2 2,-3-2-5,-2-3 2,-2-5-2,-4 0 4,-2-1-4,-4 1-11,-1 1 15,0 4-4,0 3-6,-8 3 8,-3 3 1,2 3 2,1 3 7,3 1-4,2 4 5,1 1-7,2 0 2,0 0-3,0 0-3,0 0 2,0 0 0,0 0-8,0 0 8,3 0-6,7 1 7,2 5-4,5 1 8,1-3-3,4-1-1,5 0 3,1 0-3,-1 0 0,-3-1 3,-2 1-7,-4 1 12,-4 2-8,-1 2 0,-2-1-6,-2 2 5,-2 0-5,-1 3 6,-2 0 0,1 2 3,-5 4-3,1 0 0,-1 0-10,2-1 9,1-3 0,0 2 1,2-4 0,-1-2 5,3 0-5,1-5 0,-1 0 3,7-2-3,2-2 0,2-1 0,2 0 14,2 0-10,5-9-4,-1-5 0,3-5 8,-1-6-12,-4-2 4,2-2-10,-6 2 8,-6-1-12,-2 3 14,-8 3-6,-4 2 9,0 5-17,0 4 14,-7 4 0,-4 3 28,-1 4-28,2 0 0,-2 0-9,0 11 21,0 9-18,2 4 6,2 0 0,4 1-3,1 0 5,3 1-2,0-4 0,0 0-2,7-5-1,11-2 5,6-4-2,1-5 4,1-3 3,0-3-8,4 0 1,2 0-25,0-13-8,4-3-82,-3-2-78</inkml:trace>
  <inkml:trace contextRef="#ctx0" brushRef="#br0" timeOffset="458673.6482">23595 6616 111,'0'0'147,"0"0"-112,0 0-4,0 0 0,0 0-28,0 0 20,61-15-7,-52 16 0,1 16-2,1 4-7,-4 3 26,2 5-5,-3-5-20,-2-2 8,1-4-9,-2-6-6,-1-3 13,-1-1-13,-1-5-1,0 0 0,0-3 0,0 0 23,0 0 2,0 0 15,2 0 5,1-8-32,1-5-12,2-2-1,0-3 8,1 1-8,5-1 0,0 1 0,3 2-2,3 1-7,1 3 5,-4 4-1,3 3 5,-3 4-8,0 0 6,-3 5 0,-1 12-4,-1 2-4,-4 1 3,-2 1 3,-2-2 2,-2 0-3,0-3 5,0-3-2,0 1-2,0-4 4,-6-1-3,0-1-1,3-7 4,1 1 0,2-2 9,0 0 1,0 0 12,0-12-19,0-7-3,0-2 0,6-5 2,6-1-6,6 3-6,0 1 5,5 4-4,-4 6-11,-3 6 1,-2 2 8,-5 5-1,0 0 11,4 3-5,-1 11 6,1 2-7,-1 1 9,-3 1-4,2-3-5,-2 3 7,1-3 7,0 0-7,2 0 0,2-6 5,-1-4 0,2 0 1,5-4 18,0-1-18,3 0 20,-1-6-24,1-8 3,-2-2 4,1-5-4,0-2-3,-1-4-2,-6 1-10,0 3 8,-9 2 0,-3 4 2,-3 3 1,0 4-1,0 3-8,-9 4-18,-6 3 19,0 0 1,-1 8 6,1 12 0,-3 4-2,4 0 8,3-2-5,6-1-1,2-1 3,3-5-7,0 0 4,0-4 0,14-1-2,3-4 13,4-1-11,0-5 0,3 0 2,1 0-1,2-3 5,0-9-6,1-5 0,0 1-11,0-1 8,-1 4-5,-4 2 8,-5 5-5,-4 3 14,-5 3-7,1 0-2,-2 0-5,-1 6 5,-1 6 6,1 3-6,-4 0 26,-1 0-17,-2 0 10,0 0-19,0-1 6,0-2-5,0 0-1,-3-4 0,-4-3 24,4-3-16,1-1 5,1-1 3,-1 0-15,1-3 26,-1-12-25,2-6 2,0-3-8,0-1 0,8-1 2,9 6-12,4 4-14,-1 6 19,1 2 2,-5 5 2,-1 3 1,0 0 1,0 3 3,-2 9 0,2 5-3,-3-2 1,1-1 2,-2 3 0,0-3 5,-1 0-4,0-4 4,-1-2-3,3-1 7,-4-4-11,-4-2 3,4-1-1,-1 0 32,5 0-16,0-8 5,1-6-13,4-2-1,-2-2 0,1 0-7,0-4 1,-3-1 1,0-3 5,-3-5-6,-1-2 7,2-3-7,-2-3 5,-2 0-1,1-2 6,-1 0 14,-1 1-24,2 3 9,-4 3 1,-1 7-8,0 9 13,0 6-16,-3 7 0,0 5-4,0 0 4,0 8-18,0 28-6,0 16 11,0 12 13,-4-1 3,-5-3 2,1-8 13,3-6-17,4-7 9,1-5-10,0-6 1,3-4-4,4-3 5,1-6-2,1-4 4,0-5-1,-2-3-3,7-3 1,7 0 1,2-15-4,6-5-11,-4-1 8,-4-3-1,-2 0 3,-6-3 3,0 0 0,-6-2 2,1 2-8,1 4 6,-5 8 0,-1 6-6,0 5-1,-1 4 7,1 0 0,1 0-34,4 10 24,3 5 3,3 4 7,1-1 1,0 0 8,0 0-9,-3 0 0,-2-3-1,-1 0-3,-3 0 6,-1-1-2,-4-4 6,-1 1-6,0-4 0,0 1 0,0-2-6,-5-1 6,-7 2 3,-11-1 5,-6 0-8,-4-4-29,-2-2-25,-2 0-118,2-1-375</inkml:trace>
  <inkml:trace contextRef="#ctx0" brushRef="#br0" timeOffset="459159.3456">24979 6400 271,'0'0'130,"0"0"-99,0 0 44,85 13 22,-47-11-38,5-2-19,3 2 6,0-1-37,0-1 17,-4 0-25,-2 0 10,-5 0-16,-4 0 5,-3 0-19,-5 0 9,-4 0-40,-4 0 17,-6 0-69,-9 0-99,0 0-112</inkml:trace>
  <inkml:trace contextRef="#ctx0" brushRef="#br0" timeOffset="472208.8098">25989 6700 211,'0'0'168,"0"0"-132,0 0 2,0 0 35,0 0-36,0 0-6,0 0-8,0-1-22,0 1 1,2 0-2,-1 0 0,1 4-2,-2 8 5,0 0-6,0 5 0,-15-1-67,-5 2-23,-2 1-51,4-4-130</inkml:trace>
  <inkml:trace contextRef="#ctx0" brushRef="#br0" timeOffset="474345.6412">26459 6652 93,'0'0'175,"0"0"-134,0 0-18,0 0-9,0 0 3,0 0-17,6 6 0,-3-2 19,3-1-9,-2-1 17,3 1 1,-1-2-20,1-1 26,5 0-12,1 0-2,4 0 5,2-3-20,4-7 4,-3-4-9,-2-1-8,-3-1 5,-3-6 3,-2 4 0,-4-3-1,-1 5 8,-2 1-7,-1 3 0,-1 3 2,1 3 5,-2 3-5,0 3-2,0 0 14,0 0-14,3 0 0,5 0-13,3 0 2,1 9 6,4 3 5,-1 2 0,3 1 4,-3 1 1,0-3-9,-3 1 4,-2 0 0,-5-4-11,-4 1 11,-1-1-31,0 0 6,0-2-8,-15 0 17,-1-1 7,-3-2 9,2-2 8,1-2-8,8 1 0,5-2 40,2 0-15,1 0-13,0 0-3,0 0-8,4 0-2,13 0 0,8-3 1,6-6 7,-1 0-6,0-1-1,-2-3 0,1-2 3,-1-3-6,2-6 6,-2-4-3,3-6 0,-1-3 3,0-4-3,-3-2 0,-6-1 8,-2 0-6,-5 3 5,-4 4 15,-2 5-1,-4 8-13,-2 9 34,-1 8-1,1 4-24,-2 3 25,0 0-42,1 15-14,-1 23 2,2 12 3,-1 7 9,-1 2 0,0-3 3,2-5 5,2-4-1,-1-5-6,0-8 4,1-4-4,0-8-1,-1-4 0,-3-4 0,1-6-2,-1-5 2,0-3-13,2 0 11,-1 0 0,2-16-4,3-8 6,1-5-16,2-1 9,6 3 2,2 1 5,3 2-5,2 5 4,1 4 0,1 5-18,1 3 14,1 7-6,0 0 11,0 8 0,0 12-10,-1 2 6,-3 0-3,-2-2 6,-1-2 1,0-1-2,1-4 3,2-1-1,0-4 6,0-4-1,0-2-5,2-2 0,-1 0 4,-3-9-7,-2-9 4,-5-3-1,-2-7 0,-5 2-6,-3 0 4,-3 3-1,0 6 3,0 7 10,-8 4-6,-4 6 25,2 0-27,-5 12 3,2 15-5,0 5 0,6 1-3,7-3-2,0-3 10,9-3-2,11-6 1,6-2 0,7-6-4,3-7 0,4-1-42,-6-2-156</inkml:trace>
  <inkml:trace contextRef="#ctx0" brushRef="#br0" timeOffset="475147.6846">28933 6386 168,'0'0'158,"0"0"-77,0 0-1,0 0-5,0 0-22,0 0-31,-24-56 12,12 54-17,0 2-15,-6 0 1,0 8-2,-7 13-1,0 9 0,1 3 6,3 2-6,4-1 0,7-4 1,5-1-2,5-5 7,0-1-6,5-5 0,13-3 2,6-1-4,4-7 2,5-3-6,3-4-6,2 0-83,-2-3-89,-5-10-162</inkml:trace>
  <inkml:trace contextRef="#ctx0" brushRef="#br0" timeOffset="476103.427">29330 6382 262,'0'0'63,"0"0"-7,0 0-2,0 0-23,0 0-12,-84 4-13,62 18 16,-2 5 6,3 2-27,5-1 23,3-1-17,3-1-1,7-5-2,3-3-4,0-3-9,0-1 8,6-5-9,9-2 10,2-4 13,3-3-1,4 0-12,0-3-3,-4-12-12,-1-4 1,-2-3-8,-3 1 12,-3 3 6,-4 5 4,-3 1 12,-2 5 2,-1 0 2,-1 4-3,0 3-13,0 0 28,0 0-28,0 0-31,0 10 19,0 1 12,0 3 0,0-4 0,0 0-12,10-3 10,5-2-3,2-5-2,7 0 0,3 0-8,1 0 1,2-11 12,-6-1-9,-1 0 11,-6 1 0,-3 0 8,4 0 24,-3 2-31,1 4 2,-5 4-3,-2 1-1,-2 0 1,-1 13 3,-2 5 14,1-1 16,-4 0-26,1-3 26,-2 0-12,0-3-18,0-2 24,0-2-26,0-4 0,0 0 11,0-1-6,0-2-6,0 0 15,0 0-15,0-17 0,8-7-3,3 0-27,1 1 29,3 5-26,-3 7 27,0 1-3,0 6-5,-2 4 5,5 0 3,3 0 0,6 9-5,1 4 0,1 2 5,-4 2 0,4-2 7,-6-3-8,0 0 4,-4-5-3,-1 1 0,0-5-59,-3-1-139</inkml:trace>
  <inkml:trace contextRef="#ctx0" brushRef="#br0" timeOffset="479674.8493">1972 9017 258,'0'0'62,"0"0"-30,0 0-13,0 0 8,0 0 5,0 0-28,0 0 22,6 0 14,3 0-15,0 0 17,1 0-13,5 0-7,0 0 2,3-10-20,0-3 10,1-2-14,2-5 0,-6 1 0,1-4 3,-2-1-6,-5 0 2,-2 0-2,-2 4 3,-4 4 0,-1 2 0,0 7-3,0 2 10,0 4-7,0 1 11,0 0-11,9 0-7,6 3-11,11 12 15,2 3 1,2 2 3,1-1-1,-1 1 1,-2-1 0,-2-1-1,-7-1 0,-7-1 4,-6 2-3,-6-1-1,0-1-10,-3-2 3,-12-5-19,-3-3 26,-1-4 7,2-2-6,-2 0 9,7 0-5,-1 0-2,4-2 2,3-1 0,1 1-5,5 1 17,0-1-7,0 2-10,0 0-9,6 0-6,12 0 8,3 0 10,7 0-8,2 0 4,0 0 1,4 0 6,-1-2-4,2-1-2,-4-4 0,0 0 1,-1-2-3,-8 0 2,-1-1 0,-7-3-1,-4 3 4,-1-3-3,-6-1 5,-3-2-5,0 2 0,0 0 0,0 2 2,-6 3-2,-3 1 0,-1 2 0,-1 5-2,1 1 3,-1 0-2,2 0-5,3 6 1,-1 8 4,4 1-9,3 3 10,0-2 0,0 0-2,0 0-3,13-2 1,2-3 4,3 1 5,3-3-4,0-2 1,4-3-1,-1-4 6,1 0-7,-2 0 0,-1 0 0,-1-3 10,-6-8-7,0-2 7,0-6 10,3-4-14,-3-3 20,1-2-14,-2-6-1,-1-3 5,-4-4-9,0-2-3,-1-4 0,-4-1-1,-4 1 0,0 2-3,-6 3 0,-3 6 10,0 5-6,1 7-4,0 8 0,2 10 4,1 4 4,-1 2-7,0 2 0,-1 25-2,2 15-18,2 19 19,3 4 0,0 0 1,0-3-2,11-8 1,8-7 0,5-9 9,6-7-1,-2-8-6,3-5-2,-1-6 6,0-5 0,4-7-4,1 0 1,1-5 13,-5-16-13,2-4-3,-6-5 0,-7-1-9,-6-1 6,-8 3-1,-4 2 4,-2 10 0,0 7 0,0 7 0,-5 3 14,-1 0-14,0 18-11,0 11-2,4 3 13,2-4-4,0-3 4,14-3 0,4-4 0,3-7 2,3-3-12,1-8 2,3 0-35,-1 0-47,-3-12-278</inkml:trace>
  <inkml:trace contextRef="#ctx0" brushRef="#br0" timeOffset="480414.5327">3807 8723 145,'0'0'49,"0"0"7,0 0 66,0 0-6,0 0-10,0 0-44,-48-18-39,36 18-5,-4 0 4,1 17-22,-1 5 0,2 2-7,4 0 6,10-1 0,0-4-6,0 1 4,10-2 3,10-3 0,-1-1 6,6-4 0,-1-4-2,-1-4-4,-1-2 7,5 0-4,-5-5 9,2-10-12,-6-1 0,1-3 17,-7-4-9,-1-3-8,-1-4 21,-2-5-17,-4-3 16,1-2-18,-2-5 8,-2-1 17,-1 1-26,0 3 30,0 3-10,0 7-20,0 8 22,-4 8 6,2 7-7,-1 7 11,3 2-33,0 0-1,0 30-28,0 19-7,8 14 33,5 4 3,-4-5 0,2-8 8,2-7-2,-1-10-6,4-8 0,-1-3 3,3-8-1,-3-3 0,4-6-2,-2-7-11,2-2-41,2 0 1,-1-13-14,-3-6-65,-6-5-207</inkml:trace>
  <inkml:trace contextRef="#ctx0" brushRef="#br0" timeOffset="480712.4767">3805 8549 251,'0'0'109,"0"0"-82,0 0-27,0 0 47,0 0 61,94 14-28,-56-14-47,2 0-1,6 0-27,-1-7 10,-3-5-15,-2 3-10,-9 3-37,-9 0-137,-9 3-119</inkml:trace>
  <inkml:trace contextRef="#ctx0" brushRef="#br0" timeOffset="484503.0768">5594 8636 299,'0'0'91,"0"0"-86,0 0-2,0 0 16,0 0-17,0 0 5,0 0 40,30 22 0,-10-19-7,2-1-11,3 0-11,-5-2 4,5 0-12,-1 0 6,0 0-7,-6-2-1,-3-1-8,-6 0 1,-3-2 0,-3 0 13,-3-4-6,0-2 6,0-3-10,0 0 3,-9 0-6,-5-1-1,-2 1-3,1 3 1,-3 5 4,0 3 9,-6 3-11,-1 0-15,-2 0 1,2 11 7,2 4 7,4 6-4,1 3 13,3 5-8,7 0-1,4-3-12,4 0 8,0-3 0,12-4 4,8-1 4,2-4-1,2-3-3,4-3 2,2-2 10,3-4-9,1-2-3,-1 0 0,-2 0 5,-1-8 1,0-4-6,-2 0 0,-3-2 2,1 0-10,-7-3 8,-1 1 0,-3-4 0,-2 1 2,-2-1-2,-5 3 0,-1 5 4,-5 5-2,0 2 25,0 2 1,0 3 10,0 0-37,0 0 17,0 0-18,0 0-10,0 0 10,0 12-15,0 3 15,0 4-2,8-1 4,1 0-2,-1-2 0,8-1-2,1-3-4,2-3 7,3-3-1,1-3 0,-1-3 0,-1 0-1,-1 0 1,-4 0-10,-4 0 10,1-9 1,-1-4-1,-3-5 11,1-2-6,-2-6 5,-2-4-1,0-4-5,0-6 6,-2-3-8,1-4-1,-4 1 2,2-1-1,-3 8-2,0 10 0,0 10-1,0 8 1,0 9 0,0 2 5,0 0-5,-1 23-21,-2 16 3,-2 12 17,2 5 2,2-2-2,1-2 1,0-7 0,1-5-3,10-5 3,1-7-1,3-3 0,-2-7 2,2-5-1,-1-3 0,2-6 0,-1-4-2,6 0 3,-1-11-2,0-12-1,-4-3-12,-1-8 7,0-5-3,-4-3 8,-4-6-3,2 0-17,-6 4 11,-3 4 1,0 7 10,0 5 10,0 6-5,0 7 2,0 4 38,0 8-36,0 2 8,-2 1-17,2 0-10,0 16 3,0 14-5,0 14 12,2 6 4,1 1 3,-3-2 2,0 0-2,0-7 2,0-4-1,0-7-8,0-4 0,0-6 3,-3-4 2,0-8-6,1-6 1,2-3-30,0 0 30,0-8 0,0-17-2,0-8-11,0-7-23,11 4 20,1 6-5,3 9-9,-5 6 30,1 7-11,4 8 3,-3 0 6,4 0-28,-1 13 22,3 3 6,-3 1-5,3-1-2,-2 1 11,-1-4-2,1 1 0,-2-5 6,1-1-6,1-2 0,6-5 7,7-1-3,2 0 39,2-7-39,-8-6 0,-7 0 3,-6-1-7,-9-2 0,-3-1 10,0-2-24,0 2 13,-7 2-21,1 6 16,-3 3-9,3 4 15,-1 2 11,2 0-7,4 14-6,-4 8 2,5 4 0,0 0 6,0-5 1,6-2-7,10-3 0,-2-5 8,5-1-11,2-6 6,0-3-2,6-1 4,1 0-5,2 0 0,0-4 0,-6-13 9,-8 1-2,-1-7 1,-9-2-1,-3-3-2,-3 0 0,0-2-10,-9 2-1,-6 0 1,2 4 2,-2 5 3,7 3 0,2 6 2,2 6-1,4 0-1,0 4 0,0 0-9,0 0 8,15 0-10,6 7 11,2 4-4,0 5 11,-1 2-6,-1 1-1,0 4 6,-3 1 2,-2 3 8,-4 0 5,-4 0 13,-1-1-30,-7-4 15,3-1-12,0-4-6,0-3 14,2-4-14,-1-4 2,2-1 1,1-2-3,4-3-1,3 0 0,3-5-1,4-13-3,-1-3-48,-3 0-35,-3-3-97</inkml:trace>
  <inkml:trace contextRef="#ctx0" brushRef="#br0" timeOffset="485042.2079">6106 8545 122,'0'0'345,"0"0"-314,0 0-27,0 0 5,82 11 26,-41-10 19,6-1-16,3 0-18,2 0-9,3-7-11,-3-5 4,-7 0-8,-9 0-26,-11 1-82,-9 2-98</inkml:trace>
  <inkml:trace contextRef="#ctx0" brushRef="#br0" timeOffset="485274.002">6121 8324 618,'0'0'89,"0"0"-85,0 0-6,0 0 2,0 0-13,0 0-5,0 0-88,0 8-218</inkml:trace>
  <inkml:trace contextRef="#ctx0" brushRef="#br0" timeOffset="486530.6796">8410 8464 216,'0'0'33,"0"0"-5,0 0-4,0 0 7,0 0 6,94-52-3,-72 47 5,0 2-3,1 3-15,-1 0 7,0 14-20,-3 8 4,-6 3-12,-4 4 8,-5-2-8,-4 2 0,0-2 3,0-3-13,-12-1 16,-5-4-9,-3-2 3,-1-4-3,-1 0-1,4-5 4,3-1 0,6-4 15,9-3-13,0 0 6,0 0-8,0 0 6,3-5 16,15-10-16,4-4-6,7-6 6,1-2-4,-1-5 2,3 0-4,-1-3 5,-3 2-7,-2 4 4,-6 7 7,-9 8 1,-8 6 14,-3 7 2,0 1 40,0 0-38,-3 0-28,-10 19 9,-4 9-12,-2 8 5,5 1-2,4-2 2,1-3-2,8-4 1,1-5-4,0-2 3,0-3-2,11-6-2,4 0 3,6-5 1,0-2 0,3-2-11,0-1-2,-5-2-22,2 0 5,-5 0-51,-5 0-58,-2 0-98</inkml:trace>
  <inkml:trace contextRef="#ctx0" brushRef="#br0" timeOffset="487664.9287">9754 8436 137,'0'0'199,"0"0"-132,0 0-4,0 0-4,0 0-52,0 0 27,-66 69-7,59-39-12,4-2 32,3-2-46,0-2 0,0-3 13,10-1-10,7-4 1,2-3-3,6-5 4,-2-5 2,5-3-8,1 0 6,-3 0-6,-2-13-5,-6-3 1,-3-4-20,-9-1-4,-6-2 28,0 0-11,0 2 11,-12 3 1,-4 3 13,1 5-11,-3 2 7,6 4-2,2 1 12,7 3 10,1 0-23,2 0-7,0 0-21,0 9 16,6 4 5,7-1-1,2 0 0,3-3 1,-1-1 0,2-5 5,2-3-1,0 0-4,4-2 0,-1-9 8,-2-8-3,-5-1-5,-1-8 0,-5 0 1,-7-3 10,-4 0-10,0 2-1,-10 5 2,-11 2 4,-2 4 10,-2 5-14,1 3 29,3 5-22,6 2 0,8 2-4,4 1 6,3 0-14,0 0 3,0 0-8,0 0 2,10 0-20,14 0 26,5 0 0,6 6 2,0 4 5,-3 4-7,0 4 0,-5 3 1,-2 3 3,-5 5-5,-3 1 1,-5 3-5,-7 0 0,1-3 10,-2-3 3,2-4 0,0-3-8,5-5 0,0-3-2,0-3-4,4-6 6,1-3-18,8 0-35,0 0-50,0-15-268</inkml:trace>
  <inkml:trace contextRef="#ctx0" brushRef="#br0" timeOffset="488636.2838">10897 8508 304,'0'0'40,"0"0"-15,0 0-4,0 0-1,0 0-1,0 0-5,42 36 52,-20-36-2,5 0-29,-1-3-4,-3-9-27,1-4 1,-5-4-5,-2-3 5,-1-4-2,-4-3-3,1 0 0,-5-6-5,-4-1 7,-1-2-2,-3 2 0,0 4 10,0 8-9,0 11 25,0 6 23,0 6 8,0 2-39,0 0-18,0 24-26,0 17 24,0 13 2,0 10 8,0 2 6,0 2 8,2-2 3,-1-3-1,1-6-4,1-7-19,-3-5 14,6-7-15,-3-5 0,-2-6 2,2-3 9,-3-6-11,2-6 0,-2-5 4,0-3-5,0-4 6,0 0 1,0 0 23,0-12-29,1-12 0,2-11-18,2-7-4,1-8-1,1-4-22,-4-5-1,0 0 29,5 1-11,-1 7 23,3 10 1,2 11 4,2 10 14,2 8-6,3 2-7,0 8-1,0 2-2,-1 6 1,1 15-7,-8 5 8,-4 1 10,-6 1-10,-1 2 2,0-8 6,-11-1-8,-4-4-4,-6-4 2,-6-1 2,-3-3 0,-3-3 0,2-3-25,4-3-3,8 0-72,5 0-138</inkml:trace>
  <inkml:trace contextRef="#ctx0" brushRef="#br0" timeOffset="488883.7273">11743 8609 836,'0'0'0,"0"0"-88,0 0 88,0 0 13,0 0-13,0 0-21,0 0 4,8 3-78,-8-8-239</inkml:trace>
  <inkml:trace contextRef="#ctx0" brushRef="#br0" timeOffset="498292.1249">5384 9876 250,'0'0'82,"0"0"5,0 0-20,0 0-6,0 0 5,0 0-59,0 0 4,55-9 7,-29 9-11,5 0 22,3 0-21,3 0-4,-1-1 8,-3-1-11,-3 2-1,-5-1 0,-8-1-24,-1 2 1,-8 0-104,-5 0-90</inkml:trace>
  <inkml:trace contextRef="#ctx0" brushRef="#br0" timeOffset="498592.9368">5609 9845 206,'0'0'117,"0"0"-89,0 0-22,0 0 1,0 0 72,0 0-7,5 94-19,-2-62-1,4 1-33,-7 0 7,3-5-26,0 3 13,-3-6-12,0-1-1,0 1 1,0-4 5,0 1-6,-3-1-4,-7-3-36,5 0-62,-1-2-36,5-5-44,-1-4 51</inkml:trace>
  <inkml:trace contextRef="#ctx0" brushRef="#br0" timeOffset="498824.7239">5539 10353 432,'0'0'21,"0"0"8,0 0-29,0 0 46,0 0 0,103 1 14,-68-1-48,-4-7 2,-3 1-14,-7 1-2,-3 2-22,-8 1-79,-8 2-78</inkml:trace>
  <inkml:trace contextRef="#ctx0" brushRef="#br0" timeOffset="499711.528">6058 10230 420,'0'0'107,"0"0"-107,0 0-15,0 0 15,0 0 17,0 0 39,75 19-20,-54-19-4,-3 0 2,1 0-28,0 0 10,-2-7-11,1-8 0,-3-3 0,4-5-5,-2-6 0,-1-4-1,-2-4-3,-3-3 4,-3 1 0,-7 0-1,-1 0-1,0 1 2,0 4 0,0 5 1,0 7 8,-3 9-5,2 8 20,-1 3-14,2 2 29,0 0-39,0 14-18,0 22 0,0 18 18,2 11 5,4 4 10,-2 2-9,1 1 19,-1-4-21,-4-5 9,3-6 12,-3-4-24,0 1 6,0 2-7,3-4 2,3-1-12,0-11 15,-1-7-5,-1-11 1,0-8 8,-2-7-14,-2-7 5,0 0-19,0-13 7,0-16 10,-9-8-37,2-7 26,-1-3-25,-1 5 24,2 4 2,4 10 7,0 7 5,1 7 6,2 7 20,0 1 20,0-2-45,11-3-1,13-2 0,4-2-1,6-1-7,1-1 8,-4 2-7,-1 2-7,-8 3-41,-6 3 7,-5 6-39,-8-1-51,-3 2-110</inkml:trace>
  <inkml:trace contextRef="#ctx0" brushRef="#br0" timeOffset="501331.5838">7905 10157 416,'0'0'118,"0"0"-117,0 0-1,0 0 0,0 0 9,0 0 15,0 0 4,51 8 11,-33-8-31,7 0 7,2-2-11,4-8 5,1-4-10,-4-2 1,-4-3 0,-6-2-4,-6 1-3,-7-3 7,-3 1-4,-2 2 4,0 3 0,0 4 0,-5 4 0,-3 3 24,2 2-21,6 3 22,0 1-25,0 0-3,0 0 3,0 12-16,6 8 16,5 0 5,3 1-2,0-2-6,1 1 3,-3-1 0,-1-1 3,-3 0-3,-2-2 1,-1-2 2,-5-2-3,0-2-1,0-4-2,0-5-6,0-1 3,0 0-3,0 0 9,0 0 36,-2 0-35,-4 0 14,3 0-5,3 0 11,0 0 4,0 0-11,0-1-6,6-4-8,18-3-6,7 0 4,5-2 1,-2 0 1,4-1-5,2-4 5,-1 0 0,1-7-3,-4-4-10,-3-6 4,-5-3 3,-3-8-15,-5-1 18,-8 1-5,-9-1 8,-3 2 4,0 1 0,-9 5-1,-5 2-3,1 6 0,4 6 31,4 8-20,2 6-11,3 6 9,0 2-9,0 10-1,0 26-23,6 17 24,5 12 25,-5 3-19,1-2 3,-2-3 23,-2-6-27,-3-6 19,0-7-23,1-5 4,2-6-2,-1-7-1,1-8-2,-2-6 6,-1-9 0,0-3-12,3 0 6,2-15-3,5-11 1,-1-5-33,6 2 17,-3 2 14,0 3-8,0 6 7,1 6 5,2 4-10,2 8 3,3 0 4,0 0 3,2 11-3,-1 6 0,3 1-3,0 0 6,6 0 0,-5-3 9,-1-2-9,-9 0 0,3-6 5,-2-3 4,-1-4-9,3 0 0,0-3 3,1-18 7,2-7-10,-3-7 1,-2-2-2,-5 0-12,-7 6 9,-4 5 4,0 11 0,0 9 30,-4 5-1,-4 1-7,0 4-22,-1 17-16,1 8 11,5 1 4,3 2 2,0-4 3,6-2-4,13-4 0,4-5 5,2-5-5,7-6-2,2-6-35,6 0-27,-4-8-10,-6-10-191</inkml:trace>
  <inkml:trace contextRef="#ctx0" brushRef="#br0" timeOffset="502271.771">11110 9820 294,'0'0'58,"0"0"-20,0 0-11,0 0-9,-99-18 0,76 18 22,-1 14 9,0 7 39,4 6-79,0 5 30,2 2-14,9-1-25,3-3 16,6-4-16,0-3 0,0-4-1,12-2 10,10-4-9,8-2 3,9-7-2,4-4 8,3 0-9,3-3-28,-1-10-46,-3-4-115,-8 1-100</inkml:trace>
  <inkml:trace contextRef="#ctx0" brushRef="#br0" timeOffset="503105.2701">11262 10042 126,'0'0'49,"0"0"23,0 0 7,0 0-43,0 0 17,0 0 25,70 12-6,-50-22-36,1-3-29,-2-5 8,5-3-14,-5-3 5,2-6-4,-3-3 4,-6-5-8,0-3 2,-5-2 0,-4-1-4,-3 0 8,0 1-4,0 4 2,0 3 4,0 8-6,0 9 4,0 7-2,0 8 48,0 2-25,0 2 7,0 4-32,-3 22-18,-1 17 18,0 14 30,-2 6-23,-2 1 21,5-2-14,-2-5 4,5-7 1,0-7-18,0-5 8,0-10-9,0-5 1,0-6-1,3-5 3,0-8-2,-1-3-1,1-1 8,-3 0-9,9-10 1,6-17-8,3-9 5,10-2-24,-4 3 8,0 8 10,-6 11-4,1 7 13,-1 8 0,-3 1-5,0 0-1,0 12 6,-3 4 0,7 0 4,-1 4 0,-1-2-4,2 0 0,-1 0 0,0-2-12,-3-4 10,3-5-57,-1-2-38,3-5-88,2 0-11</inkml:trace>
  <inkml:trace contextRef="#ctx0" brushRef="#br0" timeOffset="505157.5104">12174 9855 241,'0'0'133,"0"0"-32,0 0 19,0 0-21,0 0-57,0 0-6,0 0-33,-48-20 5,33 38-15,2 7 14,1 0-7,4 2 0,4-1-5,4-3 4,0-2 1,0-2 0,6-4-6,6-2 12,-2-3-6,1-3 2,2-2-2,-1-4-2,-3-1-6,4 0 8,-1 0 2,3-3 4,0-12-5,-2-3-1,-2-5 3,-2-1-5,-4 0 2,-1 0-1,-4 2-9,0 2 10,0 4 0,-6-1-1,-4 5-12,-1 3-1,1 1 7,2 4 5,1-1-3,4 4 8,-2 0-3,5-1 0,0 2-3,0 0-12,0 0-12,14 0 8,6 0 11,6 0 15,1 0-7,4 0 0,2 0 1,1 0-2,-1 0 1,-3 0 0,-3 0 1,-6 2 0,-4-2 2,-1 0-3,-5 0 3,-2 0-3,-3 0 0,-3 0 0,-1 0 24,-2 0-19,0 0 20,0 0 13,0 0-33,0 0 7,-2 0-12,-8 1-6,-8 6-1,1 6 0,-2 6 4,3 2 3,1 2-6,6-1 6,3 1-4,4-2 1,2-3 0,0-2 6,0-2-3,6-2 0,6-4-5,3-3 5,2-3 0,5-2 4,2 0-6,3 0 4,-2-13 6,-1-2-8,-2-5 2,-5-2-2,-4-3 0,-7 1 1,-4 0 7,-2 2-6,0 1-2,0 5 7,-5 3-6,-5 1-2,-2 4 0,0 1-3,3 2-2,0 4 9,5 1-3,2 0 0,2 0-6,0 0-4,0 12 2,0 0 4,0 0 1,6-3 3,6-2 0,-2-2 8,1-3-8,4-2 0,-3 0 0,4 0 3,1-7-2,-3-6 1,-2-2-1,-4-5-2,4 1 7,-6-2-13,0 1 7,-2 2 0,2 3 2,-2 4 5,-1 5-7,-1 3 0,4 3-8,-1 0 7,1 8-9,4 11 8,0 6-3,-1 2 10,2 0 2,-4 1 8,-2-2-14,-2 0 17,-3-1-12,3-1-4,-2-2 16,-1-2-7,2-5-7,-2-2-2,0-6 6,0-1-10,0-3 2,-5-1 0,-4-2 16,-1 0-14,-4 0 1,7 0-3,2 0-2,2-2 2,2 0-8,1 2 4,0-1 0,0 1-2,0 0-10,3 0 12,9 0-1,4-2 5,2 1 0,3-4 0,1 1-1,1-2 4,5-2 0,7-4-3,8-2-1,3-8-1,3-1-2,-11-1 1,-12-1-5,-6-1 12,-13 4-4,-5 2 0,-2 7-2,0 2 1,-12 5-2,-2 2-1,1 4 0,-2 0 2,1 3 2,0 16 0,2 8-15,4 2 15,1-1 0,7-2 2,0-3-3,3-5 5,10 0-4,2-5 0,0 0 4,3-5-8,0-3 4,0-2 0,0-3 7,1 0-7,-1 0 0,4-5-3,2-5 9,0-5-12,2-2 6,-3 0 0,3 1 0,-4 4 4,-4 1-4,-2 6 3,-5 0 1,1 5-4,-5 0 0,2 0-1,0 3-7,1 9 8,0 0 0,-6 3 14,-1 0-12,-1 2 11,-2-2 0,0-2 3,0 0 5,0-6-15,0-3-5,0-4 2,0 0 9,0 0-3,0 0 17,0-18-3,5-10-20,7-7-3,9-1-13,2 1-5,1 10-16,-5 10 23,-7 7 8,1 8-8,-2 0 8,1 8-12,4 10 15,-1 3 15,1 0-12,1 0 30,2 0-24,6-3 0,4 0 7,2-4-11,2-3-10,3-4 0,-3-1-48,-3-1 2,-5-2-42,-12-3-195</inkml:trace>
  <inkml:trace contextRef="#ctx0" brushRef="#br0" timeOffset="516625.8154">15246 9471 125,'0'0'221,"0"0"-178,0 0 9,0 0 22,0 0-2,0 0-56,0-15-10,1 42-5,1 14 20,-2 12 28,0 2-29,0-2-17,0-4 13,0-7-14,0-5-1,0-7 1,0-5-2,0-4-2,0-5-11,0-6-16,0-4 13,-2-4-28,1-2 5,-1 0 35,2-10-24,0-7 4,0-3 24,0-4 0,0-2 10,0-1-7,0-1 15,0-6 3,0-2-5,0-1 16,0 1-18,0 3-3,8 5 11,2 9-6,-1 2 6,2 4 8,2 0-25,-1 6-8,4 1 3,-1 6 0,4 0-6,3 20-1,0 11 7,-3 7-2,-4 2 9,-3-2-7,-6-5 0,-3-4 2,-1-6 6,-2-9-8,0-1 1,0-8 1,0-1-2,0-3-1,0-1-7,0 0 8,0-16 22,0-13-22,1-9 0,8-5-3,3-1 7,3 7-7,1 8 3,-4 11 0,3 7 3,0 10-3,4 1-3,4 4-2,4 14 0,0 2 4,-2-2 1,-1 2 0,-5 1-5,-2 1 5,-7 4 0,-4 0-3,-6 2-2,0 2 5,-1-3-28,-14 3-34,-2-6-55,7-6-73,5-5-108</inkml:trace>
  <inkml:trace contextRef="#ctx0" brushRef="#br0" timeOffset="517173.9588">16272 9466 427,'0'0'28,"0"0"12,0 0 23,0 0-13,0 0-26,0 0-15,-95 21-5,68 11 24,0 3-4,3 3-11,6 1 9,9-1-16,8-4-3,1-3-3,1-5-4,17-3 4,5-5 0,2-5 1,3-5 13,4-6-4,3-2 7,3 0 2,-7-14-16,-6-3 5,-8-1 0,-8-3 0,-3-3 29,-3-5-25,-3-2-5,0-2-6,-2-1 10,-11 5-18,-5 1 7,1 6-3,-3 3-2,-1 6-39,3 7-33,0 6-49,6 0-167</inkml:trace>
  <inkml:trace contextRef="#ctx0" brushRef="#br0" timeOffset="518176.5813">16636 9474 397,'0'0'75,"0"0"-16,0 0-32,0 0 12,0 0 20,0 0-55,0 0-4,13 30-2,-7 9 2,-1 7 38,-3-1-19,-1-3 3,-1-3-12,3-6-1,-1-5-9,1-3 0,0-7 2,-2-6-14,2-6 8,-2-3-4,-1-3 1,0 0-2,0-2 7,0-14 2,0-7-2,0-4-2,0-5 4,6-3 0,2-6 0,1-2 4,3 1-6,3 2 2,2 6-1,0 8-2,1 8 4,-4 5-1,0 9 0,1 4 3,8 0-6,-1 15 3,3 9-2,-5 5-6,-3-1 10,-4-4-2,-4 1 1,-2-6 4,-6-2-8,1-3 3,-2-6 0,0-2-1,0-4 2,0-2-1,0 0 21,0 0-19,3-13 20,4-11-22,7-9-4,4-1 0,3 1 8,-5 4-3,2 8-1,-8 8 9,-1 5 1,0 6-8,2 2 3,5 2-10,4 14 2,0 7 3,-2 3-3,-6-1 6,-3 1-3,-4 3 0,-1-3 3,-3 2-3,-1-3 1,0-4-2,0-2 1,0-4-48,-1-7 4,1 0-65,0-6-76,4-2-66</inkml:trace>
  <inkml:trace contextRef="#ctx0" brushRef="#br0" timeOffset="518793.8532">17442 9434 384,'0'0'112,"0"0"-21,0 0-37,0 0-13,0 0-41,0 0 0,18 55 18,-12-17-2,-2 2 2,-2 1-2,1-3-10,1-5 7,-3-3-10,-1-5-3,0-2 0,0-4-1,0-3-20,0-4-7,0-5-29,0-2-7,0-5-81,3 0-45,2-8-21</inkml:trace>
  <inkml:trace contextRef="#ctx0" brushRef="#br0" timeOffset="519047.7915">17535 9492 48,'0'0'272,"0"0"-184,0 0 52,0 0-66,0 0-12,-8-83-30,23 68-30,6 2 16,6 1-14,1 0 5,0 4-2,-1 4-3,-3 2-4,-5 2 0,1 0-13,-4 0 12,1 3-29,-4 9-13,-4 3-37,-5 3-91,-4 0-56</inkml:trace>
  <inkml:trace contextRef="#ctx0" brushRef="#br0" timeOffset="519295.7064">17494 9585 138,'0'0'222,"0"0"-124,0 0-60,0 0-8,0 0 21,0 0-26,100-7-3,-70 6-10,0 1-11,-5 0 10,-3 0-11,-5 4-4,-4 11-46,-7 2-94,-6 2-70</inkml:trace>
  <inkml:trace contextRef="#ctx0" brushRef="#br0" timeOffset="519496.2461">17497 9826 159,'0'0'40,"0"0"-10,0 0 15,0 0 14,0 0 16,0 0-22,87 19-2,-55-19-38,1 0-3,0 0-5,1-3-3,-1-1-4,-1 4-20,-4-1-70,-6-2-121</inkml:trace>
  <inkml:trace contextRef="#ctx0" brushRef="#br0" timeOffset="519881.7162">18061 9408 324,'0'0'52,"0"0"-25,0 0-8,0 0-15,0 0-4,0 0 15,0 39-8,0-2 67,0 1-26,0 3 27,0-2-50,0-2-10,0 0 3,0-5-11,0-4-7,-6-2 0,2-4-31,-1-4-7,1-4-62,2-5-12,0-9 75,1 0-69,-1-6-180</inkml:trace>
  <inkml:trace contextRef="#ctx0" brushRef="#br0" timeOffset="520298.4455">18097 9489 281,'0'0'132,"0"0"1,0 0-64,0 0-33,0 0-36,0 0 6,39-12-6,-7 42 3,1 5 11,-4 2-10,-4 1 2,-5-3-8,-3-5 2,-3-3 0,1-6-1,-3-4 6,-4-6-4,-2-1-1,-3-5 3,-1-3-5,-1-1 2,-1-1 0,3 0 26,-1 0 25,1-10 8,3-8-38,0-3-3,-2-3-2,2-5-1,-3-1-8,2-3 16,-1-3-22,1 1 0,2-1-1,-4 3-24,2 2 1,-1 5-26,-1 6-4,0 10 10,-1 4-29,-2 4-59,0 2-34,0 0-127</inkml:trace>
  <inkml:trace contextRef="#ctx0" brushRef="#br0" timeOffset="520938.3224">18711 9417 347,'0'0'112,"0"0"-46,0 0-17,0 0-21,0 0-16,0 0-9,77-1 8,-25 1 39,4 0-36,1-7-9,0 4 2,-3-1-3,-7 1-6,-8 2 2,-6-3-34,-11 4-55,-13 0-141</inkml:trace>
  <inkml:trace contextRef="#ctx0" brushRef="#br0" timeOffset="521216.9762">18910 9375 237,'0'0'108,"0"0"-59,0 0-41,0 0 65,0 0 27,0 111-53,0-73-3,0-2-17,0-1-17,6-1-2,2-1-2,-1-3-6,-1-3 0,-5-1-13,-1-3 12,0-4-30,0-1-20,0-3-52,0-1-64,0-6-117</inkml:trace>
  <inkml:trace contextRef="#ctx0" brushRef="#br0" timeOffset="521925.397">19567 9363 280,'0'0'78,"0"0"0,0 0-29,0 0 15,0 0-64,0 0 5,-19 82 23,15-35-3,-2 1 0,3 1-11,3-3-5,0-4-13,0-6 4,18-5 0,3-6-1,0-5 2,4-5 4,0-8 6,5-5-4,3-2 35,3-5-19,3-16-18,-1-4 20,-3-7-21,-6-6 11,-3 1-7,-8-4-3,-5 2 3,-5 3-8,-5 1 0,-2 2-5,-1 6-12,0 5-21,0 8-5,0 7-107,0 5-111</inkml:trace>
  <inkml:trace contextRef="#ctx0" brushRef="#br0" timeOffset="522273.0904">20282 9398 452,'0'0'42,"0"0"-27,0 0 56,0 0 9,0 0-33,0 0-47,2 24-5,-2 15 5,0 5 17,0 0-11,0 0 7,0-3-11,0-5 4,0-1-6,0-7-36,3-6 6,3-4 13,-2-8-35,-2-7-40,1-3-38,-3 0-36,3-10-57</inkml:trace>
  <inkml:trace contextRef="#ctx0" brushRef="#br0" timeOffset="522758.8173">20300 9479 118,'0'0'131,"0"0"-34,7-95-7,6 72-2,-1 7-51,2 3 16,3 6-9,2 6-32,4 1 7,1 10-16,3 20 1,-4 8-4,-2 4 0,-7-2 0,-5-2 0,-5-4 1,-4-9-4,0-4 5,0-7-2,0-7 4,0-4 2,0-1-12,0-2 5,0 0 1,4-10-2,9-12 2,6-8 0,1-8-9,5-4 9,2-1-1,-2 1 1,0 4 0,-4 9 6,0 8-3,-7 9 1,2 11 0,-2 1-1,2 11-6,1 17-2,2 4 5,-2 5 7,-3 0 6,-2 1-5,-8-5 5,-4 0-6,0-3-5,0-1-1,0-3 7,-7-2-16,0-5 2,-1-2-41,2-3-51,4-9-151,2-5-101</inkml:trace>
  <inkml:trace contextRef="#ctx0" brushRef="#br0" timeOffset="523059.6363">21275 9688 423,'0'0'142,"0"0"-142,0 0-4,0 0 4,0 0 1,0 0-1,1 85 5,-17-64-5,-8 5-4,-6 0-47,-7-2 17,1-2-44,-1-4-124</inkml:trace>
  <inkml:trace contextRef="#ctx0" brushRef="#br0" timeOffset="529945.8373">22389 9745 148,'0'0'131,"0"0"-110,0 0 5,0 0 25,0 0 6,0 0-32,0 0 4,3 6-10,-1-6-15,1 2-1,3-2-3,4 0 0,4 0 5,2 0-4,5 0 4,4 0-3,0-9 6,2-2-16,-4 0 5,-7-2-30,-1-2 25,-3-3 4,-3-3 4,1-2 0,-2-2 3,-4 0-3,-1 1 0,0 5 3,-1 1 11,-1 4 14,-1 4-3,0 2 29,2 3-24,-2 4 1,0 0-25,1 1-1,2 0-10,3 0 4,3 0 1,7 4-7,-1 7 15,3 2-8,0 5 0,2 0 0,-1 3 7,1 2-5,-3 4 0,-3 0-1,-4 0 6,1 0-7,-7-3 0,-4-1-2,0-3-8,0-5 4,-15-3 2,-1-3-1,0-5 10,2-2-5,3-2 0,3 0 3,2 0 4,1 0-3,4-6-1,1-1 14,0 3-14,0 0 1,0-1-4,10-3-1,9 1-6,7-2 11,2 0-4,2 0 0,-2-3 4,2-2-7,-1-2 3,6-5-19,1-5 16,3-6-2,0-1 5,-1-7 0,-6-4 3,-5-4-5,-5-4 2,-6-1 0,-5 0 0,-6 5 2,-5 7 0,0 8 9,0 9-4,0 6 21,-5 10-8,3 4-10,1 4 23,1 0-33,0 21-12,0 23 7,0 19 0,0 8 5,-3 1 0,0-7 7,1-8 9,2-5-9,0-8-7,0-5 0,2-6 5,4-8-5,0-6 0,-1-7 0,-2-4-5,-2-7 5,2-1-1,3 0-5,1-13 4,5-10 2,5-6 0,-2 1 0,1 1-3,-1 1 3,4 2 0,1 3-3,-1 4-13,2 4 9,0 4-3,0 6 2,0 3 6,2 0-6,1 9 8,-1 7-3,1 4 0,-2 0 1,-4 1 2,3-1 0,-2 0-5,-1 0 6,4-7-1,1-2 2,1-3 4,3-7-8,0-1 2,2 0 0,-2-1 9,0-13-9,-3-4 2,-5-5 0,-1-2-2,-4-6-3,-4 0-9,-4-1 5,-5 2-3,-1 3 7,0 8 3,-14 5 2,-3 10-1,-5 4 25,0 0-26,2 18 6,2 7-10,9 5 4,6 2 0,3-5-2,3 0 9,16-1-7,9-5 0,7-5 2,7-5 1,3-8-3,-1-3-29,-6 0-37,-8 0-161</inkml:trace>
  <inkml:trace contextRef="#ctx0" brushRef="#br0" timeOffset="532746.8755">25152 9402 11,'0'0'249,"0"0"-156,0 0-6,0 0-14,0 0-40,0 0-10,0 0-23,2-6-15,-1 16 9,2 10 6,0 2 4,0 1 11,0 1-15,3 0 14,3-3-10,2 0-4,1-3 2,4-1 1,-1-2-3,1-3 0,-1-4 6,3-4-6,0-4 1,1 0-1,2 0 2,0-3-2,-3-6 0,0-4-12,-5-1 0,-1-1 9,-6-3 5,-3 0-2,-3-2 0,0-1 1,0 4-1,0 1 0,0 3 2,-4 3 21,1 5-19,3 0-2,0 5 10,0 0-12,0 3-11,0 14-3,1 1 11,8 0 0,2 0 3,0 0 0,3-3 5,2-2-1,-1 1-4,6-5 0,1 0 0,0-3 3,0-3-2,-3-3 3,-1 0 1,0 0 3,-6 0-8,-3-7 0,0-8 4,-6-2 11,0-4-13,-3-3 1,0-2 0,0 2-3,0 2-1,0 6 0,-3 1 1,0 5-3,3 1 3,-2 1 0,2 1 2,0 0-2,3 2 0,14 0-3,5-1-5,5 1 2,1 1 9,2-2-3,1 3 0,2-2 1,6 1-1,0 1 0,1-1 1,-7 1-5,-8-1 4,-11 1 0,-8 0 0,-5 2-1,-1 1-3,0 0-20,0 0-4,0 11 28,-7 5 45,-4 0-16,3 7-9,3-2-16,2 2-4,3-2 0,0-3 5,0 0-6,8-1 1,6-4 0,3-1 2,1-3 3,-1-1-5,-3-2 3,0-5 2,-1 1-4,-1-2-1,0 0 0,-3 0 7,1-6-1,0-9-2,1-5-4,-3-1 11,-1-8-9,-3-2-2,-4-2-5,0 0 1,0 3-18,-7 6 22,-2 7-7,1 6 10,2 4-3,2 6 8,4 1 4,0 0-12,0 0 0,0 0-9,0 1-19,12 9 17,3-2 7,6-1 4,1-2 0,2-4 4,-3 1 3,0-2-7,-3 0 0,-2 0 2,-1 0-4,0 0 2,-1 0 0,-1 0 7,-1 0-7,-2 0 0,-4 0 0,-1 0-2,-4 0-5,1 6 4,-1 6-4,-1 4 5,0 2 0,0 1 2,0 2 11,0-3-11,3 0 12,3-3-10,1-3-1,1-2 1,3-2 3,2-2-5,0-1 0,5-5-4,-1 0-2,2 0 5,-2-8 1,-1-5-4,-3 0 4,-4 2 0,-3-2-2,-3 1 7,-1 3 16,-1 0-21,-1 0 0,0 8 9,0-2 3,0 3 13,0 0-25,0 0-9,0 1 1,0 11-5,0 0 13,0 4 5,0-3-1,0 2-4,5-3 0,1-1 0,1-4-3,-1-1 3,0-1 0,-1-2 3,2-2 3,0-1-6,-1 0 0,0 0 4,0 0-4,-1 0 3,0-3-3,2-5 8,-1 1-1,-2-2-7,1 3 0,-1-5 3,3-2-3,-2-2 0,1-3 0,-1 0 3,-1-2 1,2-1-4,1-3 0,-2-3 3,-1-1-9,1-1 7,-2 6-1,0 3 21,-2 7-5,1 1 3,-2 1-11,0 7 1,0 2-10,0 1 1,0 1 0,0 0-1,0 0-20,0 0-13,0 0-8,0 0-42,3 0-25,1 11 18,-4-2-173</inkml:trace>
  <inkml:trace contextRef="#ctx0" brushRef="#br0" timeOffset="533918.8531">26828 9221 20,'0'0'75,"0"0"34,0 0-19,0 0-21,0 0-18,0 0-38,0 0 29,-27-18-25,25 18-10,-1 0-7,-1 2 1,-2 14-1,-4 10 0,-1 1 4,-3 3-9,1 3 12,1-3-7,-1-1 12,4-1-8,3-4-2,3-1-2,3-5 4,0-3-4,0-4 0,0-4 2,0 1-4,1-5 2,5-1 0,5-1 0,4-1 9,0 0 34,4 0-21,-1 0-14,-5 0-3,-1 0 3,3 0-8,-1 0 0,3-5 6,0 1-9,2-4 3,2 1 0,-1-2-3,1-2 4,-1-2-1,-3 0 0,2-3 2,-4-4-5,3-2 3,0-6 0,-5-6-3,1-2 2,-1-5 1,-2-2 0,0 2 4,0 2 3,-3 0-7,-2 3 11,-2-2 28,0 2-38,-2 1 1,-1 4-2,1 4 9,-2 7-17,0 6 10,0 6-2,0 5 27,0 3-27,0 0 4,-10 15-4,-5 22-2,-9 19 2,-3 13 10,6 5 4,2 1 21,9-3-34,7-7 1,3-9-2,0-10 1,14-7-4,4-5 3,-2-9 0,4-5-5,-2-8-4,3-8-32,2-4-55,1 0-190</inkml:trace>
  <inkml:trace contextRef="#ctx0" brushRef="#br0" timeOffset="534721.059">27623 9283 271,'0'0'119,"0"0"-55,0 0 24,0 0-61,-82-21 0,61 21-17,-2 7 6,0 13-9,2 5-1,3 4-6,2-2 0,7 1 8,4-3-17,5-3 9,0-1 0,6-3 0,10-2 0,1-6 11,2-4-5,1-4 1,2-2 2,3-3-9,4-18 0,-1-8-3,2-10-19,-5-6 2,-2-9 5,-6-6 15,-3-2-4,-1-2 8,-5 7 4,-2 5 28,-6 5-30,0 8 26,0 10 25,0 13-25,0 10 33,-3 6-47,-2 14-18,-2 32-23,-5 18 23,2 15 5,3 3-5,7-6 9,0-7-13,17-13 4,10-10 0,4-8 0,7-8 6,5-9-12,2-7-14,5-9-55,1-5-28,-3-7-274</inkml:trace>
  <inkml:trace contextRef="#ctx0" brushRef="#br0" timeOffset="536262.9984">28909 9163 345,'0'0'75,"0"0"-35,0 0 39,0 0-23,0 0-14,0 0 3,-49-36-38,35 36 1,-4 0-8,-4 11 4,-1 6-5,3 1 1,4-1 0,3-1-4,6 1 2,5-2-2,2-2-8,0 0-35,2-3 37,8 1-7,5-4 16,-1-3-7,2 0 0,-2-3 7,-1-1 1,0 0 0,1-3 8,-2-7-3,-2-4 0,-1 2 23,-2-2 3,-1 4 7,-2 2-10,-4 4-13,0 3 47,0 1-41,0 0-21,3 10 0,3 17-36,1 7 36,5 7 0,-3 0 4,0 1 1,-2 0 3,-1 0-4,-3-1 20,-3-1-20,0 1-4,-13-5 0,-11-3 7,-6-4 0,-1-9-7,2-7-1,7-7-9,3-6-7,4 0 8,3-1-10,1-16-2,5-2 12,3-6-4,3 0 13,0-4 9,5-2 2,10 2-11,1 0 0,5 4-6,3 6 0,0 0 6,7 7 0,2 2-2,6 2 2,0 4 0,2 1 0,4-2-5,0 0-5,2-2-3,-6 0-13,-7-7 20,-7 0-31,-11-1 17,-8 2 20,-8 1 0,0 0 11,-2 3 27,-14 0-5,-1 2-13,-2 5-12,0 2-8,2 0 0,3 0 1,3 9-7,2 4 6,3 4 0,0 1-7,6 1 3,0 2 4,6 0-1,14-1 2,5-5 6,6 0-5,4-5 3,6-1-3,-2-8-2,-3-1 0,1-1 0,-2-21 2,-2-7-3,-4-8 2,-6-8-1,-6-9 29,-3-6-25,-7-2 7,-3-2 6,-4 7 1,0 0 19,-2 5-10,-7 6 7,0 7-21,3 15-8,2 12-5,2 9 23,2 3-23,0 19-7,0 27-40,-1 13 47,1 11 6,0-1-1,0-3-5,11-2 0,12-10 6,8-6-2,9-12-4,2-7 0,4-10-6,-5-6-36,-4-11 4,1-2-23,-6-2-53,-3-22-152</inkml:trace>
  <inkml:trace contextRef="#ctx0" brushRef="#br0" timeOffset="536510.4309">29344 9125 124,'0'0'44,"0"0"-31,0 0 43,0 0 84,0 0 4,126 33-44,-60-33-33,5 0-37,2-6-17,-3-6 3,-2-1-16,-7-1-6,-14 3-43,-15 2-102,-19 2-103</inkml:trace>
  <inkml:trace contextRef="#ctx0" brushRef="#br0" timeOffset="537845.2366">30663 9262 324,'0'0'0,"0"0"0,0 0-1,0 0 1,0 0 28,0 0-1,51 59 43,-27-55-5,1-1-30,2-3-13,-2 0-17,1 0-3,-2-3 13,0-11-15,-2-2 10,-2-4 5,-3-7-11,-1-3 2,-5-4-1,-2-2-3,-1 0 5,-4 2-3,3 4 0,-7 1 5,0 1 4,0 4 1,0 0 5,0 6-12,-4 2 27,1 8-34,2 3 16,-1 2-5,2 3-4,-1 0-14,-2 0 6,1 2-21,1 20 9,-4 15 8,1 10 5,-2 12 8,-3 9 3,0 4 7,3 0-8,1-1 8,1-6 4,0-2-18,4-3 13,-2-2-4,2-3 5,0-8-9,0-5-9,0-7 0,0-7 7,0-5-5,0-7-2,0-6 0,0-6-28,0-4 7,0 0-1,0 0 22,7-6-11,2-12-2,4-9-48,0-3 32,-3-5-21,-1-3-45,5-1-69,-4-1-188</inkml:trace>
  <inkml:trace contextRef="#ctx0" brushRef="#br0" timeOffset="538415.6294">31000 9306 200,'0'0'94,"0"0"-4,0 0-52,0 0 23,0 0-6,0 0-33,-14-86 0,14 71-12,3-2-7,10-1 29,4 3-29,2 1 4,1 4 4,2 2-10,-1 4 15,1 2-15,-4 2 3,1 0-8,1 18 0,1 8 4,-1 6 0,-6 2-3,-4-1 1,-7-1 0,-3-5 2,0-4-12,-1-4 11,-19 0 1,-8-3 24,-8-4-21,-4-3 16,1-6-19,5 0-8,6-3-41,8 0-12,5 0-85,9-1-77</inkml:trace>
  <inkml:trace contextRef="#ctx0" brushRef="#br0" timeOffset="539017.1526">31516 9319 283,'0'0'133,"0"0"-80,0 0 5,0 0 17,0 0-64,0 0-11,-13 23-10,4 6 10,-2 5 31,0 2-22,-1-3 11,2 0 9,1-4-28,1-4 10,0-1-11,0-4 2,3-4 0,1-5 0,1-4-4,3-4-2,0-3-25,0 0 21,0 0-13,0-3-29,6-13-38,8-5-45,2-3-18,0 0 3</inkml:trace>
  <inkml:trace contextRef="#ctx0" brushRef="#br0" timeOffset="539286.7115">31554 9345 31,'0'0'116,"0"0"-15,0 0 29,0 0-29,27-77-7,-24 73-17,0 0-30,1 4-34,2 0-13,2 0-1,7 15-5,-2 13 2,2 6 4,-3 0 15,-3 4-11,-4-4 10,0-3-1,-2-1-5,0-4-8,-1 0 0,-1-5 0,-1-3 7,0-3-7,0-4-7,0-4-20,0-3-30,0-4-20,0 0-106,-1 0-20</inkml:trace>
  <inkml:trace contextRef="#ctx0" brushRef="#br0" timeOffset="539471.6168">31487 9518 391,'0'0'41,"0"0"-40,0 0 14,0 0 19,0 0-7,106-15-24,-73 13-6,-2-1-17,-3-1-125,-5-4-199</inkml:trace>
  <inkml:trace contextRef="#ctx0" brushRef="#br0" timeOffset="539750.2886">32135 9408 518,'0'0'0,"0"0"-225</inkml:trace>
  <inkml:trace contextRef="#ctx0" brushRef="#br0" timeOffset="543813.2225">3739 11396 206,'0'0'76,"0"0"-60,0 0 36,0 0-2,0 0-2,0 0-7,1 0-18,-1 0 25,0 0-22,0 0-4,0 0 15,0 0-22,3 0 10,-3 0-18,0 0 2,0 0-4,0 0-5,0 0 2,0 0-1,0 0 4,0 0-5,0 0 0,0 0 1,0 0-5,0 0 4,0 0 0,0 0 0,0 0 1,0 0-1,0 0 0,0 0-20,0 0 17,0 0 3,0 0 0,0 0-4,0 0 13,0 0-9,0 0 0,0 0 1,0 0 8,1 0-7,-1 0 1,2 0 18,-2 0-20,0 0 12,0 0-13,0 0 9,0 0-13,0 0 4,0 0 0,0 0 6,1 0-6,-1 0 0,0 0-1,0 0 1,0 0-5,0 0 5,0 0 0,0 0-1,0 0 3,0 0-2,0 0 0,0 0 2,0 0-2,0 0 0,0 0 1,0 0-6,0 0 13,0 0-9,0 0 1,0 0 0,0 0-1,0 0 2,0 0 1,0 0 26,0 0-18,0 0 24,0-1-28,0-8 6,0-2-14,-4-2 2,-8-1 0,0 0-1,-1-1 4,-7 2-6,2 1 3,-2-2-14,-3 4 8,-7 1 6,0 4-4,-4 5-7,-3 0 3,-2 5 0,8 13 6,-1 3 0,4 8-1,8 4 3,4 2 0,10 3-6,6-2 3,0-5 3,21-3-1,5-5-6,5-5-2,4-3 9,1-6 0,5 0 4,2-3-4,8-1 0,2 1-1,1 2 6,-2 3-11,-4 4 6,-6 6 0,-8 2 1,-10 4-1,-5 2 0,-11-3-1,-8 3 7,0-2 2,-21 2 7,-7-1-2,-10-1 8,-2-4-13,1-5-8,-1-6 3,6-7 5,1-5 2,0 0-9,6-18 1,0-4-3,6 1 1,-1 0-6,6 2-5,2 4-35,5 3 18,2 1-56,7 4-184</inkml:trace>
  <inkml:trace contextRef="#ctx0" brushRef="#br0" timeOffset="545133.0324">4031 11752 145,'0'0'0,"0"0"17,0 0 5,0 0 20,0 0 25,0 0-20,0 0 20,100 14 24,-78-24-57,0-7 7,-2 1-24,4-4-5,-2-1 3,-5-1-4,-1 2-10,-10 1-1,0-2 8,-6 5 6,0 3-9,0 4-2,0 4 18,0 4-8,0 1 21,0 0-29,0 0-5,-3 19-25,-3 9 22,0 3 6,-1 2-6,5-3 9,2-3-6,0-3 0,7-6-3,4-4-1,1-5 4,3-4 0,0-2-4,3-3-8,-2 0 12,2-5 0,1-4-3,-4 0 0,0-2 3,-4 4 0,-2-4 3,-1 0 1,0 0-4,1-4 0,6-2 6,1-1-11,2-1 5,5 1 0,-1 3 0,-1 4 1,-3 6-1,0 5 0,-5 0-9,-1 0 2,-3 8 4,-1 5 3,-1 1-6,-3 1 10,-2-3-4,-1 0 0,-1-3 9,0-1-6,0-1 2,0-1 9,0 1 11,0-5-24,0 1 2,0-3-3,0 0 5,0 0 3,0 0-4,0-3 5,0-10 7,0-7-16,0-2-2,2-2-3,10 3-5,1 4 9,1 5-7,0 6 8,0 3 0,4 3-12,0 0 8,-2 0-1,2 12-9,-3 1 14,-3 4 0,4 0 0,-2-2-7,2-2 12,-1-1-5,1-5 0,-2 2-4,5-8-4,-2-1-59,-1 0-109,-4 0-186</inkml:trace>
  <inkml:trace contextRef="#ctx0" brushRef="#br0" timeOffset="545417.2396">4353 11468 669,'0'0'32,"0"0"-32,0 0-8,0 0-4,0 0 11,0 0-78,27-9-145,-8 2-91</inkml:trace>
  <inkml:trace contextRef="#ctx0" brushRef="#br0" timeOffset="546288.234">5302 11437 232,'0'0'128,"0"0"-34,0 0 17,0 0-49,0 0-33,0 0-16,-70-12-12,52 12 10,3 12-11,-3 9 4,3 5-12,2 2 8,2 4-4,5-1 3,3-2 0,3-2-3,0-4 4,5-2 0,8-1-2,7-1 3,2-1-1,1-3 8,2-4-4,-1-4 11,-1-6-14,3-1 4,-2 0 12,4-3-15,2-10 3,0-5 3,0-3-1,-2-4-5,-3-1-1,-4-3-1,-4-2 0,-7-3 3,-4 3-3,-5 4 0,-1 6-2,0 5-1,-1 9 6,-12 2 16,1 5 20,-6 0-28,0 8-8,-3 16-3,9 6-12,2 3 10,8 2-6,2-3 8,12-1 1,11-1 3,3-6-4,6-4 3,-1-8 1,2-9-7,10-3 3,-4-2-23,0-13-21,-6 2-110,-13 1-89</inkml:trace>
  <inkml:trace contextRef="#ctx0" brushRef="#br0" timeOffset="553306.6655">7149 11491 256,'0'0'125,"0"0"-90,0 0-22,0 0 12,0 0-13,0 0-9,0 0 31,30-3-3,-21 4-5,6 4-4,-2-4-19,5 1 8,-3-2-7,4 0 0,-1 0 9,0 0-8,0-6-2,-1-1 3,-1-4-3,-3-1-3,-1-1 0,-1-4 3,-4-3 4,-2 1-7,0-4 9,-5 2 9,2-1-11,-2-3 12,0 0-17,0 0 1,0-3 12,0 1-10,0 6 11,0 2 3,0 6 1,0 5 11,0 4-18,0 3-5,0 1 11,0 0-17,0 0-2,0 0 0,0 1-11,0 22-11,0 13 14,1 14 8,2 4 11,-3 6-4,0-1-3,0-2 11,0-1-9,0-5-8,0 1 2,2-3 0,7-3 3,-3-2-3,0-8 1,-2-3 2,-1-4 0,-1-6-6,1-4 3,-2-9 0,1-3-6,-1-6-11,-1-1-19,0 0 30,2-5-2,2-14 1,-2-8 7,4-6-10,1-10 6,-4-4 3,0-5 1,-1 2 0,1 4-2,-3 4 2,0 4 0,0 2 3,0 3-3,0 2 6,3 0 5,3 4-10,4 5-1,-1 5 0,3 5-3,4 3 3,1 7-3,4 2-1,-1 4 4,0 15-8,-4 5 8,-5 1-3,-5 3-4,-6-4-6,0-2 12,-6-2-8,-8-2 9,-8-1 3,-5-5 0,-1-2-6,-2-2-21,0-4-61,6-2-77,2-2-65</inkml:trace>
  <inkml:trace contextRef="#ctx0" brushRef="#br0" timeOffset="554102.092">7865 11452 301,'0'0'86,"0"0"-63,0 0-16,0 0 28,0 0-19,0 0-5,0 33 57,0-9-23,0 2-9,-3 2 0,-4 2-27,-2 2 7,0-2-10,1-1-4,1-2 4,-1-1-1,2-5-3,2-5-2,1-2-8,2-8-8,1-3 0,0-3-15,0 0 31,0-11 3,0-15 10,11-7-6,1-4-2,-1-1-6,1-3 1,-3 4 0,-2 1 4,2 0-4,-3 4 0,0 5 8,-3 6-4,2 6 11,-1 4 6,-1 5-15,1 5 1,2 1-7,3 0-4,9 13-1,2 13-3,2 4 8,-4 4 0,-3 1 3,-6-1 32,4 0-35,-5-4 10,1 0-4,1-1 1,-4-4-14,3-2 7,-3-5-5,-3-3 5,-3-6-48,0-9-66,0 0-238</inkml:trace>
  <inkml:trace contextRef="#ctx0" brushRef="#br0" timeOffset="554287.009">7862 11622 512,'0'0'34,"0"0"-34,0 0-18,0 0 18,0 0 24,0 0-14,90 0 9,-62 0-19,2 0-6,-3 0-90,-7 0-201</inkml:trace>
  <inkml:trace contextRef="#ctx0" brushRef="#br0" timeOffset="554973.1812">8328 11360 239,'0'0'112,"0"0"-108,0 0 7,80 0-1,-47 0 22,6-2 9,5-2-9,-2 0 12,-1-2-28,-3 1 3,-5-1-14,-3 2-5,-6-1-18,-5 3-62,-4-1-51,-9 0-139</inkml:trace>
  <inkml:trace contextRef="#ctx0" brushRef="#br0" timeOffset="555258.3736">8537 11229 350,'0'0'120,"0"0"-79,0 0-41,0 0 1,0 0-1,0 0 14,7 103 19,-4-70-10,-2-2-9,-1 1 3,0-5-15,0 0-4,0-4-11,0-1-93,0-2-55,0-5-168</inkml:trace>
  <inkml:trace contextRef="#ctx0" brushRef="#br0" timeOffset="556592.6698">8890 11450 368,'0'0'151,"0"0"-151,0 0-6,0 0 4,0 0 2,0 0 25,42 6 31,-21-6-31,-2 0-12,2 0 8,0-1-17,-3-9-2,3-1-2,-1-3 5,-1-2-1,-2-4-4,-2-1 4,0-5-4,-4 0-3,-4-3 3,-5 0 0,-2-1 2,0 2-5,-2 0 6,-7 4-3,0 2 20,-1 4-13,4 4 21,3 7-14,0 2-5,3 4 9,0 1-12,0 0-5,0 0-2,0 18-26,0 12 24,7 12 3,2 6 1,-1 3 30,-4 2-24,1-3 11,-4 1 4,1-4-20,1-4 5,-2-1-7,2-3 2,0-3 5,-2-2-5,-1-1 2,0-5-1,0-2 5,0-5-8,0-5 0,0-8-1,0-3-9,0-4 3,0-1 7,0 0 5,0 0 0,-1 0 1,1 0-6,-3 0 8,2-1-13,-1-4 6,1 1-1,-2 0 0,0-2 5,0 2-6,0-7 1,0-2-10,1-5 9,2-6-19,0-5 4,0-6 2,6-4-15,5-1 8,-1 2-2,-6 0 11,1 2 7,-5 0 6,3 0-1,2 5 10,-1 0-7,5 6 4,1 3-7,1 2 6,7 6-12,-2 5 6,-1 9 0,6 0 0,-3 5-1,3 14 1,-5 4 0,-1 2 0,-4 3 2,-2-2-2,-1 0 0,-3-3 4,-5 0-4,0-2-3,-8-3-14,-17-3-7,-6-2 19,-7-5-12,1-4-14,3-2 8,4-2-28,9 0-29,3 0-31,9 0-154</inkml:trace>
  <inkml:trace contextRef="#ctx0" brushRef="#br0" timeOffset="557416.9492">9712 11425 231,'0'0'148,"0"0"-118,0 0-23,0 0 44,0 0 7,0 0-25,10 7-24,-7 11-9,2 8 47,1 3-25,-3 1-8,0 3 11,0-1-19,1-1 7,-1-4-5,-1-1-2,-2-2-6,0-5 0,0-2-11,0-5 8,0-5-28,0-5-11,0-2-44,0 0-30,0-9-24</inkml:trace>
  <inkml:trace contextRef="#ctx0" brushRef="#br0" timeOffset="557949.6068">9760 11413 112,'0'0'123,"0"0"-1,0 0-14,0 0-4,0 0-41,0 0-23,-2-62-19,14 56-21,11 1 0,2 2 0,9 3-1,-1 0-5,-6 10 6,-3 9 0,-9 7-6,-11 1-3,-4 3 9,0 0-12,-13-1-3,-14-2 10,-4-3 10,-1-4-3,4-2 7,9-7 1,7-3-12,4-3 2,7-4-21,1-1 18,0 0-4,15 0 2,7-4 3,6 1-5,-1 3 5,-4 0 2,-1 6-8,0 10 4,-1 4 4,0 1 0,-3 3 46,0-3-38,-8 0 1,-7 0 2,-3-3-11,0 0 11,-14-3 14,-8-6-2,-6 0-2,-2-6-12,-3-3 0,2 0-9,-2 0-5,0-4-2,-2-5-18,5 3-12,0-3 4,6-2-80,2 2-94,7-6-113</inkml:trace>
  <inkml:trace contextRef="#ctx0" brushRef="#br0" timeOffset="559168.5052">10600 11344 230,'0'0'200,"0"0"-200,0 0-8,0 0 6,0 0 2,0 0 0,0 0 1,49 11 36,-37-11-13,3-2 20,-2-7-24,4-3 4,-4-1-15,5 0-5,-4-3 3,-4 0-7,0 3 0,-7 1 7,0 1 0,-3 4-4,0 4-1,0 1-1,0 2 44,0 0-37,0 0-5,-4 11-3,-8 13 0,2 6 4,0 0-4,7-1-7,3-5 3,0-5 4,0-1 0,5-5 6,7-3-1,1-4-5,-1-4 0,-1-2 2,7 0 1,1-10-1,5-14 3,4-3-5,1-1 3,-4 1-3,-3 1 0,-7 3 2,-1 5-1,-7 5-1,-2 5 18,-4 4 17,1 2-12,-2 2-4,4 0-19,5 5-30,0 11 30,5 4 3,-1 0 8,0-1 6,2 1-13,-1-2 2,-1-3-4,-4-4 4,-1-3 0,-5-3-5,-3-2-2,0-3-4,-2 0-44,-15 0 4,-8 0-60,-6 0-159</inkml:trace>
  <inkml:trace contextRef="#ctx0" brushRef="#br0" timeOffset="559353.4439">10777 11128 538,'0'0'0,"0"0"-97,0 0-37,0 0 9</inkml:trace>
  <inkml:trace contextRef="#ctx0" brushRef="#br0" timeOffset="561559.5336">11936 10823 283,'0'0'100,"0"0"-22,0 0 6,0 0-18,0 0-41,0 0-25,0 23 13,0 21-13,0 15 41,0 4-36,0-1 15,5-6-16,1-4 2,2-8 9,1-5-14,2-7-1,1-3 0,3-7-1,2-4 1,2-1 0,5-8 6,0-5 4,4-4 2,5 0-2,4-4 13,-1-13-19,0-1 1,-3-3-5,-5-3 4,-1 0-1,-5-2-2,-4-1-1,-3-5 3,-6 0 2,-3-8-9,-3-5 4,-3 0-13,0 1 10,0 2-8,0 8 11,0 3 1,-4 10 1,-1 8-2,3 7 11,1 6-8,-1 0 3,1 12-6,1 24-13,-3 12 5,3 11 16,-4-2-7,1-1 12,3-5-10,-3-4 17,3-7-16,-2-5 5,2-7-8,0-3 7,0-9-7,0-4-1,0-6 6,0-6-13,0 0 15,0 0-6,0-12-2,0-10-2,8-7-15,3 0 2,3 2-8,-1 3 17,1 6-8,2 1 14,1 9-3,0 3-19,0 5 15,2 0-3,-1 5-16,-3 13 23,-1 3-7,2 1 10,-2 2 0,3-1 2,1-2-2,0-2 0,1-2 0,-2-3-4,2-6 4,-1-6 0,-3-2 1,1 0 7,1-7-8,2-13 0,1-4 1,-2-3-11,-5-2 4,-4 2-12,-8 0 10,-1 3-32,0 3 33,-3 4 4,-8 7 3,2 2 28,-2 6-28,4 2 5,1 0-5,0 0 0,3 16-6,0 7 2,3 2-6,0 1 8,1-1 2,11-2 0,3-4 12,0-1-10,1-5 1,0-3-3,0-6 5,0-2-4,2-2 2,-1 0-1,2-6 13,-1-8-14,-5-4 15,-2-1-16,-1-2 11,-5 1-13,-4 4 5,-1-2-3,0 1 6,-3 2 3,-7 1-9,2 3 0,2 3 3,3 2-7,2 3 6,1 2-2,0-1 5,0 2-3,0 0-4,0 0 0,0 0-9,15 0 7,9 0 4,1 0 0,3 0 0,2 0 4,0 0-4,1 0 0,-1 5 6,0 2-14,-2 2 12,-2 0-4,-5 2 2,-4 0 2,-4 3-4,-4-2 8,-1 1-1,0 1 12,-1 0-13,2-2-2,-1-2 8,-1-2-4,4 0-8,0-3 0,3-2 5,2-1-3,-1-2 1,3 0-3,-1 0 11,-1 0-7,2-2-4,1-6 0,2-6 11,-1-3-12,-1-4 1,-4-3-4,-5-2-1,-7 1-20,-3 2 15,0 7-19,0 5 11,-7 6 18,-2 5 5,0 2 5,0 21-10,3 5 13,0 6-13,6-1 0,0-3 0,10-2 0,9-3 0,3-3-3,3-5 2,3-7-65,1-4-15,-1-6-309</inkml:trace>
  <inkml:trace contextRef="#ctx0" brushRef="#br0" timeOffset="562877.8626">11668 11108 211,'0'0'97,"0"0"-40,0 0-19,0 0 21,0 0-1,0 0-33,43-19-9,-14 17 38,5 2-33,5-1 9,6 0 3,8-2-30,7-3 12,5-2-15,1 1 8,-5-1-10,-7 3 2,-11 2-37,-11 2 17,-10 1-19,-8 0-116,-10 0-124</inkml:trace>
  <inkml:trace contextRef="#ctx0" brushRef="#br0" timeOffset="564735.9737">14231 11360 333,'0'0'51,"0"0"-22,0 0 45,0 0-14,0 0-3,0 0-38,0 0-12,24-3 30,-21 14-30,2 4 21,-5 3-12,0 6-15,-8 1 12,-11 2-13,-8 1-11,1-2-10,1 0-48,3-4-81,1-8-124</inkml:trace>
  <inkml:trace contextRef="#ctx0" brushRef="#br0" timeOffset="566672.3293">15077 11127 142,'0'0'185,"0"0"-180,0 0 8,0 0 2,0 0 21,0 0 10,31 50-27,-20-46 6,-1-3 3,5-1 11,0 0 10,3 0-36,4-7 2,-2-8 3,1-3-8,-2-3-9,-2-8-1,-4-2 5,0-6-6,-4-4 1,1-5 0,-3-1 4,-1 1 1,-3 2-5,-3 5 0,0 3 7,0 6-6,0 6 26,0 7 0,0 9 17,0 7-37,0 1 9,0 5-16,0 23-29,0 16 29,-2 14 9,-1 9-1,0-1 19,0-1-25,2-8 13,-1-6-15,2-7 9,0-8-7,0-4-2,0-6 0,0-3 4,0-5 1,-4-6-5,1-3 0,3-4 6,0-3-5,0-2 0,0 0-1,0 0 3,0 0 2,0 0-5,0 0 6,0 0-3,0 0 17,0 0-19,0 0-1,0 0 6,0 0 0,0 0-6,0 0 0,0 0-21,0 0 17,0 0-11,-2 0 15,-1 7-9,0 1 12,0-4-3,2 0 0,1-1-1,0-3-1,0 2 2,0-2 0,0 0 8,0 0 1,0 0-7,0-2-2,0-9 0,0-7-12,0-2-9,0-3-1,9 0 16,3 1-27,0-1 9,5 2-5,-1 3-16,3 3 36,-6 5-11,1 3 19,-4 7-12,1 0 8,3 0 2,3 17 1,2 6-19,-2 1 16,1 0 9,-1-1-4,2-2 10,0-3-5,1-2-5,-1 0 0,3-5 5,-2-3-3,2-2-2,2-6 0,-1 0 13,0 0-7,2-12-6,-2-6 2,-4-3 4,-1-3 3,-5-2-7,-2-1 1,-5 0 1,-5 0-1,-1 2-3,0 6 0,-7 6 5,-4 5 3,1 6 13,1 2-17,-2 0-1,1 13-1,4 9-2,5 4 0,1 0-9,0-2 7,1-2 2,8-4 0,3-1 2,0-4 2,4-5-4,4-4 0,8-4 3,4 0-10,2-3 7,3-12-3,-6-3-4,-1 0-9,-7-3 16,-4 0 0,-1 3 1,-8 4 7,-1 2-1,-1 6 1,1 5 0,0 1-6,4 0-2,2 7 0,-3 10 1,1 1 8,-5 3-8,-2-3 3,-3 0 15,0-3-12,-3-1-7,0-3 0,0-3 10,0-3-4,0-2-5,0-3-1,0 0 18,0 0-17,0-8 18,0-5-19,0-2 0,0-3-4,0 0 4,9-2 0,3 2-1,0 3 2,4 3-2,2 4 1,-2 1-16,5 4 10,0 3 6,2 0 0,-3 1-8,-3 13 7,-4 1 0,-4 3-4,-1 1 0,-4 0 5,2-1 0,-2-3 0,1-2-3,0-4 7,1-1-4,-2-4 0,5-1 4,-2-1-5,2 0 2,5-2-1,-4 0 0,1 0-20,-1 0 8,-2 0-12,-1 0-40,-1 0-78,0-7-264</inkml:trace>
  <inkml:trace contextRef="#ctx0" brushRef="#br0" timeOffset="567458.7864">16848 11053 3,'0'0'26,"0"0"36,0 0 8,0 0 17,0 0 4,0 0-14,-40-18-21,22 18-25,1 2-5,-3 12-26,3 8 0,2 2-7,6 1 7,5 2 0,4-1 0,0-3-16,0-2 9,7-2 7,8-2 0,6-4 16,4-1-11,4-1 1,2-5 41,2-2-28,0-4 4,0 0-14,-4 0-5,-2-1 9,-4-11-12,1-4 12,-4-3 7,1-2-13,-3-3-5,-3 0-2,-4-3 5,-5 3-1,-3-1-4,-3 6 0,0 3 4,0 5 9,0 2-2,-5 4 14,1 1-25,-1 3 0,0 1-7,-3 0 7,-3 19 3,-1 6 3,4 7-12,4-2 5,4 0 1,0-3 19,11-4-17,5-3 4,10-5 7,6-6-7,9-5-6,6-4 0,0 0-39,-3-3-19,-8-9-143,-10-4-256</inkml:trace>
  <inkml:trace contextRef="#ctx0" brushRef="#br0" timeOffset="581594.5969">17870 11247 247,'0'0'189,"0"0"-79,0 0-46,0 0-25,0 0-3,0 0-34,0 0 4,0 0 5,2-3-9,-1 3-4,1 7 0,-2 4 2,0 6-1,0 2 2,-5-1-2,-7 2-8,-1-1-34,-2 1-25,-3-2-93,0-4-181</inkml:trace>
  <inkml:trace contextRef="#ctx0" brushRef="#br0" timeOffset="583346.1355">18450 11188 129,'0'0'326,"0"0"-270,0 0-56,0 0 7,0 0 6,0 0 12,0 5-7,7-5 37,1 2-21,3-2-2,4 0 5,6 0-28,4-7 10,2-4-19,1-3 2,-4-1 5,2-2-7,-6-2 0,-1-2-4,-3-2 3,-3 2 1,-6 1-1,1 4 3,-5 1-3,-2 4 1,1 6 0,-2 0 7,2 3-1,-2 2-6,0 0 0,1 0-12,2 5 8,7 13-12,1 5 16,1-2 2,1-3 3,-2-2-8,2-1 3,-4-3 0,0 0-1,-3-1 1,-2 1 0,-4-3 0,0 0-37,0 0 26,-7-5 3,-1 0-2,1-3 10,-1 1 3,0-2 5,2 0-5,3 0 3,3 0-7,0 1 1,0-1 0,0 0 6,1 0-6,17 0 0,9-8 1,4-2 1,0-1-2,1 0 0,-5-3 0,-2-1-3,0-6 3,-1-6 0,0-8-1,0-4 3,-2-5-7,-2-1-6,-7 1-6,-4 4 13,-6 2 7,-2 2-3,-1 6 4,0 4 2,0 7 3,0 7 14,0 5-14,0 7 26,0 0-28,0 11-7,0 18-2,0 13 1,0 8 1,0 4 5,0-1-3,0-4 19,0-2-19,0-8 2,0-5 6,5-5-4,-2-6-6,2-4 0,-1-5 0,-1-7-2,0-4 2,-1-3-1,-2 0-2,5 0-7,0-15 9,4-4 1,3-7-1,0 2-7,1 2 8,4 2 0,-4 3-4,2 5-5,-2 5 7,5 4 2,6 3-13,0 0 7,5 3 4,-1 9 2,-3 3 0,0 0-3,-1 0 3,-3-1 0,0-1 1,1-2-5,1-5 6,2-2-2,2-4 0,3 0 9,-2-2-9,1-11 0,-7-5 0,-6-1-8,-6-4 8,-5 0 0,-5 1 4,0-1 0,0 5-4,-1 4 3,-8 4 6,1 4 23,1 4-24,1 2 11,-3 2-19,2 21-1,1 7 0,3 3-4,3-2 10,0-2-5,9-5 0,10-1 0,1-7 0,6-4-1,1-4 0,0-7-11,-3-1-38,-6 0-1,-5 0-160</inkml:trace>
  <inkml:trace contextRef="#ctx0" brushRef="#br0" timeOffset="584470.7705">20856 10868 313,'0'0'39,"0"0"32,0 0-62,0 0 37,0 0 11,0 0-30,-85-62 27,66 62-7,0 0-33,-2 6 1,-4 17-10,2 6-5,-2 0 0,7 3 2,3-2 5,9-2-7,6-3 0,0-3 6,0-2 3,15-4-9,9-2 9,4-3-3,5-5 11,2-5-17,1-1 1,-1 0-3,-2 0-47,-2-3-12,-1-3-40,-6-1-51,-2-1-152</inkml:trace>
  <inkml:trace contextRef="#ctx0" brushRef="#br0" timeOffset="585552.1284">21255 10832 120,'0'0'65,"0"0"-8,0 0 22,0 0 17,-94-27-15,68 27 1,3 0-40,-1 0-41,3 9 11,2 10-10,2 5-2,4 2 7,6 2 2,4-2-9,3-1 0,0-6 4,4-3 17,9-2-13,-2-2-2,4-5 8,0 1-9,2-3-5,3-4 0,2-1 10,2 0-16,-4-6 6,1-8 0,-5-4-8,-4 0 0,-1 0 8,-7 3-2,0 3 7,-4 3-5,0 5 6,0 1 15,0 3 12,0 0-32,0 0 16,0 0-17,0 0-22,0 3 20,0 7-5,0 2 7,0-2-3,0-3 5,8 0-2,4-2 0,1-3-3,1-2-2,2 0 5,-1 0 0,1 0-3,-1-7-3,0-2 6,0-3 0,-3-1-2,1-1-2,1 0 4,-1 3 0,-1 1 0,-3 6 4,0 3-7,-4 1 3,1 0-18,1 7 13,3 7 8,-2 2-3,-2-1 8,-1 0 2,-4-1-7,1-3 1,-2-3 1,0-2 6,0-1-11,0-3 0,0-2 5,0 0-2,0 0-3,1 0 0,6-16-18,1-5 11,2-1-13,2 2 20,-3 5-6,0 3 16,1 3-10,1 5 1,1 4 3,4 0-8,1 0 1,2 3 3,-1 8-4,-5 2 6,1 0-2,-1 0 0,1 0 2,-2-1 0,-2-3-2,-1 0 0,1-2 5,-1-2-5,1 1-9,-3-3-19,0 1-118,-4-1-66</inkml:trace>
  <inkml:trace contextRef="#ctx0" brushRef="#br0" timeOffset="587425.7822">22619 10893 30,'0'0'152,"0"0"-145,0 0 33,0 0 26,0 0-10,0 0-4,49 31-12,-34-30-4,-2 1-6,1-2-15,2 0 7,-1 0-16,2 0 12,-2-6 0,-1-2-13,-1-2-2,-2-3 2,0-3-3,-2-7 19,1-4-15,1-4-2,-4-6 1,-2 0 0,-1-2-7,-4-3 2,0 4 0,0 2 8,0 6-7,0 5 29,0 7 4,0 7-15,0 3 8,0 5-23,0 3-1,0 0-6,0 14-2,0 19-9,0 12 9,0 8 10,0 2 3,0 1-2,0-2 1,0-1 12,-4-8-18,1-3 3,3-4-2,0-7 1,0-4-5,0-4 2,3-6 0,1-3 3,-4-4-2,3-3-1,-2-2 3,-1-4 4,0-1-7,0 0 3,0 0-2,0 0 22,3-6-14,0-9-2,2-9-7,1-6 2,2-3-5,5-5-7,-1 2-5,1 1 8,-1 6 8,-1 3-1,2 6 0,2 4 0,1 5-2,1 5-2,1 3-5,-5 3 2,3 0 5,-2 8 1,-4 8-5,-5 2-4,-5 4 4,0-4-8,-11 0-12,-5-2 25,1-4-12,0-4 13,3-5-1,2-3 3,2 0-7,1 0 5,4 0 0,1-5 11,1 0-5,1 5 2,0 0 7,0 0-15,0 0-6,9 0 2,12 3 4,1 8 10,4 1-7,-1 0 1,-1 3 3,1 2 0,-1-2-7,1 0 0,1-2 1,-4 0-8,3-5 7,-2-2-15,2-2 7,0-4-94,-1 0-89,-7-4-134</inkml:trace>
  <inkml:trace contextRef="#ctx0" brushRef="#br0" timeOffset="588074.1914">23430 10728 151,'0'0'134,"0"0"-115,0 0-9,0 0 42,0 0-10,0 0-13,68-14 7,-56 30-26,-1 6 21,-3 5 17,-3 5-36,-4-4 15,-1-2-21,0-3 1,0-4 13,0-4-16,0-3 6,-1-3 2,-1-3-12,0-3 2,2-2-2,0-1 7,0 0 1,0 0 9,0-2 15,0-17-6,0-3-20,10-3-6,6-1 0,2 3-2,-2 8 0,-4 5 2,-2 5 0,1 5 0,1 0-13,4 3 10,2 12-5,-1 3 8,-1-1-3,-2-1 6,2-1-3,-4 2 0,1-3 6,1-1-6,-4-4 0,-1 0 0,0-3-4,-2-1 4,1-2-15,4-3-42,-2 0-85,-1 0-52</inkml:trace>
  <inkml:trace contextRef="#ctx0" brushRef="#br0" timeOffset="589415.4487">24112 10759 286,'0'0'90,"0"0"-53,0 0 4,0 0-27,0 0-4,0 0 5,-85-13-13,72 13 24,-2 6 0,1 9-25,1 6-1,3 5 4,2 1 2,4 1-2,2-4 0,2-1 0,0-5-4,0-3 4,8-4 8,2-2-6,-1-2 1,1-3 11,3-4-17,1 0 12,4 0-12,5-13 5,-3-3-12,0-5-1,-4-2-11,-7 1 4,-1 1-2,-7 1 16,-1 2 0,0 3 6,0 4 1,0 1 5,0 2-11,0 1 3,0 1-2,0 1-2,5 0 0,8 1-9,3 4 4,1 0 5,-1 0 0,1 9 2,-2 6 3,-3 4 3,-2 1-5,0 1 5,-1-1-8,-1-2 4,0-3-4,-3-1 13,-2-4-6,0-2-7,0-4 0,0-2 4,0-2-5,2 0 2,2 0-1,4 0 30,2-11-23,2-4 6,0-3-13,0 3 9,-3 0-14,-3 6 5,-2 4 0,-7 2 7,2 3 0,-2 0-8,0 0 1,6 0-26,1 2 24,5 10-1,3 3 3,3-1 4,3-1 2,3-1-6,-1-3 0,-3-1 4,-4-4-4,-4-1 0,-3-3 0,-4 0 5,1 0 2,-2-1-6,1-15-1,-2-2 4,-3-3-16,0-1 11,0-1 1,0 5-8,0 3 12,-3 5-4,0 3 0,0 3 1,3 3 13,-2 1 6,2 0-17,0 0-3,0 0-18,6 0 18,9 0-4,3 0 10,1 0-3,4 0-3,-2 0 0,1 0 2,3 0-2,1-3-3,-5-3-35,0-2-88,-4 1-94</inkml:trace>
  <inkml:trace contextRef="#ctx0" brushRef="#br0" timeOffset="591799.7776">25403 10717 88,'0'0'54,"0"0"52,0 0-10,0 0-30,0 0-41,0 0-11,18 0-2,-8 16 23,1 0-30,2 5 40,-1 2-25,3-1 4,4 1 10,2-2-30,2-2 10,-1-1-12,2-4 10,1-2-6,-1-4 6,-4-4-11,-3-4 12,-2 0-6,0 0-7,-4 0 0,-2 0 7,-1-10-2,-5-4-1,2-3 1,-2-4 3,-1-3-1,1-1-7,-2-1 0,2 4-4,-1 5 0,-1 2 4,-1 6 0,0 1 4,0 5-2,0 2-2,0-1 0,0 2-8,7 0-1,4 0 6,8 0 3,4 0-5,4 0 8,1 0-3,2 2 0,4-2-1,3 0 1,8 0 0,-3 0 0,-1 0-2,-6 0 8,-8 0-6,-9 0 0,-5 0 1,-6 0-3,-2 0 2,-5-2 0,0 2 13,0 0-6,0 0-2,0 0 3,-5 0-8,-9 0-4,-9 0-9,-2 6 13,-4 11 8,0 1-5,5 1-3,6-1 0,6-1-5,6 0 4,1-3-10,5-1 11,0-3-3,2-1 8,9-1-5,3-4 0,1-1-11,5-3 10,-1 0-11,1 0 12,-1 0-4,-3-7 4,1-7 0,-2-1-3,-2-1 9,-4-4-10,-3 4 4,-3-1 0,-3 4 12,0 4-10,0 2 2,0 4 4,0 3-5,0 0 8,0 0-11,0 0-23,0 10 23,0 6 0,0 0 2,0 3-2,6-1-3,6-2-1,4 0 4,5-3 0,3-4 6,1-3-2,1-3 0,-1-3-4,-1 0-2,-2 0 1,-7-3 1,0-12 0,-4-3 9,-4-5-7,2-5 30,-3-4-18,0-6-10,-1-2-4,-1-5 0,3-7 0,-1 1-1,2 2 3,-2 2-2,-5 11 0,-1 7-2,0 11-2,0 6 4,-4 6 0,-1 4-4,-1 2 4,-4 10-4,-2 21 3,-3 15-7,-1 6 7,7 5 1,4-1 0,1-5-3,4-4 9,0-3-6,0-5 0,12-5 1,0-4-3,4-6 2,-2-6 0,0-4 1,1-8 0,5-6-1,-1 0 0,4-3 5,0-15-5,0-5 0,-8-4 0,1-4-7,-4-1 7,-3 2-16,0 3 3,-3 4-13,-3 7 26,-2 6-6,-1 3 6,0 4 0,0 3 0,0 0-7,0 14-17,0 8 12,3 2 12,0 2 0,5-3 2,5-2 8,1-2-9,2-3 2,-1-6-3,3-2 7,-2-6-7,2-2 0,-3 0 1,-2 0 12,0-10-9,-2-8 5,3-4-9,-1 0 5,-2-3-5,-2 4 0,-5 1 4,-1 5 2,-1 6 1,-2 3 15,0 6 17,0 0-39,0 0-13,0 16-16,2 5 29,3-1 3,3 1-1,2-2-2,3 0 1,-1-3 1,3-2-2,5-5 0,-1-5 0,6-2-8,8-2 5,1 0 3,8-11-3,0-8-17,-5-7 13,-4-3 2,-6-2 5,-10 1 4,-7-1-4,-9 6 0,-1 6 13,0 3 4,-8 6 32,0 7-26,-1 3-19,-4 0-8,-1 13 2,0 12 2,1 3 0,6 1-5,5-2 2,2-2-2,0-1 5,5-2-1,12-4 4,8-2 4,5-5-7,2-7 6,3-1-11,0-3 5,-3 0-43,-8 0-12,-5-4-106,-11-10-299</inkml:trace>
  <inkml:trace contextRef="#ctx0" brushRef="#br0" timeOffset="593773.8875">28130 10758 205,'0'0'351,"0"0"-351,0 0-36,0 0 35,0 0 1,0 0 5,0 0-4,17 30 20,-5-30 2,4 0-15,2 0 15,3 0-23,3-6 3,2-6 7,3-4-8,-3-5-1,-3-3 11,1-8-5,-3-4-8,-2-6 1,-2-5-4,-2-4-2,-4-1 3,-5 5 3,-1 1 8,-4 7-5,-1 4 18,0 2 6,0 3-13,0 5 23,0 7-12,0 4-1,0 9 2,0 5-23,0 0-3,0 19-26,0 20 3,0 18 23,-1 14 2,-7 6 13,2 1 6,-1-1-19,3-9 25,1-1-8,1-4-17,2-4 27,0-3-27,0-5 21,0-3-13,0-6-5,2-3-6,5-6 1,2-4 0,-2-5-4,-1-7 13,-1-7-9,-3-4 3,1-5 0,-3-1-3,2 0 2,1 0-1,0-7 10,5-13-11,-1-3-35,5-7 27,-3-1-35,0-2 16,0-3 10,-3 3 14,-6 3-2,0-1 3,-10 5 1,-9 2-1,0 2-32,3 8 34,1 3 19,6 3-16,6 5 22,1 2-22,2 1 2,0 0-5,0 0-15,5 0-1,12 0 14,8 0 2,5-3-2,-2-2 2,2-1 0,-3-3 0,1 0 4,3-3-5,2 2 1,-2-4 0,-4 0 0,-7 4 2,-9 1-2,-6 4 6,-3 4 1,-2 1 1,0 0-8,0 0-1,0 0 1,0 0-20,0 4-2,-2 11 18,-4 3 8,3 2 1,0 1-5,3 1 0,0 0-7,0-1 11,4-5-4,9-2 2,0-2 2,0-5-4,4-4 2,-4-3 4,2 0-8,2 0 2,-5-7 0,1-8 2,-4-3 0,-3-3-2,-1-2 0,-4 4 4,-1 1-7,0 4 3,0 4 0,-8 2-2,-2 3-13,-3 5 4,2 0 0,5 0 11,3 0-5,3 2 5,0 7 0,0 0-6,0-2 2,9 0 4,0-3 0,6-2 5,2-2-2,3 0-2,2 0-1,-2-3 0,-2-7 0,-6 2 0,-2-5 0,-4 0 0,-1-5 13,-2-1-5,-3-3-2,0-1 2,0-1-4,0 1-5,-11-1 1,-2 4-8,1 6 5,3 4 6,0 4 2,6 3 11,3 3-12,0 0-8,0-2 1,0 2-21,3 0 23,12 0-5,7 12 6,2 0 5,6 3 0,0 2-5,-2 3 0,-2 2 1,-7 1 6,-3 0-5,-4 2-1,-3-2 22,-1-1-17,-4 0 4,3-2 0,-2 0-7,1-4 5,2 0-5,1-5-3,2-2 5,3-3-5,8-1-5,7-2-21,3-3-38,7 0-21,3-5-132,-6-10-197</inkml:trace>
  <inkml:trace contextRef="#ctx0" brushRef="#br0" timeOffset="594513.5552">29876 10323 191,'0'0'90,"0"0"7,0 0-20,0 0 13,0 0-27,0 0-39,0 0-3,1 17-21,1 17 0,-2 15 34,0 0-18,0 2 6,0-6-18,0-6-1,0-3 9,0-4-10,0-5 0,0-1-4,3-3 6,7-2-8,-2-5-9,2-4-54,2-6 3,-3-6-12,3 0-21,1 0 21,2-12-115</inkml:trace>
  <inkml:trace contextRef="#ctx0" brushRef="#br0" timeOffset="595115.1972">29915 10335 300,'0'0'94,"0"0"-33,0 0 8,0 0-26,0 0-16,0 0 0,82-75-21,-53 69-1,3 4-1,-4 2 1,-3 0 4,-6 12-9,-5 10 9,-6 7-20,-5 5 7,-3 3 4,-5 2-2,-14-5 1,-5-3-11,-5-5 12,1-8 0,-2-3 0,2-5-8,7-5 8,9-2 1,8-3 1,4 0-4,0 0 14,3 0-12,15 0 7,9 0-6,-1 0-1,1 12 0,0 9-8,-3 4 4,-1 4 4,-4 0 0,-7-3 23,-4 0-21,-5-3 12,-3-2-6,0-2-5,0-2 14,-11-3 15,-3-2-17,-7-5 36,-5-4-45,-4-1 5,-3-2-11,0 0-26,5 0 13,5-5-22,5-1-3,8 0-18,5 0-110,5 0-71</inkml:trace>
  <inkml:trace contextRef="#ctx0" brushRef="#br0" timeOffset="596196.0079">30584 10621 237,'0'0'84,"0"0"28,0 0-90,0 0 34,0 0-19,0 0 10,-84-27-47,76 44 1,-1 5-1,1 4 15,1-1-11,4 1 5,0-3-6,3-4-3,0-1 0,2 0 2,12-6-2,3-1 0,1-4 3,-2-5 7,2-1-1,-3-1-2,0 0 5,-3-1-4,0-10-8,-5-4 0,-1-3-12,-3-2 6,-3-1-12,0 2-2,0 2 16,-1 2-22,-7 5 21,1 0 5,1 5-20,5 0 20,1 2 13,0 2-3,0 1-4,0 0-6,0 0-11,0 0-6,13 0 15,2 0 2,4 0 0,5 0 1,1 0-1,2 0 8,6 0-8,-3 0 0,-3-2 1,-2-10 2,-6-6 0,0-3 5,-2-6 29,-3-6-32,1-5 14,-3-6-4,-5 2-6,-1 3 16,-3 3-15,-3 8 17,0 4-7,0 4-14,0 9-6,0 7 13,0 2-4,0 2-8,0 2-1,0 23-36,0 17 27,0 14 9,0 8 11,0-3-11,0-3 2,4-4 1,7-6-2,4-6 2,0-5-3,-1-5 3,0-6-3,-1-5 0,-2-5 8,-4-7-12,-2-4 4,0-5 0,0 0 19,3 0-19,-2-12 21,0-6-21,-3-5-2,-3-1-3,0-3-5,0 0-4,0 3 6,0 1 0,0 8 8,0 4 0,0 6 2,0 5-8,3 0 6,15 0 0,5 8-10,6 5 13,-1-3-3,-1 1 0,-1-4-9,-3-2 9,1-2-44,-3-2-26,-5-1-77,-2 2-152</inkml:trace>
  <inkml:trace contextRef="#ctx0" brushRef="#br0" timeOffset="597299.0062">31978 10589 192,'0'0'37,"0"0"3,0 0 17,0 0-20,-81-31-19,57 31-3,2 0 8,1 6-23,-1 12 2,-2 3 7,2 3 8,-1 0 14,7 0-8,7-1-18,6-4-4,3-1-1,0 1 0,0-6 21,6-1-14,1-1 2,4-5-2,5-5-5,3-1 4,4 0 1,4-3-5,1-9 6,-1-4-7,1 1-1,-7 1 0,-9 2 2,-6 4 1,-3 5 1,-3 2 11,0 1-7,0 0-8,0 0-30,0 10 24,-4 5 6,4-1 1,0 1-1,0-2 3,6-2-11,7-2 9,7-3-1,0-4 12,3-2-11,2 0-1,-5-5-1,5-11 0,-1-4-3,-5-1 8,0-5-3,-5-1 12,-4-3 6,-1-1 17,-3 2-29,3 5 0,-4 7-5,-2 7-1,1 7 7,-4 3-8,0 8-4,0 18-8,0 9 12,3 3 18,6-2-5,4-3-11,6-3 0,-2-1 4,1-5-2,-6-4-6,-4-4 2,-5-3 0,-3-3-2,-3-3-35,-23-1 18,-11-1 3,-6-2-88,0-3-77</inkml:trace>
  <inkml:trace contextRef="#ctx0" brushRef="#br0" timeOffset="598123.2789">32847 10385 370,'0'0'143,"0"0"-83,0 0-17,0 0-10,0 0 8,0 0-37,0 13-4,0 25 0,0 13 25,-4 8 3,1 6-22,0-3-3,2 2 24,1-1-17,0 2 3,0 0 12,0-5-20,6-3 12,1-7-17,-1-5 3,-1-6 6,-4-7-4,1-4-1,-2-7-4,0-6-29,0-6-19,0-4-18,0-5-14,0 0 33,0-9-41,3-12-273</inkml:trace>
  <inkml:trace contextRef="#ctx0" brushRef="#br0" timeOffset="598486.5953">32915 10769 388,'0'0'108,"0"0"-91,0 0-4,0 0-8,0 0 23,0 0-15,103-43 0,-78 45 1,-1 14-10,-4 6-8,-4 3-1,-6 5 3,-5 2 0,-5 0 2,0-3 0,-3-3 3,-11-6 1,-5-7-4,-1-5 7,-5-5 2,-5-3-9,0 0-46,4 0-19,2-3-33,3-5-139</inkml:trace>
  <inkml:trace contextRef="#ctx0" brushRef="#br0" timeOffset="599258.2337">33407 10882 89,'0'0'97,"0"0"-8,0 0 26,0 0-35,0 0-56,0 0-17,0 3-7,0 12 0,0 9 21,0 5 16,0 5 10,0-1-7,0-2-28,-3 0 11,-3-5-17,0 1-1,0-2 5,2-3-8,-1-2-2,1-5 6,1-3-5,-1-6-1,-1-1 0,4-4 0,1-1 0,0 0 1,0 0 8,0 0 15,0 0-24,0 0 11,0 0-11,0-4-25,0-1 9,0 1-18,0-3 20,0 2 13,0-3-16,1-1 17,2 0-22,6 0-67,0 0-1,1 3-81,2 0-27</inkml:trace>
  <inkml:trace contextRef="#ctx0" brushRef="#br0" timeOffset="599960.112">33434 10952 260,'0'0'110,"0"0"-101,0 0-6,0 0 29,0 0 29,94-42-34,-71 38 7,-1 4-12,2 0-8,-5 0 13,-4 0-12,1 0-5,-5 3-10,-2 12-6,-5 6 6,-4 1-10,0 4 5,-13-2 1,-9-3 4,-4-3-2,-2-5-15,2-2 18,-1-4-2,4-2 0,5-2 1,6-3 2,7 0-1,5 0 4,0 0-5,9 0-29,11 0 23,2 0 6,4 0 0,-7 3-5,-4 7 4,-2 6-1,-2 2-1,-1 3 6,-3 0 8,-2-3 8,-4 0-12,-1-4 29,0-2-15,0-2 4,0-4 14,-1-1-26,-7-2 14,-3 1-4,-3-2-5,-5-2 18,-5 0-24,-3 0-7,-3 0-5,-1 0-26,1-8-29,2-1-58,5-3-114</inkml:trace>
  <inkml:trace contextRef="#ctx0" brushRef="#br0" timeOffset="603869.2377">33670 10680 184,'0'0'158,"0"0"-111,0 0 0,0 0 11,0 0-30,0 0 10,0 0-32,0-18-5,0 18 2,0 0-3,0 0-4,0 0-24,0 0-173</inkml:trace>
  <inkml:trace contextRef="#ctx0" brushRef="#br0" timeOffset="626716.3389">5979 13493 110,'0'0'121,"0"0"-79,0 0 37,0 0-73,0 0 17,0 0 28,76-6-1,-53 3 7,5 0-14,2 0-21,3-1-6,1-1-9,5 0-7,-2 1 0,-7 4-78,-5 0-68,-11 0-70</inkml:trace>
  <inkml:trace contextRef="#ctx0" brushRef="#br0" timeOffset="627086.0649">6112 13507 237,'0'0'108,"0"0"-37,0 0-12,0 0 10,0 0-25,0 0-19,3 4-4,0 8-21,3 12 0,3 12 30,-1 8-13,-1 1-2,-3 0-3,-2-6-5,1-3 0,-2-3-3,2-4-4,-1-5 0,1-4-1,-2 0-10,-1-2-13,0-2-9,0-3 20,0 1-6,0-5-86,-7-1-106</inkml:trace>
  <inkml:trace contextRef="#ctx0" brushRef="#br0" timeOffset="627355.6253">6000 14011 111,'0'0'197,"0"0"-159,0 0-9,0 0 19,0 0-11,0 0 43,85 0-13,-51-3-31,2-5-5,-4 1-25,-7 1-1,-4 1-5,0-1-23,-2 3-95,-2 0-108</inkml:trace>
  <inkml:trace contextRef="#ctx0" brushRef="#br0" timeOffset="628289.0754">6851 13865 98,'0'0'135,"0"0"-127,0 0 50,0 0-21,0 0 2,0 0 9,19 0 14,-4-5 0,0-4-14,1-6-36,1-3 1,5-4-13,-2-4 8,0-7-16,-2-3 8,-4-3 0,-3-2 3,-5 0 2,-1-1-5,-5 1 4,0 2 1,0 2 13,0 3 9,0 9-14,0 7 18,-3 9 3,0 4 0,1 5-26,2 0-8,0 12-2,0 26-22,0 18 24,0 15 5,5 4-1,4 3-4,-1-1 7,-4-2-6,-1-4 12,-3-2-6,0 0 1,0 1-1,0-5 1,0-3 12,0-8-20,3-10 10,-2-6-13,2-9 3,2-13 0,-2-4-3,0-9-9,-2-3-10,2-3 12,2-21 10,-1-14-8,4-11 8,-7 0-15,-1-3 5,0 4-8,0 7 15,-9 4 2,-3 11 1,2 6 3,2 10 12,3 4 16,2 3-3,1-2-22,2 1-7,2-5 1,24-5-23,13-4 7,15-3 5,4-1-35,-4 2-8,-9 3-97,-14 6-48</inkml:trace>
  <inkml:trace contextRef="#ctx0" brushRef="#br0" timeOffset="629745.9836">8328 13806 353,'0'0'13,"0"0"-1,0 0-7,0 0 1,0 0 3,0 0 7,0 0 3,65 9 67,-41-9-32,6-13-31,1-4-3,-1-3-14,0-1 2,-5-2-8,-1-5 7,-6 0-2,-3 0-5,-3 6 1,-3 4-5,-8 8 14,-1 5-10,0 2 0,0 3 4,0 0 33,0 0-31,0 4-6,0 13-2,0 4-7,3 3 9,5-3 0,-1 0 2,1-3-5,2-1 3,-4-1 0,-3-2 2,0 1 0,-3 0-2,0 0 0,0-3-21,0 0 3,-3-3-16,-3-1 34,2-2-9,-1-4 9,1 0 0,1-2 50,3 0-29,0 0 3,0 0-18,0 0 10,0 0 1,18-12-17,7-1 0,6-4-1,4-1 2,-4-3-5,3-2 4,-1-4 0,2-4-7,-1-4 9,-1-4-2,-5-2 0,-7-1-14,-6 0 8,-5 0 6,-5 1 0,-5 2-1,0 4 3,0 4-2,-9 5 0,0 8 4,3 6-2,1 8 5,2 2-1,2 2 15,1 10-21,0 25-8,0 15 6,0 13 4,0 3 14,0-4-8,-2-3 4,1-8 9,-1-6-18,2-2 5,0-8-6,0-2 8,0-5-7,0-6-3,0-8 0,0-5 4,0-6-2,0-3-4,0 0 2,0-21 0,6-13 8,5-3-8,5 2 0,-2 8-5,-3 7 7,0 7-3,-3 5 1,-2 6-9,2 2 2,3 0 0,5 0 7,2 12-8,3 4 7,3 2 1,0 2 0,4-2 6,2 0-10,3-2 4,-3-3 0,-3-6 3,-4-1-1,0-3-2,-4-3 0,2 0 7,-2-11-4,-2-8-3,-1-2 1,-5-3 3,-5-2 0,-6 2-4,0 3 0,0 3 1,-2 6-4,-7 4 3,3 7 0,3 1 9,-1 0-9,1 11-11,1 11-1,2 4 12,0 1-5,0-1 5,20-5 0,3-3-5,6-5-26,5-7-22,2-4-21,0-2-155</inkml:trace>
  <inkml:trace contextRef="#ctx0" brushRef="#br0" timeOffset="631212.2469">11875 13532 198,'0'0'103,"0"0"-49,0 0 25,0 0-22,0 0 25,-80-22-34,62 22 3,3 0-14,-6 0-32,0 8-5,0 12-6,-2 7 6,2 6-4,4 3 7,7 2-3,2-5 4,8-3 3,0-2-8,0-6 1,14-3 0,5-3 12,5-4-11,6-6 5,6-6-6,5 0-2,3-2-18,-1-13-59,-4 0-111,-11-2-146</inkml:trace>
  <inkml:trace contextRef="#ctx0" brushRef="#br0" timeOffset="634513.8483">13527 9960 85,'0'0'162,"0"0"-71,0 0-39,0 0 14,0 0 7,0 0-47,0 0 26,-1-11-9,1 10-24,0-2 12,0 2-28,13-4 0,2 1-2,3-3 6,-2 2-9,-1 0 2,-3 0 0,-3 4 0,1-2 4,-1-1-4,2-1 0,4 1 3,0-3-5,1-1 2,1-3 0,-3-1 2,-2-1-2,0-1 0,-4-3 7,-1-3-2,-1 1-7,1-1 2,-2 1 0,-1 2-2,-2 6 4,0 1-2,-2 3 2,0 4 1,0 2-3,0 1 0,0 0 3,0 0-2,0 0 2,0 0-2,0 0 9,0 0-1,0 0-9,0 0 0,0 0 4,0 0-6,1 0 2,2 0 0,0 7-9,3 5 9,4 4 0,1 6 0,7 3 2,3 5 7,6 0-9,2 1 0,3-6 7,1-2-2,-5-5-7,-3-5 2,-6 1 0,-3-4-3,-6 1 3,-1-1 0,-5-4 0,-2-1 3,-2 1-6,0-3 6,0 1 8,-8 3 39,-5-3-26,-1 2-10,-3-2-2,-1 0-5,-3-3-7,0-1 0,-2 2-10,0-1 8,-3 2-29,1 0 9,1 0-1,3 2-29,-1-2-16,3 3-72,0-5-106</inkml:trace>
  <inkml:trace contextRef="#ctx0" brushRef="#br0" timeOffset="635500.9502">13792 9768 143,'0'0'35,"0"0"30,0 0-1,0 0 18,0 0-29,0 0-26,0 0-27,-13 3 12,-5 15-7,-7 4-4,0-1 5,-1-3-12,7-5 0,4-6 6,6-4 7,6-2-3,3-1-3,0 0-1,0 0-27,0 0-17,7-1-53,4-8-78</inkml:trace>
  <inkml:trace contextRef="#ctx0" brushRef="#br0" timeOffset="636607.8877">13617 9878 57,'0'0'13,"0"0"53,0 0-17,0 0-11,-80 39-35,69-33 10,3-2 14,3 0-17,4 0-10,-1-1 0,1 0 1,1 0-1,0-3 0,0 1-16,0 1 11,0-1-16,3 0 21,6-1 33,3 0-5,1 0-3,-2 0-4,1 0-21,-3 0 24,0-1-15,-2-3-7,2 1 6,-5 1-3,-2 2-5,-2 0 10,0 0-9,-3 0 32,-15 0-33,-7 0-36,-5 6 30,4 3-84,0-3-75</inkml:trace>
  <inkml:trace contextRef="#ctx0" brushRef="#br0" timeOffset="638409.8251">12127 13200 72,'0'0'129,"0"0"-38,0 0 19,0 0 7,0 0-39,0 0-3,0-50-36,0 48-19,0 2-6,0 0-13,0 0-2,0 23-13,5 17 4,6 19 10,-3 8 17,-5-2-9,0-3 18,-3-8-20,0-5 0,2-6-6,-1-5 2,1-3-4,-1-6 2,1-4 0,-1-6 5,1-5 0,-1-6-5,-1-5 0,0-3 0,2 0-3,1-3 5,0-17-2,7-7 0,-1-2-6,0 0 6,0 5 0,-2 1 4,1-2-9,1 3 5,6 2 0,-2 4-2,4 5-4,-5 5 5,1 6-1,4 0-18,3 9 17,4 12 0,-3 3 3,-3 2 0,3-1 5,-6-1-5,1 1 0,-1-3 3,0-2-8,-1 1 6,-2-4-2,-4-3-2,-2-3-88,0-8-114,2-3-195</inkml:trace>
  <inkml:trace contextRef="#ctx0" brushRef="#br0" timeOffset="640792.8975">12887 13529 84,'0'0'128,"0"0"-47,0 0-27,0 0-17,0 0 18,0 0-16,-37-33 2,28 33 8,-2 0-3,-2 4-19,2 16-27,-2 7 0,4 6 1,0 2 0,3-2-1,4-3 0,2-3 0,0-3-1,2-4-9,10-5 10,4-1 0,-1-6 5,3-5-10,-1-3 5,3 0-17,3-1 16,-2-13-20,-3 0 4,-5-2 13,-4 1 8,-8 0-4,-1-3 10,0 2-7,0-2 19,-5 1-17,-3 2-3,-1 0 12,-1 1-8,-1 2 15,2 2-15,0 2-2,1 2-4,3 3 0,2 0 0,2 1 4,1 2 3,0 0-7,0 0 0,0 0 5,0 0-11,0 0 2,0 0-5,6-1 6,13 0 4,5-2-1,1-2 0,7 1 3,6-3-6,6 0 3,6-2 0,1 0-4,0 0 8,-8 1-4,-6 4 0,-10 1 2,-6 3-6,-3 0 2,-5 0 2,1-2 0,-4 2 5,1 0-5,-6 0 0,-2 0 0,-3 0-3,0 0 3,0 0 0,0 0-2,0 0 2,-7 0 0,-8 5 14,-4 5-14,1 4 0,0 1 6,1 5 0,1 1-7,3 1 3,-1 1-1,7-1-1,4-1-8,3-3 7,0 0-6,10-4 6,8-1 0,3-6 2,2-3 6,2-4 5,0 0-8,2 0-1,1-4-3,-2-8 4,-2-5-2,-5-2-1,-5-3-2,-4-2 1,-7-1-19,-3-1 12,0 2 5,-2 1-6,-9 4 7,-3 2 2,2 6 3,0 1-2,2 5-2,-2 2-3,1 3-1,5 0 8,5 0-11,1 5 8,0 8-1,0-2 0,6 0-6,6-1 6,7-2 1,-1-2 4,0-2-5,1-2 2,-2-2-1,-1 0-1,-1 0-1,0-7 0,-1-6 1,0-1 0,0-4 2,1-2 2,-3-1-3,-2 3-1,2 4 3,-6 3-3,0 6 3,-3 3 3,-1 2-6,2 0 1,5 0-1,3 2 0,6 14-11,-2 7 11,2 4 6,-3 1-1,-2 3 18,-5-3-22,-5-1 14,-3-1 5,0-2-15,-3-2 9,-12-4-10,2-1-2,-3-3 10,2-7-12,3-3-5,1-2 2,2-2 3,1 0-5,1 0 10,0 0-5,2 0 13,2 0-11,2 0 16,0-2-8,0 1-4,0-2-9,0 0 3,3-1-3,13-3-3,8 2 2,1-1 4,-2 1-1,1 2-3,-2-2 3,-2 0-1,2-3 2,0 0-5,1-4 7,-1-2-4,4-4-4,-3-5-20,-2 2 6,-6-1 4,-4 4 6,-6 5 9,-5-1 2,0 4-1,0 1 2,0 0-2,-5 3-2,-6 0-10,2 3 2,-1 3 9,1 0-34,1 4-1,1 16 33,0 2-11,4 4 12,3-2-3,0-1 5,0-2-1,5-3 2,6-3-1,2-3 0,1-1 9,-2-4-12,5-4 3,-3-3 0,2 0 6,-1 0-4,0 0-2,0-9 0,0-5-9,-3-2 9,-3-1 0,0-2 1,-3-1 35,0 1-12,-2-3-1,2 0-23,3-1 1,-3 2-2,2 3-16,-1 6 13,-2 3-1,0 5 7,-2 2-2,2 2 0,3 0-26,6 5 24,3 8-2,2 4 4,-1 1 34,2 1-25,-3-1 7,-2 0 11,-1 0-14,-4-1 8,-4-2-21,-3-1 4,-1 1 11,-2 0-12,0 0 0,-2 0-3,-13-2 0,-3 0 0,-5-1-21,-6-2-30,-4-4-35,-2-4-225</inkml:trace>
  <inkml:trace contextRef="#ctx0" brushRef="#br0" timeOffset="641656.4968">15688 13139 441,'0'0'90,"0"0"-21,0 0-30,0 0 10,0 0-7,0 0-40,0 0 4,23 65 16,-14-6 4,0 2 7,-3-2-31,-1-6 3,-1-7-1,1-5 3,-2-5-8,-3-4 1,0-4-12,0 0-6,0-7-11,0-5 1,-3-7-34,1-9-111,2 0-111</inkml:trace>
  <inkml:trace contextRef="#ctx0" brushRef="#br0" timeOffset="641972.9441">15734 13252 252,'0'0'42,"0"0"16,10-104-10,6 80-5,1 3 28,7 5 5,6 3-41,10 6 5,6 7-28,4 0-10,-1 9 14,-7 14-16,-10 5 0,-11 6 13,-13 1-10,-8 5 5,-9-3-8,-21-2-4,-5-4 0,-4-7-6,2-4 3,2-6 2,3-4-33,7-4-72,2-4-67,9-2-152</inkml:trace>
  <inkml:trace contextRef="#ctx0" brushRef="#br0" timeOffset="642643.6249">16533 13172 139,'0'0'85,"0"0"19,0 0-4,0 0 8,0 0-36,0 0-32,-100-72-16,72 72-14,-4 3 16,3 23-9,-3 14-13,5 12-8,2 8 12,6 3-8,7-5 6,6-3-1,6-5 8,4-8-10,26-3-3,11-6 16,8-6-8,6-6 10,0-9-1,0-9-16,1-3 26,-6-6-23,-5-17 6,-8-2 11,-10-4-20,-9-2 14,-10-5 16,-8-4-28,0-3 12,-5-4-15,-13-1-6,-3 0 1,-3 4-57,1 8 6,-1 9-35,-1 12-18,2 8-121</inkml:trace>
  <inkml:trace contextRef="#ctx0" brushRef="#br0" timeOffset="643366.6616">17094 13134 363,'0'0'47,"0"0"-40,0 0-7,0 0 0,-33-78 15,17 70 2,0 3 62,-4 5-19,2 0 0,0 0-53,5 6-2,0 12-5,4 9-7,4 5 3,5 7 3,0 3-1,15 1-1,12 3 4,9-3-1,10-1 0,7-2 11,5-4-11,0-3 0,-9-2 1,-12-3 17,-18-4-11,-17-3-6,-2-2 35,-32-2 23,-12-3-28,-6-7-15,1-6-13,3-1 18,3 0-18,3-13-6,2-5-5,2 0-57,9 0-7,5 1-99,10 1-119</inkml:trace>
  <inkml:trace contextRef="#ctx0" brushRef="#br0" timeOffset="643844.7257">17497 13016 263,'0'0'23,"0"0"-2,0 0 57,0 0 2,0 0-44,0 0-32,41 0-4,-8 0 37,3-2-3,2 1-2,1-1-13,0 0-12,0 0 0,-4 2-7,-8-2-62,-14 2-216</inkml:trace>
  <inkml:trace contextRef="#ctx0" brushRef="#br0" timeOffset="644098.6772">17646 13022 184,'0'0'98,"0"0"-94,0 0 2,0 0 62,-3 110 26,3-71-32,2 1 8,5 1-32,1 1-21,-1-1 15,-1 1-25,-4-3 24,-2 0-8,0-4-16,0-4-3,0-2-4,-2-6-39,-7-4-17,-1-8-99,-4-6-115</inkml:trace>
  <inkml:trace contextRef="#ctx0" brushRef="#br0" timeOffset="644314.876">17480 13587 511,'0'0'154,"0"0"-146,0 0 12,0 0-20,0 0 0,0 0 1,63 5 0,-21-3 18,3 1-19,3 0 10,-3 0-10,1 2 0,-6-3-5,-4 1-14,-6 0-128,-8-3-114</inkml:trace>
  <inkml:trace contextRef="#ctx0" brushRef="#br0" timeOffset="644831.8972">18080 12969 247,'0'0'136,"0"0"-97,0 0-37,0 0 7,85-24 31,-53 16-22,2 3 13,3-3-9,-2 2-20,-4 3 11,-3 0-13,-2 2-8,-4-1-63,-8 1-179</inkml:trace>
  <inkml:trace contextRef="#ctx0" brushRef="#br0" timeOffset="645163.6597">18283 12937 91,'0'0'34,"0"0"42,0 0 41,0 0-26,0 92 9,0-58-22,0-2-36,0 2-4,0 1-9,3 1-25,5 0 25,-1 0-25,-1 0 28,1-6-18,-3-2-7,-3 0-7,-1-6 0,0-4-2,0-1-5,-1-5-23,-4-3-22,-5 1-4,2 0-36,2-2 25,-4 0-21,1-2-76,1-5-64</inkml:trace>
  <inkml:trace contextRef="#ctx0" brushRef="#br0" timeOffset="645671.1051">18733 12886 371,'0'0'175,"0"0"-160,0 0 9,0 0-19,0 0-2,0 0 35,67-9-7,-36 8-7,3-1 5,0 1-25,-1 0-4,0-3 0,-3 4 0,-6-1-4,-8 1-33,-7 0-80,-7 0-143</inkml:trace>
  <inkml:trace contextRef="#ctx0" brushRef="#br0" timeOffset="645936.6304">18918 12895 318,'0'0'16,"0"0"-14,0 0 18,0 0 16,-20 88 24,20-54 15,0 4-17,0 1 0,0-1-31,0-2-9,0-1 3,0 1-15,0 0-2,0 0-4,0-2 6,-3-2-4,-9-4-2,3-5-20,0-6-41,0-5-122,3-6-32,0-2 9</inkml:trace>
  <inkml:trace contextRef="#ctx0" brushRef="#br0" timeOffset="646162.9534">18747 13485 114,'0'0'127,"0"0"-43,0 0 4,0 0-10,0 0-78,0 0 0,6 11 27,18-7 24,4 1 10,5-2-48,2 2-3,-1-3 9,-1 1-16,-3-1-1,-4 1-2,-3-3-14,-7 2-11,-4-2-6,-1 0-16,-4 0-35,-1 0-83,-4 0-148</inkml:trace>
  <inkml:trace contextRef="#ctx0" brushRef="#br0" timeOffset="647350.6557">19484 12850 201,'0'0'28,"0"0"-5,0 0 27,0 0 17,0 0 13,0 0-26,-34-24-15,15 26-9,-2 19 2,1 7-23,-4 13-5,4 7-1,-3 3 0,4 3 13,4-2-7,3-4 7,6-1 2,6-5-12,0-4-9,4-7 3,16-4 0,4-6 3,4-6 1,5-5-2,1-7 11,2-3-6,0 0-2,-3-10 1,-1-6-5,-5-3 19,-6-3 1,-1-4 20,-8-4 6,-1-5-37,-3-2 8,-4-4-12,-4-2-5,0-6 7,0 0-7,-6-1-2,-7 5-1,-2 7-39,1 11 17,-2 13-24,0 14-28,-5 0-46,0 23-157</inkml:trace>
  <inkml:trace contextRef="#ctx0" brushRef="#br0" timeOffset="647782.9329">19998 12939 138,'0'0'145,"0"0"-7,0 0-40,0 0-70,0 0-19,0 0-7,-5 88 9,4-42 28,-2 2-30,-3 3 37,-1-2-24,-4-2-4,2-3 16,0-4-33,2-8 3,2-1-1,2-6 0,0-2-6,1-7 2,-1-5-43,3-7-35,0-4-166,0-1-131</inkml:trace>
  <inkml:trace contextRef="#ctx0" brushRef="#br0" timeOffset="648255.697">19989 13005 161,'0'0'89,"0"0"-20,0 0-17,0 0 13,0 0-21,0 0 22,6-65-19,-2 65-25,6 7 2,2 20-15,8 9 22,1 9-4,6 0-27,3-1 8,2-4-8,1-2 2,-3 1 4,-3-2-5,-3-3-1,-4-3 16,-5-7-14,-3-7 1,-4-6-3,-7-7 0,1-2 12,-2-2 4,1 0 28,4-3 38,1-17-19,4-10-57,2-9-6,-1-3 0,-3-2-5,-6 1 6,-2-1-2,0 1-1,-3 3-45,-9 1-3,5 6-36,4 1-18,3 8-101,0 4-237</inkml:trace>
  <inkml:trace contextRef="#ctx0" brushRef="#br0" timeOffset="648757.1638">20839 13394 280,'0'0'232,"0"0"-228,0 0-4,0 0 0,0 0-8,0 0 8,0 43 5,-15-25 1,-3 5 11,-7 2-9,-4 1-8,-3 0-15,-4-1-45,-3-2-63,-1-3-79</inkml:trace>
  <inkml:trace contextRef="#ctx0" brushRef="#br0" timeOffset="652937.1651">21862 13282 288,'0'0'101,"0"0"-73,0 0 13,0 0-10,0 0-4,0 0 4,0 0-19,0 16-8,0-15 15,14 0-15,5-1 16,7 0 2,0 0-12,3-4 0,-5-7-7,0 1-3,-5-4 8,-1-1-4,0-3-3,-3-6 2,0-1 3,-2-4-2,-1 2-4,-3 3 0,0 6 4,-3 6-1,-2 2-3,-1 4 0,-1 3 2,-2 2-6,0 1 4,1 0-9,2 0 9,5 14-1,1 2 1,4 4 0,-2-1 2,2-1-6,0-1 4,-2 1 0,-2-2 2,-5 4 3,-4-1-5,0 1 0,0 1-12,-3-3-3,-10-1 2,-1-3-11,0-4 21,3-4-1,4-1 4,2-4 19,0-1-2,3 0-8,2 0-7,0 0 4,0 0 9,0 0-15,4 0 0,10-4 0,8-6 1,6 2-6,4-6 5,2-1 0,-1-2 0,-2 1 3,0-4-3,-1-3 0,0-5 4,-3-5-7,-4-5 3,-4-3 0,-3-2 1,-4-4 3,-3 1-4,0-3 0,-5 3 2,-2 4-4,-2 4 2,0 8 0,0 7 10,0 8-5,0 9 18,0 5 16,0 1-22,0 0-17,0 18-2,0 13-1,0 17 3,0 10 0,0 5 13,0 0 2,-2-6-11,-1-4 0,3-8-4,0 0 2,0-7 0,0-5 1,0-3-3,0-10 0,0-5 5,0-6-7,0-6 2,0-1 0,0-2 14,0 0-7,0-4 1,0-12-6,0-4-2,2-4 0,10-2-7,0 3-17,3-1 24,0 6-18,-3 5 18,-3 4-3,-3 8-4,2 1 5,1 0-17,2 15 17,2 4-4,1 2 7,2 4-1,-1-4 0,3-3-3,-4-2 1,2-5 2,0-4 0,2-4-4,2-1 8,-1-2-4,2 0 0,-2-11 3,2-8-5,-2-7 2,0-3-12,-3 0 7,-6-2-2,-5 3 7,-5 4-6,0 7 8,0 5-2,-8 6 18,-2 6-6,-5 0-10,1 12-2,0 14 0,5 2 0,6 4-5,3 1 5,0-4-1,16-1 1,8-4-2,7-6 2,5-6-1,1-4-17,-1-5-58,-6-3-111,-10 0-181</inkml:trace>
  <inkml:trace contextRef="#ctx0" brushRef="#br0" timeOffset="655691.4445">24411 13059 175,'0'0'96,"0"0"-44,0 0-5,0 0-7,0 0-22,0 0 15,-23-61 24,14 51-28,-2-1 3,1 0-9,-2 5-12,-2 3 12,0 2-23,-1 1 7,-3 0-9,-4 9 9,-2 7-7,0 7 0,3 1-3,3 3 1,5 0 2,3 3 0,5-3-4,4-2 4,1-5-3,0 0-1,6-5-21,8-3 19,3-4-8,2-4 2,5-4 6,-3 0-2,5-6 7,0-13-17,0-1 10,-3-3 3,-4 2 5,-6 0 0,-6 6 9,-5 3-7,-1 6 45,-1 1 8,0 2-30,0 3 12,0 0-33,0 0 2,0 0-12,0 17-5,0 4 10,3 5 1,0 2-1,2 4 1,2 2 0,-5 3 0,-1 0-1,-1 1 8,0-2-7,0-2 20,-6-6-16,-7-4 12,-8-1-16,0-5 6,-3-5 4,2-2-10,2-5 0,2-4-1,6-2-1,4 0-3,5 0 5,1-2-7,2-12-1,0 1 3,0-5 5,13 0 0,6-2-6,7-1 1,4 0 1,6 0 4,3 1-2,1 1 2,-1 1 0,-2 0-1,-1 1 2,1-1-3,-1 1 2,-3 1 0,0-3-1,-4 3 6,-2-2-5,-6-2 0,0 1 1,-6-1-5,-5 4 4,-5-1 0,-5 2 4,0 1 0,0 4-4,-12 2 0,-4 3 2,-2 5-11,-2 0 12,0 0-3,1 13 0,6 8-4,6 3 4,4 0-3,3 0 7,0-3-6,0 1 2,10-4 0,3-2-2,3-1 1,1-4 1,1-2 0,5-3 1,0-1-6,4-5 5,2 0 0,2-2 4,-1-12-1,-3-1-3,-2-5 0,-4 1 7,-2-4-7,-2-2 0,-1-5 0,-2-3 12,-1-7-3,-4-3-5,0-5 1,0-5 9,0 0-13,-5 7 0,-2 5 0,-2 9 33,0 10-30,0 8 24,0 7-13,0 4-1,0 3-22,0 0 8,0 18-25,0 19 17,0 17 3,0 7 5,0 1 1,0-5 7,0-9 0,0-8-8,10-5 0,2-6-1,3-6 8,0-7-7,-3-6 0,0-7 6,0-3-14,0 0 8,3 0 0,-2-10-3,2-8 8,-2-1-5,3-9 0,-2 1-1,3-3-8,-1 3 9,-2 7 0,-3 5-7,-3 10 8,-3 5-3,-1 0-3,2 7-20,4 14 24,2 0 1,3 0 0,0-3 7,1-2 0,0-2-7,-8-3 0,-3-2 0,-5-3-14,0 0 14,-9 1 0,-15 2-2,-7-1-22,-8-2-70,0-6-177</inkml:trace>
  <inkml:trace contextRef="#ctx0" brushRef="#br0" timeOffset="656045.6579">24787 12908 233,'0'0'80,"0"0"-75,0 0 29,0 0 28,110 0 29,-56 0 14,6 0-62,-1 0-10,-5 0-26,-11 0 2,-5 0-3,-7-2-6,-4 2-37,-2-2-49,-6-4-163</inkml:trace>
  <inkml:trace contextRef="#ctx0" brushRef="#br0" timeOffset="657681.2777">26458 12924 67,'0'0'33,"0"0"14,0 0 25,0 0-5,0 0-9,0 0-19,44-68 15,-27 58-19,1 1 0,-2 0 18,3 1-31,-3 1-2,1 2-2,-2 3-15,-1 2 8,-2 0-11,-1 0 2,-2 13-6,1 6 9,-1 6-5,-1 7 6,-2 3 2,0 0-3,-6-1-5,2-5 3,-2-4 8,0-2-11,-2-5 4,-7-1-4,-5-2-1,-2-3-2,-3-3 3,4-2 0,3 0-5,6-6 7,5 2-2,-1-3 12,2 0-6,0 0-4,0-4-2,0-3 0,0 0 9,0-1-8,0-1-1,11-1 0,5-5 6,6-2-8,3-7 2,3-2 0,5-3-4,1-6 6,0 0-2,-1-3 11,-5 2-6,-5 5 4,-5 3-1,-8 7-4,-5 8 16,-5 5 2,0 7 11,0 1 16,-2 3-49,-14 21-18,-10 14 14,-2 10 8,3 3-8,7-3 4,6-6 0,9-6-1,3-2 3,3-8-6,19-3 2,8-5 2,4-4-14,5-5 11,1-6-41,1-3-12,-4 0-126,-6-11-330</inkml:trace>
  <inkml:trace contextRef="#ctx0" brushRef="#br0" timeOffset="659886.8349">27396 13174 175,'0'0'125,"0"0"-87,0 0 6,0 0-35,0 0 15,0 0-18,0 0 7,0 19 8,0 7 36,0 4-17,0 2 5,0 1-34,-4 0 4,1-4-15,0-3 12,-2-3-9,4-3-3,-4-2 0,1-5 5,-1 0-5,0-5-1,1-3-34,4-5-47,0 0 29,0 0-17,0 0 6,8-6-82</inkml:trace>
  <inkml:trace contextRef="#ctx0" brushRef="#br0" timeOffset="660225.3296">27451 13106 160,'0'0'91,"0"0"20,0 0-17,0 0-1,0 0-1,0 0-61,32-36-15,-19 45-16,5 15 8,3 9 17,-2 8-6,-2 3 2,-3-1 7,-4-2-24,-3-5 7,-2-6-11,-1-3 9,-1-4-10,-3-4 1,0-2-20,0-5 14,0-2-51,-6-5-5,0-2-58,-1-3-69,-3 0-169</inkml:trace>
  <inkml:trace contextRef="#ctx0" brushRef="#br0" timeOffset="660472.765">27396 13400 327,'0'0'44,"0"0"-41,0 0 2,0 0 4,85-20 25,-50 14-26,0 0-1,-4-2-7,-5 0-166</inkml:trace>
  <inkml:trace contextRef="#ctx0" brushRef="#br0" timeOffset="662046.6973">28703 12838 191,'0'0'91,"0"0"-45,0 0 11,0 0 19,0 0-2,0 0-8,-40-51-25,31 49-17,-2 2 5,-2 0-27,-9 8-2,-5 18 0,-5 7-1,1 6-5,4 2 6,7-4 0,7-4 0,7-4 0,6-7 0,0-2 0,2-5-8,13-3 6,6-3-4,4-6 3,6-3-1,2 0-5,3-9-8,2-9-9,-7-4 7,-3-3 18,-7 0 1,-6 0 0,-3 2 11,-6 5 1,-5 6 5,1 6 29,-2 4-23,0 2 4,0 0-27,0 0-2,0 8-2,0 14-18,0 7 22,0-1 0,0-2 3,4-3-5,6-7 2,0-3 0,0-2-4,3-6 10,1-4-5,4-1-1,1 0-12,4-9 12,-4-6 0,0-4 1,2-2-4,-3-2 6,-1 3 1,-1 6 15,-4 1-19,0 9 0,1 2-1,-4 2-3,3 0-1,0 12 3,-1 5 2,-3 1 0,-5 0 2,0-2-2,-3 0 0,0-3 3,3-2 6,-1-2-8,-1-5 0,1-1 1,-2-3 5,0 0-7,1 0 6,1 0 0,2-14 34,3-8-23,4-10-15,1 3-2,4-2 0,4 6-2,-1 7 2,2 4-4,-3 7-2,-2 7 6,1 0-5,-1 16 4,1 4-15,-1 2 15,3-1 0,-8-1 1,1-1-2,-2 1 5,-2-2-3,5-1 0,4-4-14,1-5-38,-2-7-143,2-1-223</inkml:trace>
  <inkml:trace contextRef="#ctx0" brushRef="#br0" timeOffset="662695.7321">29873 12872 280,'0'0'115,"0"0"3,0 0-57,-93-9-31,59 14-25,1 15 0,5 4 11,4 3-14,6 3-2,3 2 0,7-2-3,8-3 2,0-1-7,5-7 8,10-4 10,3-3-6,-2-6 4,2-4 15,0-2-21,2 0 15,2-8-17,0-9 1,-1-6 7,-1-6-7,-1-7 5,-4-8 2,3-5 0,-3-3-8,-1 0 3,-3 2 4,-3 5 27,-1 4 1,-6 3-2,-1 7 12,0 5-21,0 10 3,0 8-16,0 8-1,0 0-10,-3 32-35,-2 16 32,-3 17-5,4 7 15,1-3-11,3-4 4,0-10 0,9-5-8,11-9 7,4-5-36,2-8-5,4-5 5,-2-9-50,-1-8-123</inkml:trace>
  <inkml:trace contextRef="#ctx0" brushRef="#br0" timeOffset="664068.2976">30880 12950 57,'0'0'43,"0"0"-12,0 0 19,0 0-19,0 0 45,0 0-6,37 25 0,-22-25-9,4 0-39,5-6-20,1-9 20,4-6-17,-2-6-1,1-6-4,1-5 1,-4-2-1,-3-3 0,-2-2 3,-5-1 0,-3-1-1,-4 3-2,-3 2 32,-2 2-28,-2 3 43,1 7-30,-1 10 2,1 9 8,-2 8-15,0 3-1,0 4-11,0 31-41,0 17 41,0 13 0,-11 7 3,0-2 24,3-6-23,7 0 5,1-4-3,0-8 0,12-6-8,4-8 2,-1-9 0,4-3-2,-1-5 4,2-9-2,0-4 7,3-8 2,-1 0-5,2 0-4,0-13 1,-5-6-8,-2-4 7,-4-4 0,-5 2-4,-5 4 6,-3 1-2,0 5 0,0 3-7,-8 3 1,-2 3-16,2 3 12,-2 3 5,1 0-9,3 0 9,0 9 3,6 5-15,0-4 12,0-1-25,0-3 2,11 0 15,3-3-3,3-3 15,5 0 1,0-1 0,4-13-5,-1-5 5,2-1 0,-3 3 0,-5 4 9,-4 7-9,-2 4 4,-3 2-2,-3 3-4,-1 18 2,-2 2-3,-1 1 1,0 0 2,-1-3 31,-1 0-14,1-3-16,4-2 19,2-5-20,3 0 0,3-5 13,2-5-7,2-1-4,4 0 3,1-7 4,-5-13-2,1-3-5,-2-5-1,-3 3 9,0 5-5,-4 8-5,-7 7 21,-3 5-3,0 0-18,0 16-5,0 12 4,0 10 1,0 4 0,0 5 22,0-1 2,0 4-22,-7 1 49,-3 0-38,-4-1 0,-5-5 7,-5-4-11,-3-7-1,-3-7-8,3-7 7,6-9 10,4-6-16,7-5 36,4 0 27,2-10-64,4-16 0,0-10-3,25-9-43,19-9 12,17-5-45,12 4 4,4 8 0,-3 6-75,-12 11-64</inkml:trace>
  <inkml:trace contextRef="#ctx0" brushRef="#br0" timeOffset="665941.9619">4225 14916 229,'0'0'145,"0"0"-70,0 0-39,0 0-19,-54 114-1,33-47 19,3 9-6,6 5 12,5-1-20,4-5-5,3-9 6,0-8-14,9-10 19,12-8-14,16-5-11,11-5 8,13-9-10,5-6 2,2-10-7,-2-5-46,-5 0-136,-7-10-159</inkml:trace>
  <inkml:trace contextRef="#ctx0" brushRef="#br0" timeOffset="667091.8534">4496 15347 132,'0'0'81,"0"0"15,0 0-5,0 0 2,0 0-18,0 0-22,18-71-9,-9 60-30,0-3 8,6 2-12,0 0-10,6 3 16,-3 1-14,9 4-2,-2 4 0,2 0 0,-2 6-2,-1 13-3,-6 2 1,-3 5-3,-6 3 7,-5 1-1,-4 3-1,0-3-11,-1 0 11,-13-2-1,-5-6 3,4-3 5,0-2 0,-1-2-4,1-2 12,0 0-9,6-5 1,0-1-3,6-6-1,3-1 0,0 0 9,0 0-9,0 0 19,0-6-18,15-10 14,4-9-16,5-9 0,9-5 0,-2-4 2,-1-2-2,-2 0 0,-6 5 6,-5 4-6,-6 7 0,-5 9 0,-2 7 9,-4 8-8,0 4 35,0 1 23,0 0-54,0 4-5,0 22-32,-7 10 32,2 8 6,4 4-5,1-6 1,0-6-2,0-4-1,9-7 0,4-2 1,2-4 0,6-4-10,3-4-10,4-7-44,0-4-37,4 0-213</inkml:trace>
  <inkml:trace contextRef="#ctx0" brushRef="#br0" timeOffset="667994.1543">5254 15412 384,'0'0'103,"0"0"-28,0 0-24,0 0-25,0 0-24,0 0-2,0 98 14,-7-57 15,4-2-23,-2-2 35,1-2-32,1-2 0,-2-4-1,1-2 3,-2-3-15,0-6 4,3-6 0,0-5-6,3-5-4,0-2-29,0 0 30,0-17 5,6-7 0,4-7 4,-1-5-7,-1-4 3,-2-2 7,0 1-3,1-3 0,-1 2 5,0 4-5,-1 2 5,1 9 11,-1 5 22,-2 11-23,-1 3-5,1 6 9,3 2-19,6 7-3,6 15-5,4 14 6,-1 5 2,0 1 7,-3 0 3,-3-3 13,-2-3-22,-4-1 6,0-4-7,-1 1 0,-1-2-1,-4-3 1,0-3-22,-3-3-9,0-7-61,0-6-101,0-8-201</inkml:trace>
  <inkml:trace contextRef="#ctx0" brushRef="#br0" timeOffset="668194.6901">5254 15659 238,'0'0'37,"0"0"15,0 0-11,0 0-22,94-9-18,-66 6 5,-3 1-6,-3-1-119</inkml:trace>
  <inkml:trace contextRef="#ctx0" brushRef="#br0" timeOffset="668711.6562">5732 15328 363,'0'0'22,"0"0"-10,0 0 0,0 0 42,116-35-18,-71 26 27,7 1-40,-3 3 2,-4 0-7,-11 5-9,-5 0-4,-7 0-5,-1 0-27,-5 5-52,-5 0-134,-4 2-85</inkml:trace>
  <inkml:trace contextRef="#ctx0" brushRef="#br0" timeOffset="669867.9145">6531 15105 97,'0'0'110,"0"0"-88,0 0 13,0 0 0,0 0 15,0 0-8,41-57-23,-22 51 16,3 1-15,-2 2 14,5 3-12,-1 0-15,-2 0 3,1 6-3,-1 9-6,-1 5 12,-6 0-10,-2 2 3,-8 0 2,-5 3-7,0-1 9,0 0 10,-15-2-3,-3 1 2,-3-2-11,-1-1 15,4-1 2,0-4-24,3-1 2,2-2-3,5-7 11,5-1-13,2-3 2,1-1 0,0 0-2,0 0 8,0 0-6,9-12 6,10-7-1,11-8 2,1-2-7,2-2 0,0-1 2,-3 1 9,-2-3-11,-4-1 0,-5 2 3,-2 6-6,-10 5 3,-1 10 0,-4 4 21,-2 7-14,0 1 19,0 0-23,0 0-3,0 13-10,-8 13 8,-4 9 2,-1 2 6,4-1 6,3 0-11,3-1-1,3-3 2,0-1-2,3-2 0,10-5 0,5-3-8,-1-6-35,5-6-15,3-6-61,2-3-113</inkml:trace>
  <inkml:trace contextRef="#ctx0" brushRef="#br0" timeOffset="670554.1667">7282 15290 358,'0'0'76,"0"0"-10,0 0 16,0 0-9,0 0-36,0 0-37,0 26-6,0 0 4,0 3 2,4 3 8,-4 0-7,0-2 9,0 0-2,0-3-2,0 0-6,0 0 0,0-3 1,0-3-2,0-3 1,0-4-15,0-2-16,0-6-67,0-3-51,0-3-24,6 0-33</inkml:trace>
  <inkml:trace contextRef="#ctx0" brushRef="#br0" timeOffset="671233.8313">7248 15263 245,'0'0'93,"0"0"-3,0 0 1,0 0-15,0 0-39,0 0-20,22-83 5,-3 74-18,5 2 0,6 3-4,0 4 1,0 0 12,-3 11-13,-5 9 2,-7 2-1,-5 4 5,-8 4-6,-2 2 2,-8 2 11,-11-1-4,-5-4 2,2-5-12,2-9 1,4-4-11,5-5 10,7-5-6,-1-1 7,5 0 12,0 0-10,0 0 13,0 0-6,0 0-9,5 0-7,10 0-2,7 0 9,2 4-3,1 6 3,-5 5 0,2 0 0,-4 5-3,-6-2 1,2 0 2,-3 3 0,0 0-1,-5-3 3,4 2 6,-5-5-1,-5-2-1,0 0-6,0-2 5,-5-1-3,-11 0 32,-2-4-26,-5-3-7,0-2-2,-1-1-9,-1 0-2,0-4-21,-1-9-11,2-2-42,0-1-79,6 0-80</inkml:trace>
  <inkml:trace contextRef="#ctx0" brushRef="#br0" timeOffset="671772.9712">7789 14724 561,'0'0'64,"0"0"-64,0 0-18,0 0-4,0 0 22,30 105 32,-12-58-3,6-2 5,-5-1-11,-2 1-14,-3 2-3,-6 4-2,-7 6-4,-1 5 50,-10 4-31,-17 5-12,-7-5 7,-4-6-14,0-7-10,-1-13-24,0-6-19,3-7-5,0-9-137,1-9-197</inkml:trace>
  <inkml:trace contextRef="#ctx0" brushRef="#br0" timeOffset="672321.1879">8398 15343 130,'0'0'326,"0"0"-295,0 0-7,0 0-8,0 0 2,0 0-11,7 0-4,-7 21 38,-9 4-27,-12 4-6,-7 1-16,1 1-51,0-3-69,2-6-183</inkml:trace>
  <inkml:trace contextRef="#ctx0" brushRef="#br0" timeOffset="673926.0739">9189 15262 118,'0'0'129,"0"0"-105,0 0-13,0 0 57,0 0-5,0 0-39,23 0 14,-3-5 9,1-2-29,4-4 1,2-1-18,-2-2 2,-4-2 8,-3-1-3,-5-1-7,-5 0-1,-4 0 2,-2 0-2,-2 0 0,0 3 0,0 4 7,0 4 0,0 5-7,0 1 31,0 1-25,0 0-6,0 0-4,9 7 0,9 8-6,-3 1 16,1-1-6,5-2 5,-6 2 1,1-1 5,-4 1-11,-6 1 0,-4 2 14,-2 2-9,0 2-5,-15 1 0,-2-3 4,4-4-8,0-4 4,5-3 0,2-4 6,3-2 3,0-2-8,3-1 8,0 0-9,0 0 52,0 0-5,0-7-19,12-8-27,7-3 1,5 0-3,6-2 1,1 3-6,4-2-6,-1-1 12,3-2 0,-1-5-6,2-2-6,0-4 10,1-6-2,-2-5-2,-4-1-5,-9 1 9,-6 2 2,-9 6 2,-6 5 5,-3 0-7,0 9 19,0 4-13,-8 6 23,1 6-15,1 3-11,5 3 39,-1 0-42,1 19-9,-1 17-5,-1 12 9,3 7 5,0-1 0,-3 0 2,1-1 26,-2-7-27,4-4 8,-2-4-9,2-3 7,0-7-9,-1-2 2,-2-8 0,3-6 0,0-6 0,0-6-20,0 0-3,0-8-3,0-13 25,10-7-35,3-1 6,1 4 30,1 1-13,5 6 13,-2 4 0,6 5-6,-1 6 6,3 3-9,0 0 9,-1 5-3,0 8 6,-1 1-3,1 1 0,0 0 4,1 0-4,2-2 0,1-1 3,-1-4 7,-1-5-7,1-3 0,-4 0-3,-6-2-4,1-10 2,-10-1-11,-3-5 13,-3-2-1,-3-2 2,0-1-1,-6 3 4,-7 2 2,-2 8 8,1 6 14,2 2-3,2 2-14,1 7-11,1 13-1,5 4-5,3 0 2,0-1 1,11 1-2,8-2 5,4-2 7,10-4-7,5-5-11,3-3-15,-2-3-53,-5 2-21,-9-3-141</inkml:trace>
  <inkml:trace contextRef="#ctx0" brushRef="#br0" timeOffset="676432.4525">11777 14997 195,'0'0'142,"0"0"-92,0 0 0,0 0 11,0 0-46,0 0-13,0 0 21,4 21-14,2-3 9,0 1-14,2 0-4,1-1 27,6-2-19,-3 1-2,4-3 1,-2 2-3,-1-4-4,0 0 0,2-3 0,-1-3-4,2-3 10,1-3-6,3 0 0,1 0 2,2-10-5,1-7 3,-2-3-12,-4-1 11,0 0-14,-8 2 15,-7-1 1,-3 6 3,0 2-4,0 8 14,0 1 21,0 1 23,0 2-40,0 0-18,2 0-2,5 6-14,-1 8 13,3 3 3,4-3 0,-2 3-1,1-1 5,6 0-4,-3-1 0,1 0 5,5-3-6,-2-1 1,2-4 0,0-4 0,-3-2 0,0-1 0,-2 0-3,-1-9 5,-4-6-3,-4-3 1,-4-1-6,-3-1 0,0 0 6,0 1 0,-1 1-1,-5 0-9,1 3 9,2 4-1,2 2 2,1 3 2,0 2-2,1 1-5,16 0 1,7 1-7,1 2 10,3 0 1,-1 0-1,-2 0-5,-2 0 8,-1 0-2,-1 0 0,-1 0 4,-3 2-6,0-1 2,-8 1 0,-3-1-3,-3-1 4,-3 2-1,0-1 0,0-1-10,0 3-7,0 1 14,-6 3 3,-6 3 9,-3 4-4,1 1 3,3 3-8,0 0 5,6-2-7,5 2 2,0-1-4,0-2 3,5-1 2,7-4 0,6 0 6,-3-5-1,7-2-6,0 0 0,4-3 0,-2 0-7,3-1 7,-3-14-14,-5-3-24,-7-4-40,-8-2-8,-4 1-2,0-1 44,-15 1 32,-7 3 12,-2 4 38,3 2 22,2 5-27,4 2-2,5 4-19,2 0-4,6 1 14,2 2-22,0 0-1,0 0-11,17 0 0,7 0 12,3 0 4,1 0 0,2 0 12,-3 2-13,-2-2 2,-2 1-5,-1-1 8,-1 0-8,-6 2 0,-5-1-1,-4 1-7,-5 0 8,-1 6 0,0 0 1,0 5 13,0 1 21,0-1-3,0 1-18,0-1 7,0 1-14,0 1 1,0-1 19,8-3-23,4 0-2,4-2-2,5-3 6,0-1-1,3-2-5,1-3 0,-1 0-3,0 0 2,-3-2-7,-2-9-7,-2-3-1,-4-4 14,-4-5 3,-1 0-1,-4 1 5,-2 4-2,0 4-3,-2 5 9,0 6-8,0 2 53,0 1-30,0 0-24,0 6 0,0 10-5,0 4 5,0-1 0,8-1 0,7 1-5,4-3 5,2-2 0,-1-1 1,2-1 7,-1-2-8,0 0 0,4-7 1,-1-3-5,4 0 4,-2-8 0,-4-7 6,1-4 2,-3-4-7,-3-7 23,2-3-13,-4-3 19,-2-5-16,-2 0-5,-2-2-4,0-1-1,-5 0-7,-4 4 3,0 5-8,0 9 3,0 11 5,-4 9 0,-1 6 10,-2 0-10,-5 28-11,-2 11 5,0 12 12,0 3-7,7 0 1,4-3 0,3-1 15,0-5-4,12-6-11,4-6 0,3-5 0,1-5-11,2-9-19,1-3-48,-1-8-12,-1-3-135</inkml:trace>
  <inkml:trace contextRef="#ctx0" brushRef="#br0" timeOffset="677219.0438">14018 14969 145,'0'0'128,"0"0"-29,0 0-26,0 0-9,0 0 9,0 0-20,-54-29-7,42 29 0,-3 0-44,-1 11-2,1 9-2,0 3 2,4-1 3,4-1-3,4-1 0,3-5 0,0-2 1,0-2-6,2-2 5,8-1 0,2-5-7,1-2-3,2-1 8,3 0-5,2-17-11,4-5 15,-2-8-7,-4-3 10,3-5-10,-8-2 15,-1-3-5,-3 1 6,-6 1-3,-3 5 20,0 3 7,0 9 1,-3 8 22,-1 7-24,-1 6 2,3 3-31,1 7-4,-1 25-16,-1 13 19,-1 10 1,3 3 6,1-4-1,0-4-5,4-4 3,14-5 1,7-5-8,7-6 4,4-4 0,7-8-9,6-11-72,8-7-127</inkml:trace>
  <inkml:trace contextRef="#ctx0" brushRef="#br0" timeOffset="678792.2218">15367 14932 154,'0'0'49,"0"0"22,0 0 5,0 0 13,0 0-13,0 0-14,-96-45-30,65 45-26,-1 13 0,2 10-3,2 2-2,7 1-1,6 0-3,5-5 2,9-2-4,1-4 4,0-1-5,8-2 11,7-4-5,8-2 0,0-5-1,4-1-13,2 0-41,-1-14 0,2-5 51,-5-4 4,-4 2 0,-4 0 13,-4 3 17,-5 3 41,-1 6-29,-4 3-14,-1 6 26,-2 0-27,0 11-27,0 14 0,0 11 11,0 3 24,-3 0-15,-5 2-12,0 3 20,-1 2-19,-1 4 4,-2 3-4,-4-3 0,-1-4-9,-2-8 0,1-7 2,-1-8 5,4-9-7,3-9-1,3-5-7,-1 0-16,-1-12-11,-1-10 2,0-5 6,2-6 26,4-2-16,3-1 14,3-2-5,0 4 11,7-1-3,10 5 0,10 1 6,4 4-4,7 4-2,4 1 0,0 7 0,4 5 13,-2 2-13,0 6 0,0 0 3,2 0 2,2 0-4,-2-3-1,-3-4 0,-4-4 0,-8-4-4,-8-5 2,-9 1-7,-11-4 4,-3 4 4,0-1-11,-13 5 1,-3 6-25,-7 0 32,1 4-3,1 5 7,-3 0 2,2 2-2,1 16 0,4 3 4,7 5 8,7-2-9,3 0-3,3-2 1,18-2 2,6-2 3,6-3-5,7-5 5,6-2 2,-2-5-14,0-3 6,-6 0-16,-4 0 15,-3-15-4,-1-6 5,-2-7 5,-1-8 5,-6-4-7,-6-5 6,-4-3 1,-4-2 21,-6 1-17,-1-3 2,0 4 27,0 1-10,0 8-5,0 9-25,0 12 3,0 12-2,-1 6-4,1 5 0,0 28-21,0 17 7,0 13 14,0 3 14,0-3-5,0-4 15,7-8-23,5-7 5,5-6-6,1-9 4,4-6-5,0-8 1,2-6-36,-1-6-14,1-3-20,-2 0-49,-2-18-317</inkml:trace>
  <inkml:trace contextRef="#ctx0" brushRef="#br0" timeOffset="679092.9529">15869 14839 194,'0'0'123,"0"0"-12,82 1-31,-40-1 6,9 0-38,7 0-16,2-9-12,-2-1-18,-7 0-2,-8 3 0,-10 4-17,-10 2 1,-4 1-54,-5 0-32,-6-2-53,-4 0-169</inkml:trace>
  <inkml:trace contextRef="#ctx0" brushRef="#br0" timeOffset="682247.8055">17728 14792 28,'0'0'64,"0"0"18,0 0-13,0 0-13,0 0 27,0 0-18,-1-42-18,1 36 25,0 0-34,0-2-11,9 1-9,4 0-10,4 0-7,3 1-1,5 0 1,0 2 12,2 2-11,1 2 3,-3 0 11,-4 0-12,-1 11-8,-10 8 4,2 4-5,-6 1 3,-6 3 2,0 2 0,0-3 7,-9-1-7,-7-1 0,-1-2 1,-4-2 9,-1-2 11,2-3-21,1-3 3,3-3 6,5-4-3,5-4-4,6-1-1,0 0 4,0 0 13,0-7-16,0-8 5,14-6-7,7-4 3,2 0-6,4-4 3,3-1 0,-4 0 3,2-2 1,0 4-4,1-2 0,-7 4 7,-1 3-8,-9 5 1,-3 7 0,-5 5 7,-4 4-6,0 2 11,0 0-12,-6 5-5,-13 17 1,-10 10-2,1 5 12,3-1 1,7-1-7,9-3 0,6-4 3,3 0 0,0-3-6,9-3 2,10 1 1,5-5 3,9-3-2,7-4-1,8-7-15,1-2-88,-4-2-120</inkml:trace>
  <inkml:trace contextRef="#ctx0" brushRef="#br0" timeOffset="683119.0099">18568 14896 224,'0'0'110,"0"0"-29,0 0 20,0 0-10,0 0-25,0 0-52,0-12-6,0 26-8,0 7 0,3 5 13,-1 5-5,-1-2-7,-1 2 16,0 0-14,0-1 5,2-1-7,-1 0 6,1-4-14,-2-2-5,0-2-33,0-5-14,0-5-102,0-7-66</inkml:trace>
  <inkml:trace contextRef="#ctx0" brushRef="#br0" timeOffset="683751.896">18509 14911 136,'0'0'77,"0"0"-21,0 0 15,0 0-29,50-77 10,-27 65 9,4 4-10,1 4-2,0 4-12,-1 0-21,-2 15 7,-5 8-22,-4 4 1,-8 3 5,-8 3-7,0 0-1,-8-3-9,-12-4-14,-2-7 24,-1-4-14,3-7 14,7-2-4,3-3 5,7-3-1,3 0 8,0 0-7,0 0 11,17-11-12,10 1 0,3 4-6,0 3 6,-8 3-3,-1 0 1,-3 16 0,-5 4 2,-3 4 2,-5 0 12,-5 2 19,0 1-30,0-3 11,-10-2-5,-5-2-6,-3-5 14,-2-1-16,-3-2-1,-1-8 0,-3-1-7,0-3 6,1 0-6,-6 0 5,2-6-4,3-4 6,-1 0-13,3 2-29,4-2-57,6 0 3,3 2-50,9 0-68</inkml:trace>
  <inkml:trace contextRef="#ctx0" brushRef="#br0" timeOffset="686095.6994">20048 14754 375,'0'0'59,"0"0"-57,0 0 23,0 0 10,0 0 7,0 0 23,0 0-40,12 0 3,5 0-27,-1 0 12,5-1-12,-2-5 3,2 1-4,0-1 7,-3-3 0,-1 0-7,-4-4 0,-3-4 7,-1-2 0,1-5-7,0-2 0,-1-4 5,-2-2-1,3-6-4,-1 1 0,-2-1 0,-1 0-3,-1 4 4,-2 3-1,-3 2 5,0 5-1,0 4-4,0 6 11,0 7-7,0 3 17,0 4-14,0 0-6,0 0-2,0 18-13,0 19 14,0 14 2,0 16 4,0 5 10,0 5-11,-3-5 6,-4-3 10,1-3-16,4-1 9,1-2-12,1 0 8,0-4 9,0-3-19,0-5 2,0-3 6,0-3-3,0-1-5,0-5 0,0-6 0,-2-6 0,2-10 0,0-8 0,0-4 1,0-5 3,0 0-4,0 0 3,0 0 5,0-18 17,11-13-25,4-9-3,-2-9 3,-3-1-48,-3 4 23,-6 2 3,-1 10 7,0 3 9,-4 0 6,-8 4-9,1 1-2,1 4-33,1 4 44,5 1 0,4 5-1,0 0-3,10 2 4,9-2 0,5 0-6,4 1 8,1 0-2,-1 1 0,2-2-1,-2 2 1,3-1 0,2-1 0,2 1-4,-2-1 10,-5 3-8,-6 0 2,-7 3 0,-6 3-5,-2 0 5,-4 3 0,-1 0 0,-2 0 9,0 0-9,0 0 0,0 0-8,-10 17 8,-4 2 0,1 6 3,1-2-7,3 0 9,7-4-5,2 1 0,0-3-1,0-1-1,5-2 2,6-4 0,0 0-2,3-5-1,0-2 3,3-3-3,2 0-20,0 0 21,-2-8-5,-3-5 1,-4 0-1,-7-5-6,-3 0 13,0 1 0,0 1-3,-5 2 3,-5 4 12,0-1-11,1 5 9,-1 1-3,7 4 1,1 1 5,2 0-5,0 0-15,0 0 7,0 0 0,6 0-9,7 3 12,2 3-3,6-2 0,-2-2 6,1 1-11,2-3 5,-3 0 0,0-2 6,0-9 0,-2-3-6,-4-4 0,-4-2 7,-8-2-5,-1-2-2,0-1 0,-6 1 7,-8 2-5,0 4-2,0 3 25,0 1-23,2 7 12,0-1-14,4 4 1,2 2 3,5-1 0,1 3-4,0 0 0,0 0-24,0 0 5,12 0 4,10 1 15,6 6 7,5 0-7,2 1 0,-1 2 0,-1 2 5,-2 2-9,-2 2 6,-4 2-2,-5 1 10,-4 0-5,-6 2-5,-3 0 14,-5 0-9,-2 0 12,0-1-8,0-1-7,0-1 8,0-2-5,0-3-5,3-1 0,6-3 3,6-2-7,3 0 7,7-3-3,5 1 0,4-1-21,5-1-32,3-3-57,0 0-327</inkml:trace>
  <inkml:trace contextRef="#ctx0" brushRef="#br0" timeOffset="689119.3005">22615 14349 317,'0'0'65,"0"0"22,0 0-10,0 0 7,0 0-70,0 0-3,0 0 18,10 119-4,-10-68-3,0-4 5,0-4-25,0-6 14,-2-1-13,-6-4 7,0-5-13,0-2 3,-2-2-6,4-6-6,2-5-44,1-3-27,0-8-104,1-1-130</inkml:trace>
  <inkml:trace contextRef="#ctx0" brushRef="#br0" timeOffset="689752.174">22599 14401 204,'0'0'126,"0"0"-61,0 0 19,0-100-22,2 76 14,4 3 0,2 5-69,5-1 23,3 3-23,8 2-6,7 1 5,4 8-1,4 3-5,2 5 0,-3 22 7,-4 9-9,-9 3 2,-6 1 0,-11-1 0,-8 3 0,-6 1-1,-21-4 0,-6-2-6,-5-7 3,2-6 4,6-8 0,7-5-2,7-6 13,10-5-11,3 0 0,3 0 6,0-7-13,3-3 7,12 4 0,5 6-10,0 0 5,0 0 3,1 17 1,1 4-4,-4 4 1,-5 1 4,-5-2 0,-5 0 10,-3 0-3,0 0 0,-3 1-5,-13-4 7,-5-2 7,-3-4-14,-3-4 4,0-2 1,-1-3-7,1-5-2,4-1-8,1 0-29,3 0 36,4-4-24,2-7-45,5 2-64,2-2-106</inkml:trace>
  <inkml:trace contextRef="#ctx0" brushRef="#br0" timeOffset="690850.1732">23190 14656 351,'0'0'47,"0"0"-47,0 0 2,0 0 44,0 0-24,0 0 2,-92 24-21,73-1 10,2 6-3,1-2 7,5 0-14,5-3 10,3-2-6,3-4-7,0-1 0,3-2 8,11-4 0,0-2-1,2-3-3,0-3 10,-3-2-6,4-1-8,-2 0 0,-1 0 8,0 0 8,1-10-16,-2-4 0,1-1 10,-4-1-6,-2-2-4,-7-3 0,-1-2 0,0-1 8,0 4-8,0 2 0,-1 5 5,-5 2 3,1 5-8,2 3 21,-3 1-9,6 2 19,0 0-31,0 0-1,0 0-9,11 0 2,5 7 8,6-4 0,4-3 7,1 0-4,-3 0-3,0 0 1,-2-10 4,0-4 4,-1-6-9,3-3 0,-2-4 9,-4-3 4,2-3 6,-6-4 1,-3-1 3,-2 0-17,-4 4-6,-2 8 1,-3 7 5,0 6 13,0 9-17,0 4 6,0 0-8,0 7-7,0 25-9,0 16 15,0 11 0,-3 3-3,1-3 6,2-7-2,0-4 0,0-6 7,0-3-7,0-4 0,3-5-6,13-6 1,-1-5 5,3-8 0,-3-3 6,0-5 0,-1-3-6,-1 0 0,-3-8 2,2-13-5,-3-4 3,-1-7 0,-4-1-2,-1 1 1,-3 5-1,0 5-5,0 7 7,0 5 0,0 8 16,0 0-7,2 2-9,12 0-7,12 0 2,10 0 4,6 0-1,2 2-2,-5 0 4,-5 5-32,-4-1-24,-8 0-103,-6-2-186</inkml:trace>
  <inkml:trace contextRef="#ctx0" brushRef="#br0" timeOffset="691102.4295">24115 14916 295,'0'0'0,"0"0"0,0 0 28,0 0 14,0 0-16,0 0 19,-19 1-45,12-1-46,-3-1-165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5:05:29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2803 1604 81,'0'0'60,"0"0"11,0 0-25,0 0 10,0 0-10,0 0 13,0 0 0,0-52-18,0 49 14,0 3-11,0 0-18,0 0 10,0 0-29,0 0-2,0 0-5,0 0-11,0 20-6,0 10 6,0 11 11,0 5 12,0 1-7,0-2-2,-3-4 2,3-2 2,-3-1-11,3-2 4,-2 0-26,1-2 0,-1 2-41,1-2-40,-5-7-68,2-6-105</inkml:trace>
  <inkml:trace contextRef="#ctx0" brushRef="#br0" timeOffset="369.8567">2817 1512 122,'0'0'98,"0"0"-43,0 0 21,0 0-20,0 0-22,0 0 14,71-83-37,-38 66 2,3 1 22,1 1-31,2 1-3,-2 2-1,-6 3 2,-11 4-13,-2 4 11,-9 1-46,-5 0-50,-4 15-98,0 9 41</inkml:trace>
  <inkml:trace contextRef="#ctx0" brushRef="#br0" timeOffset="586.0252">2822 1679 56,'0'0'26,"0"0"33,0 0-37,0 0 4,0 0 54,0 0-12,63 6-10,-32-6-14,2 0-29,3-4 5,1-4-20,-5 6-5,-4 2-19,-9 0-122,-10 6-86</inkml:trace>
  <inkml:trace contextRef="#ctx0" brushRef="#br0" timeOffset="1726.6722">3419 1757 107,'0'0'147,"0"0"-68,0 0-3,0 0 30,0 0 0,0 0-78,-15-15 1,8 15-29,1 0-5,-5 12-5,-5 14 7,-1 9 3,0 2-2,3 1 7,4-2-9,5-2 4,5-2-8,0-5-1,2-5 9,14-5 0,5-5 0,3-3 1,1-4-3,2-5-8,-3 0-8,-6-2 2,3-16-22,-6-6 14,0-7 13,-5-6-24,-4 1 26,-6 6 3,0 3 6,0 3 11,-10 6-4,-7 3 17,4 6 8,1 2-31,3 5 11,6 2-8,0 0-4,3 1-2,0 13-9,0 4 4,12-1 2,1-4 3,2-1 2,3-1 0,-2-5 2,1-4 4,1-2-4,-3 0-1,6 0 5,-2-8-1,-4-9-5,3-4 0,-5-3 6,-2 0 2,-4-3-7,-4 1 1,-3-1 2,0 3 4,0 5-8,-13 3 8,2 4 9,1 3 7,-5 3-19,9 1-4,0 2 8,4 1 1,2 2-13,0-2 3,0 1-4,2-1-11,16-1 13,7 2 2,10 1-2,2 0 1,-3 0 1,2 11 0,-3 6-6,-5 7 3,-1 4 3,-12 0 0,-2 4 2,-10-1 7,-3-2-5,0 1 5,0-4-5,0-5 11,0-3-14,0-5-1,3-1 0,8-3-12,5-3 4,2-1-13,3-5-57,4 0-60,-5-15-245</inkml:trace>
  <inkml:trace contextRef="#ctx0" brushRef="#br0" timeOffset="2760.5835">5031 1728 174,'0'0'75,"0"0"-48,0 0-9,0 0-14,0 0-4,0 0-21,0 2 21,8 3 30,1 2-10,2-3 16,2 3-27,2-1 6,1-2 24,-2-3-39,4-1 24,-2 0-5,2 0-19,-3 0 32,0-4-28,0-8-3,-5 2 0,-4-4-1,-6 0-1,0 1-3,0-2-24,-9 1 27,-7 2-14,-2 3 5,-1 3 10,-2 6 0,-1 0 0,-4 2-1,-1 16 8,0 6-14,2 3 7,4 3 0,6 2 25,2-2-24,10-1 17,3-4-18,0-3-15,13 1 15,10-5-1,2 0 1,3-7 5,1-4 6,-1-4-11,5-3 0,0 0 5,-2 0-12,2-10-12,-6 2-1,-5-2 12,-7-4-44,3 2 12,-8-1 27,2-1-5,2 2 17,-4 0-55,2 0-87,-3 3 24</inkml:trace>
  <inkml:trace contextRef="#ctx0" brushRef="#br0" timeOffset="3709.7921">5469 1668 123,'0'0'106,"0"0"-53,0 0-50,0 0 84,0 0-24,0 0-33,46-49-3,-28 44-25,-1 5 9,0 0-2,3 0-5,-2 12-4,1 9 0,-2 6 1,-6 2-13,-6 1 17,-2-3-5,-3-2 6,0 0 0,0-2-5,-8-2-1,-3-3 0,2-4 6,4-2-6,2-6 1,-4-1-9,7-5 8,-3 0 0,3 0 11,0 0-10,0-6 35,3-12-32,10-6 0,2-4-4,6-1 0,0-1 0,3 2-1,1 2-8,-1 3 1,0 5 8,-6 1 0,1 5 4,-5 3 2,-4 3-6,-7 6 0,-3 0-17,0 0 14,0 0-18,3 9 17,-3 11-9,0 2 13,0 5 0,0 2 17,-11-1-12,3-2 19,3-3-24,4-5 0,1-3 1,0 0 3,0-5-4,0 1 0,6-5-13,7-3-4,11-3-49,0 0-58,4-3-116</inkml:trace>
  <inkml:trace contextRef="#ctx0" brushRef="#br0" timeOffset="5367.6246">6309 1682 307,'0'0'101,"0"0"-41,0 0 64,0 0-72,0 0-27,0 0-25,-49-41-2,35 41 2,-8 9 0,-3 15 0,-2 6-8,3 1 13,0-2-5,9-1 0,5-5 0,5-4-1,5-1-12,0-2 8,0-2-1,9-3-19,4-4 15,4-3 8,4-4-15,1 0-9,4-7-31,-4-8 14,-1-3 29,-6 0 9,-9 0 5,1 0 20,-2 3 11,-2 3-9,-2 3-8,-1 2-2,0 6 24,0 1-12,0 0-24,0 0-3,0 11-54,0 4 57,2 1 0,2 1 1,4-2-2,2-3 1,2-2-15,1-2-6,2-5-3,3-3 19,-3 0 5,1 0-14,-5-8 12,5-7 4,-2-4 8,-2-2 11,4 1-18,-2 0 1,2 6-4,-2 1 2,-3 5 3,-3 4-1,-4 4 22,1 0-23,1 0-3,1 11 0,-1 4 7,-1 2-1,-4 1 19,1-2-22,-2 2 3,0 0-3,0-1 5,0-2-5,0-1-3,0-3-7,-5-1 1,4-4 5,-2-4 1,3-2 4,0 0-1,0 0 13,0-15-16,0-4-6,0-5 6,3 1 1,9 2 2,-1 2-3,0 4-6,3 2 3,-3 5 3,-2 3 0,-1 4-5,-1 1 5,2 0-2,-1 0 0,-1 10-7,0 4 6,1-1 3,-2-1 0,-3 2-1,0-2 1,-1-2 0,-2 1 0,0-2-5,0-2 3,0 0-4,0-5 6,0-2 7,0 0-3,0 0 15,0 0 5,0-16-12,4-4-12,3-5-3,7 1 3,8-2-5,5 2-1,3 4-7,-6 8 6,1 5-10,-7 7 16,0 0-3,0 3-8,-6 12 11,1 3 2,-4 0 8,-1-1 4,2-3-8,-1 0-5,0-1 0,4-2 1,-1-3 6,3-2-5,6-3 1,-3-3 7,6 0-4,-6 0-12,-5-6 6,-2-5 0,-4-2 8,-2-2-4,-4-6 2,-1-3 2,0-4 4,0-5-11,0-3 9,-3-1-7,-1-3 15,1 1-14,3 2 12,0 7-13,0 6 0,0 10-5,0 8 4,0 5 1,0 1-3,0 0-5,0 19-12,0 14 7,0 14 4,4 5 6,-1 2 13,-3 2 10,0-4 10,0-1-23,0-5 1,-3-1 9,0-4-14,3-4-1,0-2-5,0-6 0,0-6 3,0-5-3,0-5-7,0-7 6,0-3-42,0-3 9,0 0-20,0-9 47,0-11-14,-1-8-21,1-7-64,0-2-21,0 2-78</inkml:trace>
  <inkml:trace contextRef="#ctx0" brushRef="#br0" timeOffset="6971.8765">7110 1694 147,'0'0'33,"0"0"-10,0 0 10,0 0-20,0 0 1,0 0-6,75-62 29,-53 52 18,0 2-23,-5 2-6,5 5 1,2 1-25,0 0-3,2 2 1,-3 12 0,-2 1 5,-7 2-5,-3 1 0,-8 1-1,-3 1 3,0-1-2,-10-1 5,-11 0-5,-4-2 28,-5 0-17,0-2-1,2-4-5,6-4 5,8-2-18,3-4 8,3 0 0,2 0-4,1-4 4,2-2-30,3 2 21,0 1 5,0 3 4,0 0 0,8 0-6,8 0 1,5 0 8,3 0-3,1 0 0,5 0 2,1 0-3,5 0 1,0 0 0,0 0 5,-2 0 0,2-11-5,-5 2 0,2-3 4,-3-2-4,-6 0 0,-2-4 2,-1-3 6,-4-5-6,0-4 34,1-5 6,-4-3-41,3-4 6,-6 0-7,4-5 0,-3 4 0,-5 2 0,-4 4 0,-3 5-1,0 4 4,-1 5-6,-10 6 2,0 9-4,0 8 0,-4 0-4,-3 18 9,-3 22 0,2 11-15,1 8 15,4-2-10,3 0 10,5-2 8,4-8-8,2-1 0,0-10 0,2-5 0,11-7 0,5-4-1,7-2 5,2-4-4,3-4 15,3-6 10,0-4-7,-2 0-16,3-10 12,-1-7-14,-3-4 3,-6-1 6,-9-3-9,-2-4 2,-7 0-6,-6-1 8,0 3-8,0 8 4,-13 2 0,1 8 1,1 4 2,5 5 12,-7 0-15,4 15-11,0 9 9,-1 5 2,8-2 0,2-1-1,0-3 1,8-4 0,11-2-4,3-4 8,5-5-7,1-2 3,0-2-50,0-3-58,-4-1-77,-2 3-43</inkml:trace>
  <inkml:trace contextRef="#ctx0" brushRef="#br0" timeOffset="7282.1352">8513 1766 180,'0'0'133,"0"0"-76,0 0-19,0 0-13,0 0 24,0 0-28,1 54 11,-19-36-16,-7 3-7,-5 3-9,0 1-49,-1-1-161</inkml:trace>
  <inkml:trace contextRef="#ctx0" brushRef="#br0" timeOffset="20955.5148">4231 3179 119,'0'0'149,"0"0"-119,0 0-23,0 0 13,0 0 63,7-78-31,-7 66 9,0 1-26,-7 3-3,-2-2 10,-3 2-33,-3 1-7,0 0-2,-4 5 0,-5 2-6,3 0 6,-6 0 0,0 8 2,-3 7 7,-1 4-11,-2 4 2,2 12 0,-2 8 4,11 10 5,1 3-4,13 1 19,7-3-16,1-3-2,3-2-6,13-7 3,8-6-4,0-4 6,6-6-5,0-5 0,1-2-4,0-6 0,2-4-35,3-8-3,4-1-22,2 0-71,-3-14-70</inkml:trace>
  <inkml:trace contextRef="#ctx0" brushRef="#br0" timeOffset="22381.3833">4590 3360 54,'0'0'60,"0"0"48,0 0 0,0 0-19,0 0-29,-83-54-13,71 54-15,-3 0-9,0 0-23,-4 19 0,4 10-2,-3 4-1,7 2-3,4-3 6,2-3 0,5-3-7,0-3 7,0-3 0,11-4 4,1-1-1,4-5-6,1-2 2,2-5-20,5-3 16,1 0-7,-4-6-27,-3-8 19,-3 1-22,-5-4 39,-2-2 3,-5 2 0,0-2 2,-3-1-2,1 2 0,2-2 6,-1-1-1,8 2-5,1 1 0,-1 1 0,5 3 13,3 4-13,6 4 9,1 6-3,2 0-6,-3 13 0,-5 8-4,1-1 4,-7-2 5,2-1-5,-6-2 0,-6-3 4,0 0 0,-3-1-5,0-1 1,0-2 0,0-4 1,0-1 6,0-3-6,0 0 2,0-4-3,0-13-3,9-5-1,0-1-12,3 2 9,1 3 7,1 3 0,3 5-3,2 5-2,1 3 0,-2 2-5,-3 4 0,-3 10 8,0 1-16,-6 0 8,3 0 5,-2 0 0,-1 2 5,2 0 0,-2-1 0,3-3-5,1 0 7,2-5-2,4-1 0,3-7 6,4 0-6,3-2 0,0-14 6,-2-5-1,-6-7-1,-3-3-4,-6-5 9,-3-2-8,-4 3-1,-1 2 0,1 8 7,-2 7 9,1 5-15,-1 10 34,0 3 9,3 0-44,6 16-19,0 5 18,9 3 1,-5 0 27,1 0-21,1-3 4,-6 0 29,1 0-33,-7-1 9,-3-1-15,0-1 6,-3 0 2,-10-1-3,-1-5 2,2-3-7,3-3-9,3-5 0,3 1 8,2-2 2,1 0 16,0 0-11,0 0-6,0 0-2,0 0-24,1 0 16,10 0-3,1 0 13,4 0 9,2 0-9,-3 0 1,7-2 5,1-6 1,5-6-13,2-6 6,0-4 0,-2-1-7,-7-7 7,-2 2 0,-10 2 0,-3 5 7,-3 12-7,-3 7 45,0 4 20,0 0-15,0 0-50,0 4-19,2 13 14,1 5-5,7-1 10,-1-3 0,-1 0 2,-2-1-6,2-2 5,0 1-1,-2-5 0,6 0-6,1-4-13,1 0-33,7-6-27,-1-1-115</inkml:trace>
  <inkml:trace contextRef="#ctx0" brushRef="#br0" timeOffset="22581.9298">5591 3122 195,'0'0'167,"0"0"-165,0 0 8,0 0-13,0 0 3,0 0-28,5-49-60,1 61 55,0 4-55</inkml:trace>
  <inkml:trace contextRef="#ctx0" brushRef="#br0" timeOffset="23816.3704">6136 3267 124,'0'0'67,"0"0"-42,0 0 39,0 0-18,-81-20-35,59 20 26,3 2-7,2 11 31,-2 8-35,2 6-10,-5 4 28,4-3-42,5 1 19,1-4-21,9-2-20,3-2 19,0-3-7,10-3 8,7-3-1,2-3 3,-2-3-2,5-4 0,2-2 8,1 0 3,3-15-11,-2-5 1,1-2 5,-8-6 5,2-3-11,-8-7 2,-2-4 0,2-9 29,-5-6-31,1-2 2,-1 0 1,-3 8 3,-5 6-6,0 10 0,0 11 2,0 8 5,-8 8 11,3 6-7,0 2-11,-1 13-16,-1 23 10,-1 20 6,1 12-4,7 5 0,0-5 4,0-8 0,7-11 1,7-8 5,-1-9-11,2-8 5,-3-6-8,3-4 7,-3-6 1,1-1 0,5-6 11,1-1-2,5 0-6,-1-16-3,5-7-21,-4-3 20,0-5-10,-9-4-24,-2 0 17,-8 2-30,-5 6 37,0 8 6,-2 8 3,-11 6-8,1 5 10,1 0 0,0 11-3,3 12 3,5 7-3,3 3-6,0 0 5,0-3 4,11-3 4,0-4 0,1-7 2,2-2 8,2-5-13,-1-1-1,3-7 11,4-1 9,5 0 3,9-12-18,4-9 7,-1-5-9,-2-4-3,-11-3 0,-4-5-9,-9-2 9,-13-2 0,0 1 2,0 8 9,-5 9-5,-6 9 10,-1 6 33,5 4-42,4 2 30,3 1-35,0 2-1,0 0-1,0 0-5,0 0-8,0 0-1,10 11-1,7 1 10,8 2 10,5-2 0,-2 3-4,2 1 5,-3 2-6,-2 3 0,-4 1-2,-3-1-2,-3-1 4,-2 1 0,-4 0 8,-4 1 2,1-1-10,1 0 0,-2-1 5,1-5-7,-3 0 2,1-5 0,2-2-5,4-1-5,1-4-20,10-3-63,-3 0-108</inkml:trace>
  <inkml:trace contextRef="#ctx0" brushRef="#br0" timeOffset="25379.7849">7937 3327 98,'0'0'365,"0"0"-312,0 0-53,0 0-4,0 0-1,0 0-4,-5 48-8,13-36 17,2 0-2,3-3 6,-2-1-5,1-4 1,1-2 0,2-2 16,6 0-11,-2 0 18,7-16-9,1-2-7,-2-5-7,2-6 0,-6-5 0,-5-9 5,-4-5 2,0-3-7,-6-2 0,-4 2 0,-2 8-7,0 0 7,0 9 0,0 6 11,0 9-1,-3 9-10,-2 5 0,1 5-10,-1 0 7,-5 26-18,4 18 21,-3 15 8,3 12-1,6 0-7,0-5 0,0-6 9,1-15-23,14-7 11,8-8 3,5-8-4,2-5 4,1-8 0,5-5 0,6-4 17,4-10-23,2-17 6,-2-10-22,-6-7 5,-8-7-18,-7-5 31,-10-4 3,-5 3-10,-7 4 3,-3 8 11,0 7-3,0 8 25,0 9-14,0 8 9,0 6 17,0 7-22,0 11-15,-1 24-19,-4 11 19,-3 10 40,2 0-38,-2 0 8,5-9-10,-2-3 11,2-10-15,0-6 4,1-5 0,0-8 4,1-5 6,-2-6-10,3 0 0,0-4 2,0 0-2,0 0 8,0-7 1,8-11-9,3-4-15,10-5-12,0 1 4,6 2-17,-5 6 31,-1 8-11,-5 8 20,-5 2-7,5 2 9,-4 13-3,1-1 1,1 3-8,-1-2-2,-2 1 8,-2-5 2,4 1 6,-1-1-3,3-2-3,0 0 0,0-3 11,-2-3-11,1-3 1,-1 0 0,1 0 19,0-9-16,2-11 12,-3-1-16,-3-4 8,-2-4-8,-5 2 0,0 2 0,-3 4 10,0 7 1,0 3-8,0 8 13,0 3-12,-6 0-4,-2 18-5,-1 14 5,3 4-8,2 0 11,3-3-3,1-2 0,0-6-10,16-3 7,2-4 0,6-5 3,-2-3 0,5-8 0,-2-2-39,-4 0-66,0-7-127</inkml:trace>
  <inkml:trace contextRef="#ctx0" brushRef="#br0" timeOffset="25950.7583">7940 3104 318,'0'0'24,"0"0"-17,89-28-7,-35 19 35,7-1-22,6 2 20,-4 1-22,-12 4-3,-2 0-8,-4 2-2,-4 0 1,0 1-68,-10 0-53,-4 0-26</inkml:trace>
  <inkml:trace contextRef="#ctx0" brushRef="#br0" timeOffset="27958.0801">10312 3286 301,'0'0'115,"0"0"-112,0 0 2,0 0-5,0 0-1,0 0 0,12 27 2,-2-22 3,-2 0 14,4-3 0,5-2 19,2 0-18,1 0-10,1-1 9,-1-8-13,-1-3 0,0-5-5,-4-1 0,-4-6-8,2-6 5,-5 0-15,-5-6 11,-3 5-20,0 5 26,0 5-9,0 7 10,-6 7 0,1 3 3,1 3-3,4 1 2,0 0-2,0 16-18,6 7 9,4 6 8,3-1 1,1 4 0,-1-2 4,1-1 0,-2-6-1,3 0-6,-6-1 3,-3-5 0,-6-2 5,0-4-5,0-4 0,0 0-3,0-3-11,-3-2 14,-6-2 6,-2 0-5,-1 0 13,0 0-12,1 0-2,2 0 4,4 0 0,2 0-1,3 0-3,0 0-16,0 0 2,8 0 0,6 0 10,9-2-4,5-2 15,1-3-8,3 2 1,-3-6 0,-1 1-2,0-6 5,1-3-3,-3-5 0,1-7 5,-4-3-8,2-2 3,-7-3 0,-1 1 11,-4 1 2,-3-1 35,-2 0-16,1 1-27,-3-1 3,-2-1-8,2 3 1,-1 1 2,0 4-1,-2 3-2,0 9 8,-3 8-7,0 5 13,0 5 0,0 1-1,0 1-13,0 28-20,0 15 20,0 13 20,0 6-15,0 0 17,2-2-6,1-6-3,5-5 5,1-8-13,4-6-5,2-6 0,3-7 8,-2-4-13,4-5 5,0-7-9,0-4-9,2-3-29,-1-1-23,3-17-85,-8-6-229</inkml:trace>
  <inkml:trace contextRef="#ctx0" brushRef="#br0" timeOffset="28227.5379">10719 3032 49,'0'0'87,"0"0"-48,109 0 44,-60-1-27,5-9 19,1 3-51,-1-5-11,0 3 7,-5 3-13,-9 0-14,-8 4 7,-13 2-40,-10 0-66,-8 0-75</inkml:trace>
  <inkml:trace contextRef="#ctx0" brushRef="#br0" timeOffset="29415.0454">11510 3068 74,'0'0'88,"0"0"-14,0 0 4,0 0-13,0 0-47,-82-39 11,65 39-12,-2 0 12,1 5-23,2 13-4,-1 4-4,5 7-7,3 1 9,2 0-9,6-3 8,1-6-9,0-3 4,0-4 6,10-4-2,0-4 2,-1-1-13,5-4 8,1-1-2,1 0 4,5-9-3,-2-6-11,-5-1 12,-1-1-1,-7 2 6,-3 1 13,-1 4-3,-1 2 8,-1 5 15,0 3-26,0 0-7,0 0-4,0 2-26,0 13-11,0 6 37,3 0 4,4 0 0,1-3 0,4-4 0,1-2-4,1-5 4,1-1-1,-2-4 3,5 0-2,0-2 9,0-2-8,-2-10 5,2-8-4,-3-4-2,3-5 23,-3-5-16,3-4 14,-6-4 12,0 0-5,-5-1 11,-2-1-34,-2-2 13,-2 3-6,2 2-11,-3 5 3,0 11 18,3 7-20,-3 5 16,0 9 1,0 3-18,0 1-2,0 1-24,0 26-53,0 13 77,-3 12-4,-1 5 5,2-3 0,2-1 0,0-2-4,0-3 4,9-7 0,6-3 3,4-10-2,1-6-2,2-4-1,-3-8 2,1-7 13,1-3-9,0 0 16,0-14 6,4-7-26,-1-6 8,-2-6-8,-4 0-14,-6-3 9,-5 1-3,-2 5 3,-5 5 5,0 5-22,0 9 22,0 10 0,0 1-12,0 1 7,0 23-33,-5 4 38,1 9 1,4 1 8,0-4-9,0-2 0,12-5 0,0-9 5,4-5-3,5-2-2,-1-8 0,4-3-2,-2 0-77,-4-9-113</inkml:trace>
  <inkml:trace contextRef="#ctx0" brushRef="#br0" timeOffset="29731.3774">11520 2983 95,'0'0'62,"0"0"-3,0 0 72,0 0-16,117 0-29,-72 0-40,2-1-1,3-3-26,2-1-11,0-3 3,-3 3-11,-3-3 0,-7 2-52,-10 0-67,-12 0-69</inkml:trace>
  <inkml:trace contextRef="#ctx0" brushRef="#br0" timeOffset="31319.9188">5930 4847 38,'0'0'50,"0"0"26,0 0-12,0 0-4,0 0 15,0 0-28,0-25 23,0 23-29,0 2-30,0 0 18,0 0-29,0 0-3,0 15-6,0 18-13,0 11 22,0 7 14,0 4 1,0-5 15,0-1-28,1-6 13,4-2-7,-2-5-3,3-3-5,-3-5 0,2 0-27,-1-7 1,2-1-23,-2-2-44,1-7-8,-2-4-131</inkml:trace>
  <inkml:trace contextRef="#ctx0" brushRef="#br0" timeOffset="31899.3763">6297 4811 205,'0'0'66,"0"0"9,0 0-27,0 0 5,0 0-53,0 0-8,-4 50 8,4-13 17,0 3-13,0-1 28,1-3-32,11-5 3,3-2-3,7-6-7,2-5 7,4-5 8,1-4-8,2-6 19,2-3-14,3 0 6,4-3 4,-1-12-7,4-3-4,-4-4-4,0-4 0,-6-1 5,-6-2-3,-7-1-2,-9 2 16,-8-1-7,-3 1-12,0-2 3,0 4-20,0 2-25,0 2-67,0 6-27</inkml:trace>
  <inkml:trace contextRef="#ctx0" brushRef="#br0" timeOffset="32306.9599">6597 4892 162,'0'0'155,"0"0"-71,0 0-37,0 0-34,0 0-13,0 0-11,15 44 11,-8-10 11,1 4-7,-5 3 27,-3-1-8,0 0-20,0-3 11,0-2-9,0-5-5,0 1 0,0-2-63,-8 0-1,2-3 40,2-7-9,4-7-54,0-6-47</inkml:trace>
  <inkml:trace contextRef="#ctx0" brushRef="#br0" timeOffset="32908.5065">7089 4895 150,'0'0'16,"0"0"-10,0 0 22,0 0-27,0 0 5,0 0 3,81 5 6,-59 5 27,5 1-32,0 1 13,1 2-2,1-1-15,-4-1-6,-1 2 0,-6-4 4,-2-1 2,-5-1-6,-5-3 0,-3-1-1,-3-1-7,0 1 8,0 1 11,0-2-6,0 3 21,0 0-19,0 5 6,-9 0 5,-5 3-12,-7 1 14,-2 0-19,-9 2 18,-4 2 0,-1 1-7,-5 3-10,2-1-2,1 2-20,2-2-4,5-2 11,7-2-58,9-4-38,13-5-118</inkml:trace>
  <inkml:trace contextRef="#ctx0" brushRef="#br0" timeOffset="35778.3471">7817 5020 194,'0'0'73,"0"0"-44,0 0-20,0 0-1,0 0-2,0 0 7,60-6-11,-35 5 8,-2 1 4,7 0-7,-2 0-1,0 0-12,2 0-31,-6 0-109</inkml:trace>
  <inkml:trace contextRef="#ctx0" brushRef="#br0" timeOffset="36016.673">7834 5157 17,'0'0'51,"0"0"-46,0 0 52,0 0 36,0 0-31,88 3-27,-52-3 11,-1 0-42,-6 0-3,-2 0-1,-5 0-9,-11 0-70,0 0-144</inkml:trace>
  <inkml:trace contextRef="#ctx0" brushRef="#br0" timeOffset="36649.5442">8787 4681 261,'0'0'72,"0"0"-15,0 0-10,0 0-30,0 0-17,0 0-35,0 66 35,0-13 31,0 8-15,-4 1 20,-4-2-26,2-3-2,3-4-3,0-4-5,3 1 0,0 1 13,-4 0-2,1-3 5,-5-4-9,-2-8-3,1-5-8,2-6-21,-1-5-48,5-12 12,3-6-90</inkml:trace>
  <inkml:trace contextRef="#ctx0" brushRef="#br0" timeOffset="39573.0782">8941 5016 7,'0'0'93,"0"0"-43,0 0 3,0 0 17,0 0-29,0 0-22,0 0-12,37-88 0,-17 75-7,-1 3 2,-1 2 0,0 5-1,1 3 2,-4 0-3,3 8 0,-2 14 0,1 10-9,-2 5 9,-4 4-2,-8 0 7,-3-4-5,0-4 0,-1-3 0,-14-3 0,0-2 0,-3-4 0,2-2 11,-2-2-3,3-4 2,5-2-10,4-5 6,4-5-11,2-1 5,0 0 0,0 0 41,11-13 32,5-10-53,8-7-8,0-6-6,9-4 1,0-1-7,2-2 4,-1 3 3,-1 2-5,-3 2 0,-3 5-2,-9 3 8,-5 9-8,-5 6 5,-7 5 17,-1 3 40,0 4-39,0 1-3,0 0-20,-1 0-8,-14 22-4,-6 10 12,-3 7 0,2 0 0,8-4 0,8-4 0,2-3-1,4-3 0,0-3-4,0-1 3,0-2 1,13-3-3,1-3 4,2-3-9,-1-4-13,3-4-48,6-2-6,-3 0-48,0 0-112</inkml:trace>
  <inkml:trace contextRef="#ctx0" brushRef="#br0" timeOffset="40089.9197">9779 5157 144,'0'0'170,"0"0"-61,0 0-99,0 0 3,0 0 1,0 0 11,-46 66 42,38-45-52,4-3-10,4-1-2,0-2 2,0-2-5,1-3 6,7-3 0,4-2-6,1-5 1,2 0-1,8 0 17,0-14-9,3-3-1,-8-2-7,-3-1-2,-11 2-4,-4-3-2,0 2-21,-1-1-10,-16 5-20,1 2-22,-5 3-40,7 3-95</inkml:trace>
  <inkml:trace contextRef="#ctx0" brushRef="#br0" timeOffset="43098.0442">9951 4829 159,'0'0'86,"0"0"-32,0 0 21,0 0-42,0 0-16,0 0-17,0 0-4,6 0-2,9 9 11,0 5-5,1-1 14,4 4-12,2-1 8,0 1-10,3 1 4,2-2 2,-1 1-5,4-2-1,-6 0 6,-4-2-1,-3 0-7,-4-3 2,-5-1 0,-2-1-5,-2 1 6,-2-3-1,-1 1 2,-1 1 5,0-1-7,0 1 11,0 1-9,0-1 13,0-1-14,-6-1-1,-3-1 29,-7 2-8,1 2 17,-7 3-30,-1 4-3,-4 2 10,-1 4-15,-1 1 0,4-2 0,4-1 0,6 0-1,2 0-20,1-4-12,3-2 21,0-2-15,2-4-16,4-3-32,3-2-77,0-3-83</inkml:trace>
  <inkml:trace contextRef="#ctx0" brushRef="#br0" timeOffset="43536.7455">11185 4948 216,'0'0'144,"0"0"-64,0 0-19,0 0-3,0 0-57,0 0 5,-41 38 9,8-6-7,-8 0 16,4 3-10,-4-2-14,2-3 18,2 0-18,3-3-15,6-2-8,3-3-71,5-4-41,2 0-26</inkml:trace>
  <inkml:trace contextRef="#ctx0" brushRef="#br0" timeOffset="43837.5057">10835 5029 9,'0'0'347,"0"0"-344,0 0-3,0 0 0,0 0 36,0 0-5,93 89 8,-75-64 2,-3 1-35,0 0 6,0-2-12,-2 0 5,2 0-5,-3-3 0,-3 0-13,1-4-30,-4-7-71,0-2 37,2-6 9,5-2-80</inkml:trace>
  <inkml:trace contextRef="#ctx0" brushRef="#br0" timeOffset="44370.1722">11179 4877 181,'0'0'95,"0"0"-62,0 0 37,-109-42-8,75 42-34,-5 0 1,1 0-27,-1 14 12,1 7 6,1 7 0,-1 8 3,2 5-19,-1 4-4,3-1 1,11-2 5,4-1-11,10-1 5,4 1 0,5 1-1,0-4 1,11-2 0,10-5 0,3-3 0,3-4-3,3-3 1,1-5 4,5-5 5,11-8 13,8-3 18,7 0-26,2-16 11,-5-4-17,-3-1-6,-13 1 2,-7-3 7,-8 1-4,-10-6-3,-6-2 13,-7-2-6,-5-3-7,0-1-2,-3-3 0,-11 1-10,-4 2 3,-1 6-25,2 4 14,0 8-72,0 9 19,-2 6-56,-1 3-90</inkml:trace>
  <inkml:trace contextRef="#ctx0" brushRef="#br0" timeOffset="46660.3065">11820 4581 131,'0'0'82,"0"0"11,0 0-27,0 0-15,0 0 2,0 0-53,-6-7 2,5 14-8,1 15 2,-3 13 4,0 5 26,3 11-20,0-1 32,0 2-28,6-3-2,3-2-4,-2-5 8,2-3-16,-2-4 4,-4-2 0,-1-5-7,-2 0 7,0-4-20,0-5-10,0-2-47,0-5 0,0-4-28,0-5-77</inkml:trace>
  <inkml:trace contextRef="#ctx0" brushRef="#br0" timeOffset="47362.1368">12196 4755 185,'0'0'83,"0"0"-38,0 0-18,0 0-27,0 0 0,-27 89 24,24-49-17,3-4 5,0-5-12,0-4-1,8-6-6,8-2 4,1-8 3,5-1 0,0-8-1,5-2 1,1 0 16,4-5-8,-1-12-14,3-6 6,-2-4 0,-4 0-1,-4-2-8,-1 0 9,-3-1 0,-3 4 3,-4 5-1,-5 7-1,-4 5 38,-2 6 13,-2 3-29,0 0-14,0 13-9,0 18-21,1 11 21,-1 4 7,0 7 5,0 0 33,0 1-40,-6 2 25,-4-4-5,-7-2-22,-1-5 19,-1-6-20,-2-5 6,0-8 5,-3-5-2,-1-4-6,3-6 1,1-5 0,1-4 8,7-2-12,3 0 13,2-1 19,2-12-28,6-5 0,0-4-6,3-2-25,24-2 20,9-5-20,13 1-27,2 3-6,2 3-115,-8 4-23</inkml:trace>
  <inkml:trace contextRef="#ctx0" brushRef="#br0" timeOffset="47810.085">12978 4996 188,'0'0'99,"0"0"-94,0 0 14,0 0-19,0 0 27,0 0 22,-79 85 5,76-64-52,1-2 1,2-1-3,0-3 6,2-3 8,5-3-13,2-3 2,3-1 7,-1-5 2,2 0 9,7 0 11,-3-6-25,-2-8 15,-4 1-19,-4-4 5,-5-1-8,-2-3-2,0 0-26,-12 2-16,-3 1-39,-1 5-25,2 6-48</inkml:trace>
  <inkml:trace contextRef="#ctx0" brushRef="#br0" timeOffset="48427.3404">13090 4670 85,'0'0'89,"0"0"-55,0 0-22,0 0 24,0 0 15,0 0-5,0-13-40,7 13 1,10 6 4,5 8-4,4 4-1,2 3-6,5 0 4,-2-1-4,-1 1 3,-2-2-3,-1-2 4,-5 0 4,-5-2-8,-1-2 0,-7 2-6,-3-3-1,-6 0 7,0 2-5,0 0 5,-6 1 4,-7 1 20,-4-1-13,1 3-6,-6-1 19,-2 1-16,-6 0 3,-1 0 0,-4 2-2,2-1-8,4 1-1,-1-4 7,6-1-21,7 0-22,7-3-69,10-4-89</inkml:trace>
  <inkml:trace contextRef="#ctx0" brushRef="#br0" timeOffset="50771.1673">14016 4865 266,'0'0'141,"0"0"-28,0 0-74,0 0 26,0 0-38,0 0-18,-1-12-3,23 12-6,9 0 0,11-1-4,7-1 4,4 1-2,4-1-26,-2 1-25,-2 1 19,-8-2-74,-10 1-67,-12-1-87</inkml:trace>
  <inkml:trace contextRef="#ctx0" brushRef="#br0" timeOffset="51056.341">14233 4729 75,'0'0'141,"0"0"-80,0 0-55,0 0-3,0 0-3,0 0 0,-2 50 31,2-19-21,0-1-3,3 3 2,2 0-2,2-3-7,-4 0 0,0-1-62,-3-4-26,0-5-88</inkml:trace>
  <inkml:trace contextRef="#ctx0" brushRef="#br0" timeOffset="51720.3874">15084 4450 149,'0'0'33,"0"0"36,0 0-13,0 0 35,0 0-26,0 0-63,0-10-4,0 35-32,0 12 34,0 12 31,-4 2-18,-3 2 12,4-4-17,1-1 6,2-4-16,0-5 2,0-3-2,0 2 0,0-3-66,0-1 13,0-4 47,0-4-24,-1-7-8,1-4-48,0-7-94</inkml:trace>
  <inkml:trace contextRef="#ctx0" brushRef="#br0" timeOffset="52738.3549">15380 4673 170,'0'0'79,"0"0"-66,0 0 24,0 0 8,0 0-38,0 0 7,46-44-14,-28 39 0,2 5 20,-1 0-13,-4 0-3,1 15-4,-2 9 7,-3 4-3,0 5 2,-3 1 5,-4-2 10,-2-2-12,-2-1-8,0-5-1,-9-3 0,-4-3-1,-1-4 2,5-6 4,3 0 14,3-5-13,3-1-6,0-2 1,0 0 11,0 0 12,1 0 10,8-13 3,5-11-37,7-1 6,2-6-8,9-1 2,4-1-8,-1-1-4,1 1 12,-4 5 0,-9 4-10,-5 6 13,-10 7-3,-4 4 0,-4 4 5,0 3 14,0 0-19,-3 3-8,-7 16 1,-7 11 10,2 5-3,4-2 0,3-2-2,7-5-6,1-3 8,0-4 0,0-4-3,3 0 10,7-4-7,3-2 0,-1-2-20,2-1-21,-2-3-109,-3 2-86</inkml:trace>
  <inkml:trace contextRef="#ctx0" brushRef="#br0" timeOffset="53054.7873">16069 4757 57,'0'0'307,"0"0"-236,0 0-67,0 0-8,0 0-15,0 0 19,9 68 38,-9-40-34,0-1 7,0-1-11,0-1 5,0-2-14,-3-4-32,3-1-63,0-8-41</inkml:trace>
  <inkml:trace contextRef="#ctx0" brushRef="#br0" timeOffset="53794.4671">16353 4447 258,'0'0'165,"0"0"-100,0 0-65,0 0 0,0 0-22,0 0-10,0 0 22,45 45 10,-17-22 2,3 2 5,2-1 0,-1 0 2,1 1-9,0-4 0,-7-2 13,-1 1-15,-9-5 2,-3-2 0,-3-1 0,-6-1 3,-1 1-3,-3 0 0,0 3-21,0 3 16,-11 3 1,-8 0 4,-6 0 29,0-1-23,-3-2 14,-1-2-10,3 1-1,-3-1-5,5 0-4,2 0-45,3-2 1,8-3 0,3-1-29,7-6-144</inkml:trace>
  <inkml:trace contextRef="#ctx0" brushRef="#br0" timeOffset="54565.3494">17467 4515 112,'0'0'140,"0"0"-67,0 0 21,0 0-44,0 0-10,0 0-40,2 10-30,-16 14 30,-4 6 33,-4 5-6,-1-2-11,-3 1-6,-3 0-10,1-4 0,1-3-37,2-5 0,4-2-28,0-2-15,3-1-4,3-7-80</inkml:trace>
  <inkml:trace contextRef="#ctx0" brushRef="#br0" timeOffset="54844.5364">17170 4584 123,'0'0'197,"0"0"-121,0 0-39,0 0-34,0 0 6,0 0-9,79 50 24,-53-19-20,-3 3 28,-4 0-23,-3-2-5,-1-4 4,-2-3 4,-2 0-12,3-1 0,-1-3-43,-1-3 6,5-1-63,-3-7-76</inkml:trace>
  <inkml:trace contextRef="#ctx0" brushRef="#br0" timeOffset="55414.9322">17466 4412 217,'0'0'8,"0"0"11,0 0-3,-90-31-15,64 31 17,-3 0-17,-2 0 13,-3 11-19,1 3 10,-2 4-3,4 6 42,0 5-8,1 5-11,4 9-17,7 2 10,4 5-10,6-1-8,4 0 0,5-6-3,0-2 3,0-7-2,16-4-4,6-1-10,5-5 16,7-3 16,5-4-5,12-7 7,7-7-10,9-3 18,3 0-5,-1-3-14,-4-10-2,-9-4 0,-6-2 11,-12 0 15,-13 0-30,-9-2 19,-14-6-20,-2-3 3,-9-4-10,-15-2-16,-6 0 16,-1 0-7,-3 2-17,4 2-20,1 5-55,1 6-88</inkml:trace>
  <inkml:trace contextRef="#ctx0" brushRef="#br0" timeOffset="56286.1508">18220 4244 101,'0'0'124,"0"0"-24,0 0-35,0 0 37,0 0-48,0 0 15,2-46-54,-2 54-15,0 26-9,0 21 8,-7 14 1,-2 3 25,1-4-12,-5-9-13,9-6 0,0-9 7,3-5-16,1-4 9,0-4 0,0-4-5,0-5-42,0-4-1,-2-4-20,2-4-37,0-2-5,0-5-72</inkml:trace>
  <inkml:trace contextRef="#ctx0" brushRef="#br0" timeOffset="57034.9312">18516 4451 110,'0'0'167,"0"0"-167,0 0 12,0 0-24,0 0 24,-13 80 27,5-53-14,5-3-19,3-3 17,0-1-20,4-5-1,13-1 8,5-4 0,8-4-3,3-4-2,0-2 8,0 0-12,-5-3-1,-3-9 0,-5-5 9,1-3 1,-7-3-10,0-5 0,-3 3 8,-4 2 2,-1 4 29,-5 6 11,1 6 23,-2 4-59,0 3 13,0 0-27,0 10-35,0 19-6,0 12 26,-2 7 15,-9 3 3,-4 2 0,-3-2-4,-5-1 1,-4-2 0,-2-4 3,-3-2-3,2-11 0,2-2-3,3-8 15,1-6-12,3-3 0,3-6-12,4-4 12,6-2 12,5 0-5,3-11-4,0-7-2,16-6-2,11-3-23,6-2 1,3 1 15,1 2 1,2 3-6,-1 2-22,0 3-66,-1 3-27,-1 0-114</inkml:trace>
  <inkml:trace contextRef="#ctx0" brushRef="#br0" timeOffset="57373.5054">19104 4702 417,'0'0'121,"0"0"-99,0 0-22,0 0-20,0 0 18,0 0-14,5 56 16,-5-30 4,0 1 4,0-3-8,0 2 0,-5-3-2,2-1-3,0-4-48,3-1-46,0-6-50</inkml:trace>
  <inkml:trace contextRef="#ctx0" brushRef="#br0" timeOffset="57937.4064">19355 4364 298,'0'0'111,"0"0"-54,0 0-57,0 0 3,0 0-10,0 0-2,-3-4-10,10 4 9,3 10-12,7 7 22,4 1 0,3 1 11,-1 2-4,4 2-6,-1-2 1,2 0 16,-3-3-12,-1-4-6,-5-1 0,-5-3 3,-5-1-11,-3-4 8,-6 0 0,0-1-1,0 1 2,0-1-2,0 2 1,-4 0 0,-7 5 15,-7 1-6,0 5-7,-6 1 14,-4 3-5,-3 1-10,-2 2-1,-4 2 3,-2 1-5,3 1 2,0 1-8,7-2 7,9-3-28,7-3 27,8-7-72,5-3-95</inkml:trace>
  <inkml:trace contextRef="#ctx0" brushRef="#br0" timeOffset="90690.7071">4583 6843 99,'0'0'106,"0"0"-30,0 0-4,0 0-1,0 0 12,0 0-7,0 0-66,0 0 21,0 0-24,6-36 0,-6 44-14,3 18-7,0 17 14,-2 9 26,1 7-25,-2 3 10,0 0-10,0-5 2,0-8 8,0-5-11,3-7 0,-3-8 5,7-5 2,-4-4-8,5-6 1,-4-4 0,2-1-4,6-4 6,3-5-2,13 0 3,7-2-3,5-12-1,-3-1-52,-4 4-69,-5 0-110</inkml:trace>
  <inkml:trace contextRef="#ctx0" brushRef="#br0" timeOffset="91492.9084">5092 7393 205,'0'0'146,"0"0"-142,0 0-8,0 0-1,0 0 5,0 0 36,71 22 3,-43-19 9,-3-3-14,0 0-34,-3 0 6,-1 0-2,-3-7-4,-3-3 3,-5-3-3,-4-3-25,-3-4-23,-3-3-20,0 2 20,0-2 7,0 5-9,-10 3 31,-2 4 6,-3 6 13,1 2 24,1 3-16,-2 0 33,2 8-32,2 11-8,4 3 0,5 2-1,2 2-8,0-2 8,6-1 3,11-4 1,2-2 5,3-5-5,0-3 8,-2-3-11,6-1 3,-4-5 4,2 0-5,-2 0 22,1-15-4,-1-5 19,-1-4 8,1-8-9,4-5-21,-3-7 29,-3-6-33,1-1 8,-9-4-2,1-3-8,-5 4 34,-4-1-42,-1 4 18,-3 12 20,0 11-33,0 11 28,0 12-21,0 5 10,-3 11-26,-9 30-25,-1 19 25,-2 9 2,3-1 6,11-4-16,1-12 7,0-5 1,13-7-3,2-9 5,7-9-4,0-4-4,5-6-42,-1-5 24,8-7-18,-1 0-38,-2-14-34,-5-10-158</inkml:trace>
  <inkml:trace contextRef="#ctx0" brushRef="#br0" timeOffset="91740.3077">5396 7027 245,'0'0'0,"0"0"-9,0 0 9,0 0 110,127 7-33,-64-7-1,-2-3-30,-5-4-38,-5 0 2,-11 6-10,-7 1-12,-6 0-14,-9 0-159,-11 0-133</inkml:trace>
  <inkml:trace contextRef="#ctx0" brushRef="#br0" timeOffset="92928.4857">6961 7009 138,'0'0'150,"0"0"-62,0 0-37,0 0-10,0 0-41,0 0-26,0 39 26,0-6 5,0 1 24,0 1 14,0-2-40,6-1-6,10-6 2,-1-3 1,3-6 8,-1-5-7,-1-4 3,2-8-4,1 0-3,4 0 1,-1-14 2,-1-6 0,0-4 1,-2-4 0,1-5-1,-3 1 0,-3 2-8,-2 6-9,-8 7 5,-2 8 12,-2 5 7,0 4 8,0 0-15,0 3-8,0 15-9,-3 7 10,3 0 6,0 0 1,0-1-5,0-3 11,1-1-6,8-4 0,-1-2 6,7-2-11,-2-3 5,3-3 0,3-2 10,1-4-7,1 0 0,5 0-3,-2-14 3,-1-3-5,-2-5 2,-4-4 0,-1-4 4,-4-2-4,1-1 0,-4 3-1,-3 1-2,-1 7 2,-4 6 1,-1 6 0,0 7 13,2 2-12,-2 1 2,3 0-3,4 7-24,5 10 22,0 2 2,3 1 0,4 0 0,-4-1 5,3 1-5,-3-2 4,-4-2 4,-1 1-6,-4-1-1,-6-1 1,0-1 13,0-2-13,0-2-2,-9 3 8,-9-5-8,-7 3-9,2-2-32,-5-3-128,1-4-105</inkml:trace>
  <inkml:trace contextRef="#ctx0" brushRef="#br0" timeOffset="94564.0846">8910 7274 44,'0'0'47,"0"0"13,0 0 17,0 0-29,0 0 3,80 10-13,-63-10-13,-1-3 20,-4-4-11,3-5-20,-5-1 21,3-1-34,-5-3 8,4-2-9,-3-3 8,-5 0-9,1-4 1,-5 1 0,0 0-4,0 3 12,-5 2-13,-6 5 5,-3 5 0,2-1-6,0 5 9,2 2-3,-2 2 13,3 1-3,4 1-8,2 0-2,3 0-2,0 0-11,0 0 1,0 0-5,3 0 7,6 0 15,8 0-5,4 0 1,4 0 13,3 0-9,-1 0-5,-3 0 0,3 0 2,-6 0 7,1 8-9,-4 6 0,-6 3-10,-3 1 7,-6 2 3,0-1 0,-2-1 3,-1 0 9,5-1-12,-2-3 0,0 0 13,0-3-13,3-4 0,0-1 0,7-1 8,1-2 1,0-3-2,6 0-4,1 0 11,0-5-5,0-8-8,1-2-1,-1-5 3,-3-2-3,4-4-3,-6 2 1,-2-4-6,-6 0 2,-5 4 8,-3 2-2,0 9 24,0 5-22,-2 5 39,-7 3-24,-5 0-2,-5 10-16,-3 9 1,5 7 0,6 3-6,8-1-5,3 0 10,0-3 1,10-4 0,2-2-11,4-5 11,1-5-14,5-1 7,2-5-75,-3-2-39,-3 1-34</inkml:trace>
  <inkml:trace contextRef="#ctx0" brushRef="#br0" timeOffset="95187.579">9852 7046 55,'0'0'287,"0"0"-209,0 0 11,0 0-22,0 0-47,0 0-16,26-16-3,0 13-1,7 0 0,-3 3 6,0 0-12,-4 0 6,-3 0-56,-2 0-48,-4 0-75</inkml:trace>
  <inkml:trace contextRef="#ctx0" brushRef="#br0" timeOffset="98280.3028">10316 6932 22,'0'0'134,"0"0"-32,0 0-36,0 0 12,0 0 23,0 0-41,0-32-15,0 32 5,0 0-49,0 0-1,0 8-13,0 13-6,0 7 14,0 4 5,0 0 0,2-5-1,5-2 8,2-2-14,0-4 7,2-2 0,2-3-10,2-4 10,3-4 0,0-6-2,4 0-1,2 0 0,1-12-1,-4-3-30,-1-5 18,-5 1-6,-4-1 22,-6 1 0,1 2 7,-4 5-10,-2 3 3,0 4 0,0 4 32,0 1-30,0 0 2,0 0-8,0 8-48,0 8 42,0 5 10,0-1-5,0-1 0,9-1 5,5 0 0,-3-3 1,5-2 5,-4-5-8,0-3 2,-3 0 0,6-4 7,1-1-6,1 0 7,1 0 4,-1-4-7,0-5-5,-2 0 0,-3-6 5,-3-3 4,-2-2-7,-1-4-2,-4 4 7,-2 1-1,0 1-12,0 3 5,0 1 1,0 0-6,-8 3 4,1-2-2,2 3-6,1 1 10,2 2-3,1 2-14,-2 2 12,1 3 0,1 0-2,1 0-4,0 0 9,0 0-19,0 0 21,0 0-7,0 0-11,0 0 17,0 0-14,0 0 15,6 0 2,0 1 1,0 1-3,1-2 0,-2 2 0,-2-1 6,-2-1-4,1 2-2,-1-2 4,1 0 5,-2 0-7,0 0-2,0 0 3,0 0-1,0 0 4,0 0-6,0 0 11,0 0-8,0 0 18,0 1 5,0-1-3,0 0 4,0 0-24,0 0 0,0 0 16,0 0-16,0 0 2,0 0-5,0-1 0,0-1 7,0 1-7,0-1 0,0 2-1,0-2 3,0 1-9,0 1 4,0 0-8,0 0 5,0 0 2,0 0 4,0 0 0,0 0-14,0 0 10,0 0-5,0 0-15,0 0 2,0 0-8,6 5 30,3 2 3,4 0 5,-1 0-8,4-4 2,1-1-2,2 1 22,-1 0-13,0-3-2,1 0 12,-2 0-13,5 0 2,-1 0 0,-3-4-8,3-6 7,-6-1-6,3-4-1,-6 0 3,1-5 3,-5 2-12,-4-5 6,-1 1-11,-3-2 5,0-1-30,0 3 12,0 6 14,0 4-12,-6 4 15,-3 3-14,1 4 9,0-2 9,0 3 6,-1 0 4,3 0-4,-1 0 2,7 0-10,0 0-2,0 0-10,0 8 5,0 5 5,0-1 7,10 2 6,-2-2-2,4-4-3,2-1 4,5-1-4,3-5 30,3-1-15,2 0 1,6 0-1,-3 0-10,-2 0-1,-1-1-5,-6-1 0,-2 2 1,-5 0 0,-4 0-1,-4 6 0,0 8-8,-1 2 8,-4 5-6,-1 5 6,0-2-2,0 0 5,0-1 3,0-4-6,0 2 6,0-4-6,0-3 0,0-1 1,0-2-7,0-2 7,0-3-1,5 0 0,6-5 5,4 1-3,3-2 1,3 0-1,-1-8 9,0-6-10,-6-4 0,1-3 11,-5 0-5,-4 0-6,1 5-1,-2 4 0,-4 6 8,-1 4 10,0 2 12,0 0-30,0 0-22,0 15 4,0 5 18,0 4 0,-1-2 6,1-2-3,0 0-3,0-5 0,3-2 1,11-1-7,2-5 2,2-3 4,1-3 7,5-1-4,0 0-3,-3 0 0,3-8 2,-5-5-4,-2-2 2,-1-1 0,-4-6 7,-3-3-5,-3-3 1,-2-8 20,-1-5-18,2-8 13,2-2-18,-4 2 3,7-1 1,-2 4-3,4 2-1,3 8 0,-5 7-18,-4 11 15,-1 9 1,-5 8 2,0 1-6,0 0 5,0 5-19,0 21 12,0 15 4,-3 11 4,0 8 15,-2 6-15,2-4 23,2-3-18,1-11-4,0-8-1,4-9 6,11-7-12,-6-3 3,5-6 3,2-4 5,1-5 1,9-6-6,0 0 16,-1-2-4,3-14-14,-8-3 2,-4-2 0,-7-4 10,-3-2-8,-2-2-2,-4 6 0,0 4-5,0 8 1,0 9 4,0 2 0,0 0-5,0 10-7,-5 13 12,5 2-4,0 3-1,0-4 1,1-5 3,14-2 1,4-4-6,7-5 9,4-5-6,1-3 3,-1 0-58,0 0-50,-6-14-72</inkml:trace>
  <inkml:trace contextRef="#ctx0" brushRef="#br0" timeOffset="98612.3722">11702 6826 381,'0'0'0,"0"0"0,0 0 35,90 2 40,-44-2 10,5 0-62,-1-2 6,0-4-23,-3-2-2,-3-2-8,-4 0-7,-6-1-80,-7-1-82,-13-2-167</inkml:trace>
  <inkml:trace contextRef="#ctx0" brushRef="#br0" timeOffset="98828.446">11586 6608 396,'0'0'0,"0"0"-69,0 0-32,0 0 95,0 0 6,0 0-25,2 8-71</inkml:trace>
  <inkml:trace contextRef="#ctx0" brushRef="#br0" timeOffset="100000.1775">13312 6942 302,'0'0'132,"0"0"-63,0 0-59,0 0-8,0 0-4,0 0-18,16-3 0,-2 3 12,5 0 16,-2 0-7,4 0 5,2-1-5,1-8 16,2-3-8,-2-2-9,-2 1 0,-3 1-25,-7 0 19,-3 3 6,-7 1 0,1 3 11,-3 1-5,0 1-6,0 3 0,0 0-8,0 0-3,-3 14 11,-2 11 0,-1 7-4,3-1 14,3 0-10,0-5 0,0-3-7,8-3-1,5-5 9,2-4-1,1-3 2,7-5 8,4-3-10,7 0 0,5-1 13,-2-16-28,2-6 15,-5-3 0,-1-8-3,-4-5 12,-4-6-9,-1-9 0,-5-2 6,1-2-1,-5 5-2,-4 6 4,-3 8 30,-5 6-35,-3 8 32,0 8 18,0 8-41,0 6 46,0 3-57,0 9-2,-9 26-12,-6 17 14,0 12 6,6 3-6,3 1 20,6-8-20,0-7 1,6-8 3,6-10 1,0-7-4,4-6-1,-2-3 0,7-4 5,2-8-12,4-5 7,3-2-28,1 0 3,1-6-62,-8-6-28,-6 0-52</inkml:trace>
  <inkml:trace contextRef="#ctx0" brushRef="#br0" timeOffset="100278.8412">13711 6794 274,'0'0'86,"0"0"-72,0 0-4,104-4 55,-61 4 15,8-1-60,0 1 3,1-3-23,0 0 15,-4 0-34,-1-3 17,-9 0-99,-8-3-81</inkml:trace>
  <inkml:trace contextRef="#ctx0" brushRef="#br0" timeOffset="100485.7896">13691 6619 436,'0'0'0,"0"0"-17,0 0 13,0 0-19,0 0-68,0 0-101</inkml:trace>
  <inkml:trace contextRef="#ctx0" brushRef="#br0" timeOffset="101704.6572">15389 6825 64,'0'0'109,"0"0"-50,0 0-6,0 0 26,0 0-10,-21-84-16,7 78-20,-2 1-8,-3 3-7,-2 2-17,-1 2-1,-4 18 0,-2 8 2,1 6-7,3-2 3,5-1 2,7-7-6,3-3 6,7-5 0,2 1-4,0-3-3,2-4 6,11-1 0,4-4-22,7-4 22,2-1-9,4 0 4,2-14 3,-7-4-21,-2-1 22,-6-1 2,-6 2 0,-3 6 9,-5 6-6,-3 5 21,0 1 28,0 0-52,0 12-19,0 9 14,0-2 5,0 1-2,7-2 2,3-1 0,6-5 0,1-2 8,2-2-13,3-5 5,0-3-27,3 0 27,0-7-23,2-15 23,-3-1-10,-6-2 17,0-2-7,-6 1 4,-5-2 5,2 2 37,-3 2-20,-1 3-10,-1 7-7,1 6-5,-4 1-4,3 6 0,-1 1-3,3 0-7,5 12 3,4 10 7,0 1 0,1 1 7,-1-1-7,1-1 2,-1-2 2,3-2 6,-3-3-10,-2-2 1,-3 0-4,-6-3-1,-4-1-7,0 5-33,-4-3-13,-16 2 38,-2-3-85,-7-5-80</inkml:trace>
  <inkml:trace contextRef="#ctx0" brushRef="#br0" timeOffset="108988.5469">6142 8386 45,'0'0'52,"0"0"7,0 0-20,0 0 2,0 0 29,0 0-4,0 0 7,0 0-9,0 0-45,0 0-18,0 15-1,0 17-10,0 14 10,0 8 16,0 7 4,0-3 6,0-1-25,0-4 9,0-3-10,0-5 0,-3-4-2,-3-1 2,-3-2-25,-3-3 0,0-1-15,-3-4 39,2-4-29,5-2-25,2-8-27,5-9-78</inkml:trace>
  <inkml:trace contextRef="#ctx0" brushRef="#br0" timeOffset="109875.5516">6546 8410 114,'0'0'53,"0"0"6,0 0 2,0 0 3,0 0-7,0 0-32,0-3-25,0 24-13,0 11 13,0 8 25,0 7-23,0-2 6,0-3-4,8-4-2,7-5-2,4-6 0,6-5 1,2-4 2,0-4 8,6-6-9,-2-5-2,5-3 2,3 0 0,0-11-1,8-7-1,0-7 9,2-4-1,-1-6-8,-4-2 0,-9-1 5,-10-1-5,-4 3 2,-12-1-1,-9 0 12,0 5-13,0 7 0,-2 5-27,-2 8-46,-5 8-49,0 4-177</inkml:trace>
  <inkml:trace contextRef="#ctx0" brushRef="#br0" timeOffset="115105.4312">4656 6013 32,'0'0'71,"0"0"-12,0 0 26,0 0 4,0 0-15,0 0 3,0 0-20,5-18-26,-5 18 7,0 4-38,0 17-5,4 13 5,0 10 5,-2 3 7,1 1-10,-2-4-1,-1-5 15,0-3-7,0-6-6,0-1-3,0-6-3,-4 1-5,1-3-21,-4-1-21,2-3-22,2-6-89,-3-9-72</inkml:trace>
  <inkml:trace contextRef="#ctx0" brushRef="#br0" timeOffset="115428.3843">4729 6017 113,'0'0'88,"0"0"-33,0 0-15,0 0 2,0 0 8,75-77 2,-52 62-40,4 1 21,-1 2-27,1 5 2,-5 1-9,-1 4 1,-8 2 0,-1 0-6,-3 0-77,-3 6-20,-6 8-18,0 2-48</inkml:trace>
  <inkml:trace contextRef="#ctx0" brushRef="#br0" timeOffset="115660.1837">4634 6187 28,'0'0'3,"0"0"76,0 0 19,0 0-30,92 1-10,-53-2-29,0-8 11,-5-1-34,0 6-5,-7 3-2,-3 1-4,-6 0-42,-3 0-78,-5 5-64</inkml:trace>
  <inkml:trace contextRef="#ctx0" brushRef="#br0" timeOffset="116694.1717">5244 6197 110,'0'0'109,"0"0"-57,0 0 14,0 0-31,0 0 3,0 0-2,-39-9-30,28 9-6,-3 12 0,-3 9 3,1 5-5,2 3 2,4-1 0,4 1 19,3-4-18,3-2-1,0-2-4,8-5 1,6-2-1,0-5 8,2-3-3,-4-3 0,0-3 3,0 0-4,2 0 0,3-14-3,4-4-5,-4-3-8,-1-3-15,-7 2 14,-3-2-20,-1 1 7,-5 3 18,0 4 7,0 4 5,-2 3 33,-4 4 8,0 4-9,6 1-16,-3 0-16,1 6-9,2 10 5,0 1-4,0-2 8,0-1 0,8-4 0,3-1 3,0-3-3,0-1 0,1-5 7,7 0-4,0 0 9,4-14 1,2-2 2,2-2-7,-3-5-8,0 0 0,-9-2 5,-6-2 1,-2 0-5,-7 4-1,0 2 14,0 6-3,0 3 25,-10 3-28,-2 2 11,0 2-20,0 2 2,6 0 1,3 1 11,3 1-4,0 1-15,0 0 6,0 0-5,0 0-8,6 0 13,16 0 0,5 0-5,1 7 9,5 5-4,-6 4 0,-1 2 1,-4 3-14,-7 4 14,-6 1-1,-5 1 13,-2-3-6,-2-2 3,0-4-9,0-4 11,0-3 0,1-2-12,4-3 0,-2 0-1,4-1 5,2-1-8,0 0 4,3 1-47,0 0-17,2-3-95,-1-2-184</inkml:trace>
  <inkml:trace contextRef="#ctx0" brushRef="#br0" timeOffset="117834.823">6627 6216 35,'0'0'108,"0"0"-13,0 0-13,0 0 11,0 0 6,0 0-56,-5-41 2,-1 34-20,-3 3-22,1 1 4,-3 3-7,-4 0 0,3 0 1,-7 2 0,5 14-2,1 7-8,-2 6 3,3-1-1,2 2 9,4-3-2,6-3 0,0-3-7,0-3 7,9-1 0,7-3 1,5-2-2,-2-3 1,7-5 0,-1-3 7,5-1 4,3 0-11,-2-1 0,2-8 0,0-2 2,3-2-1,5-3-1,-5-2 1,1-2 3,-8-1-4,-7 1 0,-7-4 0,0-1 13,-8-4-5,-2-3 9,-4-1-8,-1-6-4,0-2-10,0-1 4,0 2 1,0 2-3,-1 6 5,-7 10-2,0 7 0,-3 6 10,5 4-20,-2 1 5,0 4 5,-4 0-10,-2 19 10,-2 20-3,2 10-4,4 7 14,9-1-6,1-3-1,0-3 6,13-8-8,5-5 2,4-7 0,2-4-1,1-6 1,1-2-24,1-5-24,1-5-1,2-7-49,1 0-43,-1 0-120</inkml:trace>
  <inkml:trace contextRef="#ctx0" brushRef="#br0" timeOffset="118915.7411">7444 6184 191,'0'0'64,"0"0"-10,0 0 25,0 0-6,0 0-21,0 0-17,-44-42 5,27 42-38,-4 3 10,-7 15-12,3 3 1,2 1 10,4-2-11,7-2 0,5-3-1,4-1-4,3-4 3,0 1-4,0-4 2,4-1-3,6-2-5,2-2 3,3-2 7,-1 0-4,3 0 6,0-11 0,2-3-11,-2-1 10,-2 0-31,-6 2 32,-3 6 2,-5 3 5,-1 4 17,0 0 26,0 0-36,0 0-14,0 1-40,0 9 15,3 4 15,6-3 4,-3-1 6,5-1-4,0-1 4,0-3 0,1 0 3,1-1-3,4-3 4,2-1 2,0 0-6,-1 0 0,0-5 0,-6-2 5,1-5-4,-5-2 1,-2-1 11,-3-5-9,-3 1 2,0-2-5,0-1 2,-9 2 32,0 0-29,0 5 6,2 4 22,2 4-31,2 4 15,3 2-18,0 1 2,0 0-4,0 0 2,0-2-4,0 2 2,8 0-18,11 0 20,5 0-1,3 0 1,0 0 0,-2 0 0,-1 0 0,-3 5 0,-2 2 1,-3 4-1,-2 1 0,-5 2-8,-2 5 0,-5 0 3,-2 1 5,0-2-2,0-2 3,0 0-6,0-6 5,3 1 0,0-4-2,1-1 2,-1-1 0,2-2 5,1-3 0,4 0-5,1 0 0,1-3 6,1-8-3,-1 1-3,1-4 0,-2 0 0,-4 4 1,-2 1-1,-5 6 7,0 1 10,0 2 33,0 0-50,0 0-14,0 0 1,0 8-55,0 5 68,0 3 0,4-3 0,2-3-12,0 1 10,3-5 2,1-2-1,1 1-3,3-5 1,-3 2-10,4-2-35,3 0-25,-1 0-55,-1-3-144</inkml:trace>
  <inkml:trace contextRef="#ctx0" brushRef="#br0" timeOffset="121807.9908">8102 6274 106,'0'0'48,"0"0"-34,0 0 57,0 0-33,0 0-8,0 0-10,-1 0-17,1 0 7,0 0-7,1 0-3,7 0 26,5 0-10,-5 0 9,2-6-3,2 0-15,-3 0 0,10-3-7,-5-1 2,-1-4 2,4-4 3,-1-2-6,-1-7 2,1-2 4,-4-3-5,-1-4-2,-1-1 3,-4 0 4,0-1 0,-3 3-5,2 5 10,-2 4 12,1 7 3,-4 7-22,0 4 9,0 5 22,0 3-35,0 0 14,0 0-15,0 3-22,-4 22 5,-2 15 12,-3 18 5,-2 9 28,-2 7-26,4 0 14,-3-7-11,6-5 0,0-8 3,3-7-8,3-3 0,0-2 11,0-3-5,0-2-6,0-2 12,0-5-7,0-1-3,0-7-2,0-2 0,0-6 5,0-9 1,0-3-6,0-2 11,0 0-6,6-15 36,3-12-19,1-11-16,2-4-12,0-1-25,-4-1 24,-2 2-4,-3 5-25,-3 8 35,0 6-15,0 5 16,0 6 8,0 4 4,-2 5-12,2 2 0,0 1 5,0-2-13,0 2 1,8-3 7,11 0-13,5-1 5,4-4 8,3-1-1,4 0-18,-1 0 13,-1 2 6,-2-1 0,-1 1-4,-3-1 4,-7 3-6,-6 1-12,-5 0-17,-7 2 29,-2 1 2,0 1 3,0 0-8,0 0-97,-2 0 80,1 0 22,-1 0 8,2 0-8,-3 0 4,3 0 0,0 0 20,0 0-12,0 0-10,0 0 2,0 0-2,0 0 2,0 0 3,0 0 22,0 0 19,0 0-29,0 0 16,0 0-27,0 0 7,0 0 2,0 0-13,0 0 0,0 0 2,0 0 3,0 0-5,0 0 0,0 0 9,0 0-6,0 0-2,0 0 5,0 0 6,0 0-3,0 0-9,0 0 0,0 0 7,0 0-2,0 0-4,0 0 2,0 0 24,0 0-19,0 0-5,0-2-3,0-1 10,0 1-10,0 1 0,0 1 0,0 0-1,0 0 5,0 0-5,0 0 1,0 0-24,0 0 18,0 0-12,0 9-12,0 7 19,0 4 18,0 0-7,0-1 0,5-2 1,4-4-5,3-2 4,0-5 0,2-2 4,0-4 5,4 0-9,0 0 0,3-4-16,1-10 11,-1-2-8,1-4 3,-2 0-4,-5 1 4,-4-1 10,-5 6 0,-4 3 4,-2 7 5,0 2 16,0 2-4,0 0-21,0 12-15,0 14 1,0 8 14,0 5 0,-8 2 39,-3 1-21,-6 0 6,-2-1 13,-2-2-31,-2-3-1,1-3-5,-3-3 1,1-6-6,6-7 5,0-8 0,8-7-15,2-2 25,1 0-10,4-11 0,3-4-22,0-1 20,0-1 4,10-1-2,13-2 0,5 1-26,5-2 16,10-4-20,-1 0-16,4-1 39,-4 2-14,-3 3 3,-6 5 14,-8 3-16,-6 3 20,-5-1 0,-1 2 3,-4 2-5,2-4 4,-4-1-2,3 0 6,-2-1 1,-4 4-7,-2 4 0,-1 2 1,-1 3 19,0 0-5,0 0-13,0 0-2,0 0 12,0 0-12,0 0 0,0 0-15,0 2 10,0 8-3,0 2 8,0 2 0,0-2-1,5-2-6,5 1 1,-1-3 6,2-4-7,0-1 12,3-3-5,-1 0 0,1 0-15,2 0 13,1-9-2,3-3-12,0-5 9,2 4 7,1-3 0,0 2-10,-1 3 9,-2 2 0,-2 3 1,-7 6 0,-1 0 8,-3 2-2,-1 13-6,-1 1 7,-5-1 0,0 2 4,0-3-5,0-1 2,0-4 18,0-2-12,-3 0-3,0-6-3,1-1-2,2 0-6,0 0 11,0-1-6,0-14-5,8-5-67,6 3 11,2 1 32,-3 0 10,4 5 14,1 0 0,1 2-1,2 4-5,-5 5 6,4 0 0,-7 0-4,2 11-3,-4 1 7,-4 1 4,2 0 2,-5-1 11,2 1-17,-3-2 6,2-2-6,-2-1-35,-3-5-68,0-3-185</inkml:trace>
  <inkml:trace contextRef="#ctx0" brushRef="#br0" timeOffset="122077.5576">9087 6057 678,'0'0'21,"0"0"-21,0 0-11,0 0-10,0 0 13,0 0 7,-18 14-49,18-8-63,3 1-124,6 1 114</inkml:trace>
  <inkml:trace contextRef="#ctx0" brushRef="#br0" timeOffset="122694.7074">8083 5960 364,'0'0'122,"0"0"-96,0 0-26,0 0 0,0 0-29,0 0-47,-36 34-86,32-20-82</inkml:trace>
  <inkml:trace contextRef="#ctx0" brushRef="#br0" timeOffset="124152.8124">9981 6179 53,'0'0'45,"0"0"35,0 0 30,0 0 21,0 0-37,0 0-38,10-27 2,-10 22-34,0 4 2,0-2-26,-3 2-4,-4-1 4,-4 1-11,-4 1-20,-4 0 13,-5 10 8,3 11 10,-4 5-3,8-1-7,3-1 7,3-3-22,8-1-17,3-4 23,0 0-8,0-6 22,3-1 2,6-4-31,3-5-13,1 0-19,5 0 2,0-8 37,0-5 13,0-2 14,-2-2 27,-2 2-6,-2 3 48,-2 5-24,-4 2-15,-1 5 3,2 0-24,-1 10-7,3 16 14,-6 9-13,-3 5 41,0 3-4,-4-1-14,-10-3 17,-1-3-34,0-3 1,-3-4-2,-1-2-4,-4-5-8,3-4-10,-1-6-8,9-6 1,3-6 21,6 0 8,1-4-5,2-16 8,0-3-12,8-8 1,14-2 0,8 0-5,6 0 5,6-1 0,5 3 0,1 2-25,1 8-51,-2 5-49,-4 4-89</inkml:trace>
  <inkml:trace contextRef="#ctx0" brushRef="#br0" timeOffset="127878.1187">11092 6042 16,'0'0'123,"0"0"-49,0 0 9,0 0-33,0 0-30,0 0 23,0 0-37,-28-15-1,16 23-5,-3 5-4,0 5-2,2 0 6,1 5-1,1 1-1,-2-1 3,8 0-1,1-3 0,4-1-8,0-3 8,0-4 0,9 0 6,7-3-9,1-3 3,2 0 0,0-3 6,1-2 1,1-1-8,-1 0 1,0 0-12,-2 0 9,-3-1-1,-3-9 4,-3-1-6,-3-1 0,-5-3 5,-1 0-4,0-2-20,-1-2 11,-10 1-13,-2-2 27,1 2-5,3 3 10,-1 3 11,4 1 7,1 6-10,2 0 13,0 3-20,3 2 13,-2 0-19,2 0-15,0 0 12,0 0-12,0 0-29,2 0 37,10 0 2,1 0 5,4 0 4,5 0 3,5 0-7,6 0 14,-2 0-14,-3-3 12,-2-3-11,-7 1 1,-2 0 16,-5 2-17,-5 1 16,-1-1-3,-3 3-8,-3-1 19,1 1-25,1 0 1,4 0-4,0 7-9,0 8 12,3 2-3,-2 5 1,-1 3 0,0-1 4,-1-2-1,1-2-1,-2-3 6,2-2-9,0-2 3,2-2 0,2-6 0,1 0 0,3-4 0,3-1 10,5 0-3,-1 0-9,-3-7 2,-2-4 0,-4-3 2,-3-4 2,2-2-3,-4-1-1,1-2-4,-1 2 3,-1 6-1,-2 3 2,-4 6 3,2 1 1,-2 4-2,0 1 5,0 0-7,0 0-10,1 15-8,1 3 12,1 0 4,2 2 4,-2-5 2,1 0 2,3-5 1,1 1-7,4-2 0,6-3 2,1-1 6,4-2-6,-3-3 0,3 0 3,-5 0 2,1 0-10,-2-3 3,-1-7 0,-1-1 17,1-6-17,-5-2 0,0-3 8,-6-2 3,-5-2-10,0 0-1,0-2 0,-2 3 0,-8 4 6,-2 3-6,2 4 26,-2 5-25,3 1 34,4 4-32,2 2-1,3 1 11,0 1-13,0 0-6,0 0 2,0 0-43,5 0 26,10 0 14,9 9 7,1-1 5,0 0-3,1 3-2,-4-1 0,5 1 7,1 0-12,-1 2 5,-2-1 0,-2 2 3,-8 1-3,-3 3 0,-5 0-4,-4 3 13,-1-2-12,-2 0 6,0-4 13,0-1 3,0-4-16,1-1-2,5-2 3,5-1 3,3-2-5,9-3-2,8-1-10,8 0-5,6-5-104,2-6-150</inkml:trace>
  <inkml:trace contextRef="#ctx0" brushRef="#br0" timeOffset="129729.8958">13145 6113 313,'0'0'15,"0"0"-15,0 0-20,0 0 20,0 0 3,0 0-2,48 24 29,-33-24-12,-6 0 7,4 0 9,1 0-33,3 0 16,3-8-17,1-5 3,1-3 0,-7-5-1,-2-4-2,-4-2 3,-3-5 5,2-3-8,-1-3 0,-1-1 2,0 4-1,-3 2-1,-1 8 7,-2 2 45,0 8 4,0 7-7,0 4-26,0 4-4,0 0-7,0 0-12,0 29-14,0 14 8,-5 19 12,2 7 1,0 3 0,-1-3-4,-5-7 31,4-6-34,-1-6 7,0-5-7,5-5 8,1-2-8,0-6 0,0-4 0,0-6 7,0-2-4,0-5-3,0-5 0,0-7 1,0-3-4,0 0-5,0 0 8,0-7 26,0-12-24,0-8 1,0-3-6,0-5 7,0-1-10,0-4 6,7-3-7,4-1-2,5 1 6,1-1 3,4 4-4,2 5 2,3 3-3,-2 7 1,4 5 4,-4 8-7,-2 5 7,-5 7 0,2 0-3,0 5-11,-4 16 13,-1 7-6,-8 5 6,-6 0-9,0-1 7,0-3 3,-9-4-4,-6-4 3,-3-5-4,0-4 4,-6-4 1,-1-5 8,4-3-8,0 0 0,3-3 0,3-9-24,0-3-8,8 1-11,-1 3 5,7-2-30,1 3-91,0-1-93</inkml:trace>
  <inkml:trace contextRef="#ctx0" brushRef="#br0" timeOffset="131249.5979">13990 5992 72,'0'0'90,"0"0"-24,0 0 20,0 0-45,0 0-37,0 0 16,-81 48 2,68-22 13,2-2-9,6 1-23,5-3 2,0-4-3,0 0-2,5-4 0,7-4-3,3-2-1,0-2 5,1-4-1,-1-2 26,0 0-22,-6 0 1,2-10-4,-1-5 8,0-3-18,1-3 1,-4-3-5,-2 3 7,-5 0-3,0 4 6,0 5-5,-3 3-39,-6 5 36,-2 3-1,5 1 12,3 0-2,2 4-2,1 6-3,0 2 1,0 1 0,15-3 2,7-1 8,5-3 0,1-3 10,4-3-8,-1 0-12,0 0 5,-2 0-21,-7-10-7,-2-1 1,-3 0 28,-6 1 4,-4-1 5,5 2 5,-9 2 24,-1 2-29,-2 4 6,0-1 33,0 2-5,0 0-43,-3 3-12,-11 12 12,5 3 0,2 3 4,0-1-11,5-1 7,2 1 0,0-2-3,0-3 6,0-1-3,3-2 0,10-3-3,4-5 1,5-2 3,-1-2-1,7 0 0,-2-2-3,-5-10-5,0-3 6,-5-4 4,2-2-5,-2-2 3,-1-1 0,3 4 8,-3 2-3,4 3-5,-4 5 0,-3 4 2,-3 6 5,-1 0-7,1 0 5,2 10 1,2 7 4,-6 3-7,2-2-3,-6 1 4,-3-1-1,0 0-3,0 0 9,0-3 30,-8-3-38,4-4 15,0-3-16,1-5 13,3 0-10,0 0-2,0 0 12,0-13-13,0-6-6,4-2-4,11-2-1,0 1-46,4 2 54,2 4-24,-1 2 4,0 5 0,-2 4-9,-3 5 31,1 0-2,-2 0-4,1 11 1,0 1 6,-5 0 0,2 0 3,-4-3 4,-1 0-7,1-1 1,-1-3 6,-1 2 10,2-4-17,-2 0 3,1-3 5,-3 0 2,1 0-10,2 0 10,1 0-4,2-13 47,1 0-44,-1-6-5,6-6 6,-3-5 3,3-4-13,-3-4 0,4-4-1,-4 0-5,3 0 6,-6 2 0,-4 6 15,-6 2-7,0 4 12,0 7 24,0 4-23,0 8 14,0 6-20,0 3-11,0 0-8,0 25-18,0 18 1,0 14 21,0 5 0,-2-2 21,1-3 0,1-9-8,0-4 4,0-8-8,0-4-9,6-5 0,5-5 2,3-4-8,2-4 6,-2-6-3,5-7 1,1-1-61,0-3-47,3-18-184</inkml:trace>
  <inkml:trace contextRef="#ctx0" brushRef="#br0" timeOffset="131550.4163">14858 5908 427,'0'0'76,"0"0"-57,0 0-13,0 0-3,0 0 29,109 0-10,-51 0-20,0 0 14,-3 0-11,-2 0-4,-6 0-2,-3 0-7,-10 0-54,-10 0-85,-11 0-151</inkml:trace>
  <inkml:trace contextRef="#ctx0" brushRef="#br0" timeOffset="131822.1771">14313 5801 410,'0'0'149,"0"0"-132,0 0-17,0 0-6,0 0-13,0 0-40,-1-4-196</inkml:trace>
  <inkml:trace contextRef="#ctx0" brushRef="#br0" timeOffset="132490.813">15489 6157 452,'0'0'92,"0"0"-88,0 0-4,0 0-17,0 0-16,0 0 33,-12 59-12,-3-38-26,-3-2-70,0-2-137</inkml:trace>
  <inkml:trace contextRef="#ctx0" brushRef="#br0" timeOffset="137218.5272">6813 8542 38,'0'0'88,"0"0"-55,0 0 14,0 0 8,0 0-5,0 0 15,0 0-7,0 0 6,17-46 31,-17 46-64,1 0 7,-1 0-38,0 4-25,0 20 6,2 8 9,-1 8 10,-1 2 14,2-1 5,-2 2-19,0-3 0,3 1 0,-2-2-5,4-1 5,-5-5 0,0-3-4,0-3-19,0 0 13,0 0-17,-6-1-36,-5-4 50,4-1-88,-1-5-47,2-9-87</inkml:trace>
  <inkml:trace contextRef="#ctx0" brushRef="#br0" timeOffset="138221.0972">7507 8460 87,'0'0'183,"0"0"-90,0 0-65,0 0 18,0 0-46,0 0-23,14 5 18,9 11 5,4 2 4,3 0 5,-2 1 1,2 1-10,-2-1 0,1 0 9,-5-3-9,3-2 1,-5-2 0,-5-1 4,-4-3-1,-4 0-7,-6 1 3,-3 0-22,0 3 17,0 4 6,-15 5-1,-9 2 53,0 0-37,-4 1 12,-3 3-28,-4 5 14,-2-1 4,-2 1-10,-1-4-1,3-2-6,4-2-1,3-3-19,6-3-17,4-1-41,4-4-22,6-2-109</inkml:trace>
  <inkml:trace contextRef="#ctx0" brushRef="#br0" timeOffset="138838.3294">8329 8612 277,'0'0'170,"0"0"-96,0 0-20,0 0-46,0 0-8,0 0 5,88-13 1,-40 10-6,1 2 0,-4 1-2,-8 0-14,-10 0-4,-13 0-63,-13 3-91</inkml:trace>
  <inkml:trace contextRef="#ctx0" brushRef="#br0" timeOffset="139038.8687">8356 8732 359,'0'0'13,"0"0"-13,0 0-19,0 0 19,0 0 24,0 0 28,121 21 5,-72-21-51,-1 0 5,-2 0-11,-7 0-37,-8 0-65,-10 0-39</inkml:trace>
  <inkml:trace contextRef="#ctx0" brushRef="#br0" timeOffset="141514.0341">9239 8338 44,'0'0'194,"0"0"-92,0 0-13,0 0 6,0 0-34,0 0-18,0-32 14,0 32-52,0 0 7,0 0-12,0 26-24,0 14 24,0 14 3,0 8 10,0-1 3,-4-4-4,-1-3-15,-2-6 3,4-3 0,0-4 5,1-5-5,2-3-9,-4-1-16,-1-2-42,-1-3-1,0-4-54,1-5-34,5-10 43</inkml:trace>
  <inkml:trace contextRef="#ctx0" brushRef="#br0" timeOffset="142193.7782">9722 8335 62,'0'0'98,"0"0"17,0 0-18,0 0-15,0 0 0,0 0-50,8-23-31,-5 44-1,2 15 3,-1 13 4,2 2 22,-3-2-24,-2 0 16,-1-4-21,0-5 1,0-1 9,0-5-2,0-5-8,0 0 0,0-5-17,0-3-3,-4-3-22,0-4-29,2-4 8,2-2-50,0-6-11</inkml:trace>
  <inkml:trace contextRef="#ctx0" brushRef="#br0" timeOffset="145841.0996">9995 8542 24,'0'0'74,"0"0"8,0 0 12,0 0-45,0 0 9,0 0 6,17-50-34,-11 37 21,4 1-23,1 0-9,1 0 1,6 3-10,-2 1-16,4 1 6,-3 4 0,1 3 4,2 0-4,0 9 0,-3 12-6,-1 5 3,-4 4-4,-7 3 3,-2 2 4,-3-4-6,0 1 6,-5-2 0,-5-6-6,-3-2 24,-1-2-18,-1-5 0,3-1 0,3-7 0,3-1 5,2-5-3,4-1 3,0 0 4,0 0 1,0-1-7,0-14 6,7-8-2,10-3-7,5-2 0,5-4 0,3-2 0,-2-1-5,-1-2 5,-5 6 0,-1 0 3,-6 7-2,-3 6-1,-6 4 5,-1 9 3,-5 3 3,0 2 13,0 0-20,0 0-2,0 0-2,-5 14-11,-7 13 3,-6 6 15,3 3-11,2 1 4,5-4 0,4-4-9,4-2 9,0-4 0,0-2-1,0-5 1,9 0-4,0-3 4,3-4-26,-3-1-7,0-4-60,2-4-34,-3 2-48</inkml:trace>
  <inkml:trace contextRef="#ctx0" brushRef="#br0" timeOffset="146342.491">10785 8696 295,'0'0'141,"0"0"-61,0 0-16,0 0-49,0 0-11,0 0 17,-66 39-13,56-15 0,-2-1 1,10-1-8,2-2-2,0-2-7,0-1 8,12-4 7,5-1-7,5-4 0,3-7 5,2-1 8,1 0-17,-3-9 4,-6-5 0,-7-2 4,-9-4-3,-3 2-1,0-4 0,-17 0-54,-5 1-6,-6 0-110,-2 0-184</inkml:trace>
  <inkml:trace contextRef="#ctx0" brushRef="#br0" timeOffset="147714.9548">9038 8560 138,'0'0'84,"0"0"-25,0 0-3,0 0-19,0 0-11,0 0-3,30 0-23,-14-1 0,3-8 7,1-2 2,-2-1-9,0 0 0,-5-3 2,2 2 7,0-4-6,-3-2-2,1-2 4,-1-2 3,-1 2-3,2 0 3,-7 1 1,2 3 16,-4 4-19,-2 3 21,-2 4 25,0 1-45,0 3 18,0 2-10,0 0-6,-3 0 6,1 0-15,2 0 0,-1 0-1,1 2-18,-3 11 14,-5 6 5,5 0 0,-2 1 3,1-1-1,3-1-2,-1-4 0,1-4 5,1 3-12,0-1 5,0 2 2,0 4 3,0 2-1,0 3-2,-2 1 0,1 0 8,-1 0-11,-2-3 3,4-3 0,-2-1-1,2 1 2,0-2-1,0 3 0,0 0 3,0-1-9,0-1 2,0-4 4,0-1 7,0-3-4,0-1-3,0-2 0,0 0 0,0 0-4,0 1 0,0 1 4,0-2 5,-1 0-3,-1-2-2,-1 1 0,3-2 2,-1-1-11,1 0 6,-2 0-13,1-2 11,1 1-30,-2 1-45,2-1-41,-4-1-59,1 0-26</inkml:trace>
  <inkml:trace contextRef="#ctx0" brushRef="#br0" timeOffset="148263.196">8974 9003 37,'0'0'145,"0"0"-139,0 0-6,0 0 0,0 0 24,0 0-12,47-14 19,-33 14 38,2 0-30,-2 0 19,2 0-26,8 0-15,0 0 35,10 0-50,-3 0 13,5 0-14,0 0 13,1 0-22,-5 0 8,-4 0 0,-4 0 6,-12 0-6,-6 0-3,-3 0-12,-3 0-66,0 0-51,0 0 44,4 0-65</inkml:trace>
  <inkml:trace contextRef="#ctx0" brushRef="#br0" timeOffset="150284.4495">11070 8369 45,'0'0'102,"0"0"-24,0 0 2,0 0-21,0 0 20,0 0-20,0 0-27,-3-15 3,3 15-35,0 0-14,7 0 13,11 0-6,6 4 7,4 4 0,4 2 7,-4 0-9,3 1 2,-4-3 0,0 2 3,-1 0 2,-3-1-10,-2 0-1,-6 0-12,-6 0 15,-3 2-26,-6-1-10,0 4 31,0-2-21,-3 1 28,-12 4 1,-6 1 18,-6 4 43,-6 3-41,-5 0-9,-2 2 5,2-1-11,2-3-10,6 1 5,8-6-3,3-2-2,8-2-28,4-2-14,4-5 16,3 1-30,0-4 27,0-2-27,0 1-28,10-3-50</inkml:trace>
  <inkml:trace contextRef="#ctx0" brushRef="#br0" timeOffset="150770.1941">12120 8494 184,'0'0'131,"0"0"-39,0 0-19,0 0 39,0 0-82,0 0-22,-13-2-7,-13 25 3,-11 14 0,-6 3-4,-6 4 7,-2-4-3,9-2-4,3-5-1,9-4-3,7-5-51,2-3-27,6-3-70,0-6-32</inkml:trace>
  <inkml:trace contextRef="#ctx0" brushRef="#br0" timeOffset="151071.003">11708 8550 32,'0'0'87,"0"0"18,0 0-36,0 0 21,0 0-76,0 0-10,68 21 40,-49 9-15,-4 2-8,4 0 3,0-3-22,0 0 3,0-2-5,-4-3 0,1-3 9,-5 0-9,-1-3-35,-1-1 0,2-4-53,0-2-6,0-2 10,1-6 47</inkml:trace>
  <inkml:trace contextRef="#ctx0" brushRef="#br0" timeOffset="151656.8072">12110 8310 213,'0'0'119,"0"0"-94,-80-19 8,52 19-26,-3 0-7,-2 3 22,0 12-20,-4 4-2,6 7 24,-2 3-3,5 6-4,3 2-9,2 5-4,2 3 1,0 2 1,6 0 7,3-2-3,0-3-1,6-1-13,0-3 4,5-2 0,1-2-2,0-2 2,1-2-6,13-6 5,5-4-9,11-7 10,6-4 9,9-8 8,10-1 15,6 0-18,8-15-1,2-7-3,1-4 1,-2-3-11,-6 0 0,-10-3 2,-17 2-1,-12 0 5,-8-4-6,-13-2 0,-4-1 11,-3-4-11,-22 0 0,-5 1 0,-3 5 23,-1 7-18,1 4-4,2 12-1,1 7-62,3 5-28,3 0-88,8 0-98</inkml:trace>
  <inkml:trace contextRef="#ctx0" brushRef="#br0" timeOffset="154595.3261">12678 8097 66,'0'0'137,"0"0"-34,0 0-22,0 0 2,0 0-21,0 0 6,-3-32-64,3 44-4,0 20-2,-3 14 2,3 10 40,0 4-38,0-1 4,0-2 11,0-4-13,0-6-4,7-3 0,-4-4 0,-1-4-2,-2-1-29,0-4-40,0-5-14,-3-7-67,0-7-24</inkml:trace>
  <inkml:trace contextRef="#ctx0" brushRef="#br0" timeOffset="155313.3691">13011 8362 124,'0'0'115,"0"0"-46,0 0-63,0 0 12,0 0 26,-9 102 6,9-64-2,0-4-48,0-5 12,6-3-12,12-5 0,-3-6 2,6-4-2,-1-4 0,4-4 1,2-3-1,1 0-3,-2-15-5,-3-6 8,-4-5-6,-3-3 6,-4 1 0,-4 2 46,0 4-20,-4 6 25,0 8-26,-1 6 3,-1 2 12,-1 3-40,0 21-15,0 11 5,0 10 17,0 5-10,0 4 6,-6 2-3,-1-1 38,-6 1-19,-6-4-8,-4 0 8,-4-7-7,0-5-13,0-6 1,2-10 0,8-9-4,3-8 7,6-5-3,2-2 36,1-8-34,2-14 6,3-5-8,0-6 0,8-2-12,14 0 12,4 0-7,8 4 4,0 4-33,7 0 2,-1 5-41,5 1-42,-5 2-60,-6 4-131</inkml:trace>
  <inkml:trace contextRef="#ctx0" brushRef="#br0" timeOffset="155714.3643">13672 8634 85,'0'0'132,"0"0"-68,0 0-25,0 0-21,0 0 16,0 0 26,-48 50-16,42-30-15,3-2-23,3 0-6,0-4 0,9-1 4,9-3-3,3-1 19,0-4-17,-2-2 0,-4-3 9,-2 0-10,-4 0 7,-1-2-1,-1-11 8,-4-4-5,-1-2-11,-2-1-12,0-2-31,-15 0-83,0 1-26</inkml:trace>
  <inkml:trace contextRef="#ctx0" brushRef="#br0" timeOffset="156300.3491">13971 8232 138,'0'0'73,"0"0"-70,0 0 3,0 0-6,0 0 4,0 0 8,45 31 20,-24-18 7,0 2 1,0 1-12,-2 1-9,-4 1 2,2 0-19,-5-1 4,-2 0-3,-1-1 3,-1-1-8,-4-1 2,1-2 0,-2-2-6,-3 1 6,0-1 0,0 0 0,-2 1 4,-10 3-2,-3 0 13,-3 0-4,-1 3 15,-2 1-16,0 0-1,-4 1-9,1 0 6,1-3-12,3 0 4,2-3-25,3 0-8,4-2-31,-1 1-22,6-3-22,5-3 35</inkml:trace>
  <inkml:trace contextRef="#ctx0" brushRef="#br0" timeOffset="164089.9311">14591 8535 145,'0'0'149,"0"0"-81,0 0-27,0 0 31,0 0-20,0 0-6,0 0 5,-2 0-45,2 0 7,6-2-13,9 2-2,9 0-4,9 0 6,11 0 0,6-2 2,11-2 3,0-2-5,-7 0 0,-7 2-33,-11-1-4,-9 2-79,-7-1-31,-7-1-39</inkml:trace>
  <inkml:trace contextRef="#ctx0" brushRef="#br0" timeOffset="164491.5171">14843 8367 69,'0'0'131,"0"0"-63,0 0 1,0 0-17,0 0-7,0 0-45,0 10-4,0 11 4,1 7 36,-1 0-29,3 0 14,-1-2-20,-1-3 5,-1-1-4,0-2 3,0-2-7,0 0 2,0 0-51,-7-2 13,-1-2-64,-2-5-59</inkml:trace>
  <inkml:trace contextRef="#ctx0" brushRef="#br0" timeOffset="167113.9809">15542 8181 51,'0'0'104,"0"0"11,0 0-40,0 0 25,0 0-56,0 0-11,-17-45-23,11 45-4,-2 0-8,-5 9 2,-2 15-8,-6 14 2,-1 11 12,-1 9 1,1 5 20,4-1-23,6-5 9,6-6-13,6-10-4,0-7 1,3-7 3,14-3 0,0-6 0,3-4 8,-2-7-9,2-2 1,0-5 0,2 0 29,2-2-9,1-12 0,1-4 3,-2-5-12,0-3-7,-4-4-4,-1-1 0,-5-6 13,-8-2-13,-6-1 0,0-4 1,0 0 2,-10 5-6,-5 6-8,-2 7-20,1 10-2,1 8-36,-3 5-74,2 3-102</inkml:trace>
  <inkml:trace contextRef="#ctx0" brushRef="#br0" timeOffset="169991.1401">15993 8080 43,'0'0'60,"0"0"13,0 0 17,0 0-28,0 0 27,0 0-38,3-23-30,-3 23 3,0 2-24,0 19-7,2 14 7,3 13 6,-2 12 28,0 6-10,-3 7-5,0-4 19,0-7-33,0-8-1,0-9-2,0-6 6,0-5-9,0-8 1,-1 1-10,-2-2-5,-2-4-26,0 1-30,3-6-24,2-5-4,0-8-3</inkml:trace>
  <inkml:trace contextRef="#ctx0" brushRef="#br0" timeOffset="171025.1066">16275 8395 49,'0'0'44,"0"0"20,0 0-23,0 0 4,0 0 21,26-77-25,-15 66-23,1 4 18,-1 1-17,4 3-2,-2 3-11,5 0 1,-3 0-13,3 8 6,-3 13 0,-2 6 1,-4 6-1,-6 3 19,-3 0-10,0-3 4,0-3-13,-1-4 0,-7-2 0,-4-3-4,-3-3 13,-1-1-9,0-5 0,2-3-2,4-3-5,4-3-2,3-3 9,3 0 20,0 0-15,0 0 20,0-14-10,10-6-9,11-5-11,4-5 5,5-3 0,0 0-4,-2-1 11,-1 2-7,-3 1 0,-1 4 6,-6 5-6,-3 4 0,-3 3 3,-4 4 23,-3 5-18,-2 3 15,-2 3 3,0 0-19,0 0-14,0 0-5,0 15 5,-9 15-9,-5 8 24,2 2-8,-1-2 0,3-4 4,5-5-9,5-3 5,0-2 0,0-4-7,3-4-9,8-4-3,3-3-28,0-1-73,4-7-16,-6-1-122</inkml:trace>
  <inkml:trace contextRef="#ctx0" brushRef="#br0" timeOffset="171542.1037">16935 8523 182,'0'0'40,"0"0"-34,0 0 45,0 0 1,0 0 15,-46 86 0,32-62-39,5-3 15,3-2-35,5-2-7,1-2-2,0-3-3,4-3 4,5-5 0,1-1 12,5-1-5,0-2 10,8 0 7,-1-9 7,-3-6-23,-1-3-8,-9-2 0,-1 1-2,-7-4-11,-1-1-9,0 5-5,0 1 5,-10 7-50,-1 5 17,-4 2-72,2 4-172</inkml:trace>
  <inkml:trace contextRef="#ctx0" brushRef="#br0" timeOffset="174381.4186">17687 8180 182,'0'0'98,"0"0"-20,0 0 14,0 0-29,0 0-3,0 0-40,0 0-18,0-5-4,-3 13-5,-11 14 7,-7 10 14,-7 5-3,-3 4-13,-1 0 2,-1 0 0,2-2 4,3-3-4,-1-2 0,4-5-2,5-2-5,3-4-15,5-4-14,0-2-55,4-4 30,4-5-34,1-3-7,3-5 16,0 0-20</inkml:trace>
  <inkml:trace contextRef="#ctx0" brushRef="#br0" timeOffset="174704.3966">17433 8315 119,'0'0'149,"0"0"-43,0 0-11,0 0-1,0 0-94,0 0 0,42 27 0,-21 8 5,-2 3 21,1-1-26,-3-2 5,-3-5-4,1-2 5,-3-3-10,-2-4 4,-1-3 0,-2-5-3,1 1-9,-1-3-36,2-6-26,2-2-36,2-3 15,-1 0-51</inkml:trace>
  <inkml:trace contextRef="#ctx0" brushRef="#br0" timeOffset="175368.1644">17745 8160 129,'0'0'88,"0"0"-29,0 0-11,0 0-20,0 0 22,0 0-17,-81-62-13,62 61-16,-2 1 0,-4 0 6,-3 0 0,-5 13-1,-3 6 15,0 6-20,-2 7 7,4 1-10,3 1 5,4 2-8,3-1 2,6 3 0,-1 2 2,7 2-2,1 1 0,8-3-2,3-4 8,0-5-13,5-6 7,10-4 0,1-4 4,7-5-1,2-5 2,11 0-4,7-7 7,11 0-3,2 0-5,1 0 4,-3-8-3,-8 1 1,-5 0 0,-12 0 0,-6-2 7,-7 0-9,-9-3 4,-1-3 0,-1-3 25,-4-2-18,1-1 10,-2-3 1,0-2-15,0 1-9,-8-3 2,2 1 0,-1 2-11,0 1 0,2 0-22,1 1 18,-1 5-44,0 1-3,-1 2-35,-2 2-70</inkml:trace>
  <inkml:trace contextRef="#ctx0" brushRef="#br0" timeOffset="177611.7789">16826 8228 0,'0'0'87,"0"0"-17,0 0 24,0 0-15,0 0-27,0 0 3,0-7-38,0 7-2,8 0-15,6 0-9,8 5 9,8 9 0,-2-1 0,2 2-4,-1-2 6,-4-2-2,1 0 0,-1-2 8,-3-1-14,-4-4 6,2-1 0,-8 0 2,-1-1 4,-6-1-6,-2-1 0,-3 3-7,0 3 7,0 3 0,0 3 2,-3 2 27,-6 3-18,-6 1 7,-2 1-5,-2 1-7,-2-1-11,0 1 5,-1 0 0,-2-3-6,2 0-17,2-1 0,1-2-33,5 0-34,4-4 2,7-4-74</inkml:trace>
  <inkml:trace contextRef="#ctx0" brushRef="#br0" timeOffset="180318.7819">18174 7902 97,'0'0'117,"0"0"-4,0 0-19,0 0-21,0 0 22,0 0-34,0-28-41,0 28 10,0 2-30,-1 24-1,-5 20-19,0 16 33,-3 8-13,2 0 0,-1-1 11,0-4-13,4-4 4,-2-4-2,2-5 1,2-9 7,-2-4-16,1-5-1,0-8-43,1-3 33,1-6-36,1-5-3,0-5-27,0-4-79,12-3-13</inkml:trace>
  <inkml:trace contextRef="#ctx0" brushRef="#br0" timeOffset="180982.8346">18470 8219 50,'0'0'116,"0"0"-34,0 0-37,0 0-45,0 0 0,0 0 34,-12 84-1,12-51-6,0-2-24,2-4-5,9-3 2,1-8 0,4-4-3,1-3 10,5-7 2,4-2 12,0 0-19,3-2 9,-5-14-11,1-5 2,-2-2 6,-3-3-7,-5 4 2,-2 2 8,-5 5-4,-3 8 60,-4 5-19,-1 2-20,0 0-27,0 2-1,0 21-29,0 12 23,0 10 3,-10 4-5,-8-1 10,-3 1-2,0-2 12,-6-3-4,-1-3 4,1-7-9,-1-4 1,3-8 1,5-6-5,2-7 2,9-8 1,4-1-1,5 0 24,0-12 20,0-13-41,10-4-10,13-4 5,6 2-15,5 1 14,3 5-29,5 4-33,6 6-18,-3 1-105,-2 5-121</inkml:trace>
  <inkml:trace contextRef="#ctx0" brushRef="#br0" timeOffset="181292.3396">19087 8452 385,'0'0'104,"0"0"-104,0 0-15,0 0 13,-19 86 4,12-54 10,0-1-12,4-2 1,2-4 5,-2-4-6,3-3-26,0-3-26,0-6-68,0-4-77</inkml:trace>
  <inkml:trace contextRef="#ctx0" brushRef="#br0" timeOffset="181800.6905">19317 8085 331,'0'0'79,"0"0"-54,0 0-25,0 0-1,0 0-25,0 0 20,30 23 6,-6-5 19,-2 0-7,1 0-3,1 1 23,-2 1-31,0-2 10,1 0-11,-2 0 7,-1 0-9,-4-3 2,-3-1 0,-6-1-5,-1-2 11,-4-1-6,-2-1 0,0 2-3,0-1-1,0 2 4,-9 2 0,-4 1 23,-4 1-22,-5 2 10,-7 2-11,-7 1-12,-4-1 6,4 1-55,-4 0-24,9 0-24,7-1 35,1-2 48</inkml:trace>
  <inkml:trace contextRef="#ctx0" brushRef="#br0" timeOffset="184630.2776">20035 8303 242,'0'0'71,"0"0"-47,0 0-10,0 0-8,0 0 0,0 0-1,90 0-3,-47 3 25,2-2-24,4 1 3,1-2-4,-2 0 5,-2 0-12,-4 0 5,-4 0-48,-10 0-8,-7 0-78,-9 0-38</inkml:trace>
  <inkml:trace contextRef="#ctx0" brushRef="#br0" timeOffset="184977.9529">20329 8172 279,'0'0'86,"0"0"-28,0 0 0,0 0-38,0 0-20,0 0-3,-2 47 3,2-17 2,0 5 22,0-2-23,-1-2 1,-1-1 2,2-3-4,-1-1-13,-1-3-6,1-4-52,-2 0-1,1-6-52,-1-4-77</inkml:trace>
  <inkml:trace contextRef="#ctx0" brushRef="#br0" timeOffset="191726.5159">21185 7936 91,'0'0'79,"0"0"-33,0 0 18,0 0 5,0 0 3,0 0 20,0 0-57,0 0 9,2-57-6,-2 55-33,-2 2 18,1 0-23,-1 0 0,-3 0-10,-6 6 8,-4 16 0,-6 10 2,-1 9-8,2 6-3,-1 5 11,5 4 0,1 0 10,7-3-9,7-6-1,1-1 0,0-7-4,10-6-8,10-6 12,-1-6 0,1-4-10,0-8 1,2-5 8,1-4 1,3 0 0,0-4 9,1-13-4,-3-3 1,0-5 13,-3-5-12,-4-6 5,-4-3-12,-6-1 8,-4-2-7,-3 2 1,0 0-2,-7 0 4,-9 1-4,-1 4 0,1 5-8,2 9-41,3 8 19,1 5-106,1 0-101</inkml:trace>
  <inkml:trace contextRef="#ctx0" brushRef="#br0" timeOffset="198767.2382">21757 7763 174,'0'0'109,"0"0"-43,0 0-2,0 0 11,0 0 7,0 0-17,0 0-52,2-34-6,-2 37-7,0 25-31,0 15 31,0 17 0,-2 14 10,-6 6 23,2-3-23,-1-5-3,0-10 3,3-8-1,1-3-15,3-6 6,-1-4-9,-2-3 6,-3-8-40,-2-2-22,0-5-13,0-7-40,2-7-14</inkml:trace>
  <inkml:trace contextRef="#ctx0" brushRef="#br0" timeOffset="199500.4017">21998 8113 126,'0'0'90,"0"0"-43,0 0-39,0 0 13,0 0 23,0 0-40,88-82-2,-65 77 25,-5 2-15,1 3 7,-1 0-19,1 16 2,4 10 6,-3 4-8,-1-1 0,-6 1 0,-7-1 7,-5-4-17,-1-1 5,0-4-1,-12-2 6,-4-4 2,-2-1 8,2-3 11,-2-2-15,6-2-5,7-3 3,4-3-4,1 0 26,0-10-26,16-16-37,13-9 37,5-2-22,3-4 17,-1 0 3,-5 4 2,-2 1 4,-7 4-1,-1 8 3,-6 4 17,-6 7-16,-6 4 29,-2 3 19,-1 6-3,0 0-36,0 4-16,-7 22 0,-8 5 0,0 3 2,5-3 7,5-5-9,5-4 0,0-1-2,0-2 2,0-1 0,3-3 0,4-3-23,1-3-38,4-2-50,4-2-26,-1-2-119</inkml:trace>
  <inkml:trace contextRef="#ctx0" brushRef="#br0" timeOffset="199816.8517">22707 8196 204,'0'0'315,"0"0"-303,0 0-12,0 0-20,0 0 20,0 0 0,-4 80 7,2-57 0,0 1-7,-1 0 0,0-2 7,-1-1-18,-1 1-7,0-4-55,-1-4-23,1-4-132</inkml:trace>
  <inkml:trace contextRef="#ctx0" brushRef="#br0" timeOffset="200402.8589">23002 8007 135,'0'0'142,"0"0"-67,0 0-25,0 0-23,0 0-27,0 0-7,21 21 1,-4 0 12,2 0 7,2 0-1,4-6-10,1 3 11,-4-5-7,2 0-6,-9-1 0,-3-5 2,-3-3-6,-8 1 4,-1 1 0,0 2-4,0 4-10,-6 6 14,-15 2 11,-6 2-5,-4 2 34,-2-2-33,3 0-5,2-1 3,0-2 5,3 1-19,-4 0 9,3 1-51,1-2-24,3-1-30,4-5 33,9-6-145</inkml:trace>
  <inkml:trace contextRef="#ctx0" brushRef="#br0" timeOffset="200835.1783">23796 8071 66,'0'0'110,"0"0"-44,0 0 4,0 0-5,0 0-27,0 0-26,-25 21-5,-2 3 27,-6 7 49,-1 0-67,2 1-6,2 1-10,2-2 4,1 0-17,1-6-20,-1-2-48,1-2-47,5-5-1,4-5 51</inkml:trace>
  <inkml:trace contextRef="#ctx0" brushRef="#br0" timeOffset="201104.6458">23553 8100 217,'0'0'128,"0"0"-115,0 0-13,0 0 11,19 83 37,-13-52-4,0-1-35,2 0 13,1-1-21,-1-2 1,0-3-2,-2-2-7,0-1-21,-1-3-16,0-3-40,-2-5-38,2-4-88</inkml:trace>
  <inkml:trace contextRef="#ctx0" brushRef="#br0" timeOffset="201606.0031">23816 7948 26,'0'0'106,"0"0"-22,-126-44 6,68 41-22,6 3-2,1 3-4,3 25-49,7 9-12,3 10 1,7 4 12,4 3-14,6 1 4,8-2-4,5-1 17,2-3-14,6-5 1,0-2-4,8-4 10,13-5-10,7-5 5,2-5-4,6-7 11,4-5-10,2-6 8,4-5 28,3 0-28,-1-8 23,0-10-20,-2-5 8,-4-4 8,-3-7-27,-4-6 8,-4-4-10,-6-6-9,-8 2-4,-9-1 0,-8 6-8,0 4 7,-9 8-16,-6 9-15,0 7-37,-3 3-107</inkml:trace>
  <inkml:trace contextRef="#ctx0" brushRef="#br0" timeOffset="203294.9374">24527 7766 109,'0'0'95,"0"0"-24,0 0 28,0 0-33,0 0 8,0 0-16,9-27-37,-9 35-21,0 23-14,0 15 14,-3 12 25,-4 3-21,2-1 4,1-4-8,2-7 2,-1-7-2,0-5 0,3-3-18,0-5 0,0-1-38,0-4-25,0-8-33,0-1-38</inkml:trace>
  <inkml:trace contextRef="#ctx0" brushRef="#br0" timeOffset="203981.227">24852 7907 300,'0'0'39,"0"0"-35,0 0-4,0 0 6,-26 92 11,22-63-2,4-5-13,0-2 3,7-4 13,6-1-15,3-7 5,5 1 4,1-8-12,3-3 20,1 0-17,3-2-3,-1-13 2,-1-3 4,-3-3-6,-5 0 0,-3 0 0,-5 3 18,-3 8 6,-3 2 23,-5 8-1,0 0-46,0 14 0,0 17-28,0 12 28,-3 1 2,-8 3 1,-5 0 5,-3-1-2,0 0 2,-1-3-8,-2-2 1,1-8 0,2-6 9,-1-5-10,4-8 1,3-3-2,2-8 5,5-3 1,0 0 9,5 0 52,1-11-25,0-8-38,1-4 10,19-4-13,5-2-13,6 3 5,4 0-13,0 3-18,1 5-3,3 5-62,-2 2-56,-4 5-85</inkml:trace>
  <inkml:trace contextRef="#ctx0" brushRef="#br0" timeOffset="204366.5651">25531 8181 294,'0'0'21,"0"0"-18,0 0 7,0 0-8,0 0 17,0 0 6,-42 79-21,41-58 27,1-2-19,0-1-9,0-4-6,4-5 11,5-3-1,-1-3 5,1-2-8,-2-1 14,2 0 23,2-3-24,2-12 10,-4-1-21,-1-2-12,-8-3 6,0 1-49,-3 1-43,-16 1-73,-1 2-84</inkml:trace>
  <inkml:trace contextRef="#ctx0" brushRef="#br0" timeOffset="204950.5794">25755 7835 95,'0'0'60,"0"0"-58,0 0 9,0 0 24,82 9-19,-55 5 71,-2 1-9,5 3-32,1 0-11,2 1-25,-2-1-7,-2-1-3,-5-4 3,-5 1-6,-7-4 3,-3-2 0,-6-2-8,-3 0 6,0 2-5,0 1 4,-12 2 3,-1-2 34,-3 7-11,-4 0-6,-4 3 4,-4 0-9,-2 2-12,-3 2 0,0-2 1,0-1-1,4 2 0,2 0-15,3 0-11,4-1-71,3-2 69,7-2-41,7-7-157</inkml:trace>
  <inkml:trace contextRef="#ctx0" brushRef="#br0" timeOffset="205532.0902">26582 8056 269,'0'0'63,"0"0"21,0 0-6,0 0-66,0 0-2,0 0-6,80-1 7,-34 5 12,10-2-19,0-2 5,1 0-9,-11 0-4,-7 0-3,-12 0-20,-11-4-43,-7-4-55,-6-3-80</inkml:trace>
  <inkml:trace contextRef="#ctx0" brushRef="#br0" timeOffset="205748.2135">26886 7882 242,'0'0'91,"0"0"-88,0 0-3,0 0 15,-51 103 6,45-68 20,3-5-33,0-3 4,2 1 3,-1-4-9,-1-2-6,3 2 0,0-3-32,0-5-58,6-3-141</inkml:trace>
  <inkml:trace contextRef="#ctx0" brushRef="#br0" timeOffset="206487.8782">27581 7605 22,'0'0'145,"0"0"5,0 0-43,0 0-6,0 0-27,0 0-74,3 18-10,-5 25 10,-8 13 32,1 4-4,0 3-24,2-3 2,4-4-5,1-9 4,1-9-5,1-4 0,-2-5 0,-2-5-12,-2-5-13,0-3-20,-3-4-38,6-6-57,3-3-22</inkml:trace>
  <inkml:trace contextRef="#ctx0" brushRef="#br0" timeOffset="209095.0379">27881 7901 72,'0'0'29,"0"0"18,0 0 28,0 0-29,0 0 5,0 0-8,-1-25-14,1 15-1,4 0-28,9-1 0,2 1 2,3 1 2,3 2-4,-1-1 3,-1 5-2,-2 0 23,-1 1-24,0 2 4,-1 0-4,-4 18 1,-3 16-6,-8 6 5,0 5 0,-5-1 0,-11-5 1,2-10-1,0-5 10,1-6-7,-2-4-3,1-3 0,4-3 4,3-4 15,4-2-18,1-1 3,2-1 29,0 0-16,0 0 17,8-15-33,11-7 7,5-7-16,1-2 8,5-4 0,-3-4-5,3-1 11,0 0-12,-4 4 3,3 9 3,-10 9-3,-8 7 9,-8 8-5,-3 3 30,0 0-31,-3 12-8,-18 18-16,-3 13 24,-2 3 6,4 3 1,4-6 0,8-5-7,4-7 4,4-3-8,1-6 1,1-4 2,0-3-11,3-3-15,12-4-56,-2-4-29,4-4-84</inkml:trace>
  <inkml:trace contextRef="#ctx0" brushRef="#br0" timeOffset="209458.8497">28530 8038 296,'0'0'63,"0"0"-63,0 0-1,0 0 1,0 0 2,0 0 4,2 93 20,-2-70-1,0-1-21,0 0 10,0-3-10,0-1-8,-3-1-50,0-4-79</inkml:trace>
  <inkml:trace contextRef="#ctx0" brushRef="#br0" timeOffset="210799.7037">27131 7697 192,'0'0'0,"0"0"-11,0 0 11,0 0 5,0 0 9,0 0 18,0 27-22,0-27 28,6 0 12,7 0-24,3 0 8,1-10-34,1 2 1,-1-6-1,2-4-4,0-3 1,-3-5 2,-1-1 2,-1 0-4,-1 0 3,-4 0 0,-3 4 6,1 6-1,-5 4-5,-1 8 29,-1 2 11,0 3 33,0 0-69,0 7-1,-11 21-6,-1 13 3,-1 7 0,3 2 21,3 0-21,2-3 35,2-1-28,0-2 2,0-1-9,-1-1 10,-1-1-12,-1-5 2,3-1 0,-1-3 5,2-6 0,1-2-4,-1-3 8,2-3 1,0-4-10,0-6 0,0-2 0,0-3-6,0-3 7,-1 0-1,1 0 16,0 0-4,0 0-4,-2 0-8,2 0 8,-1 0 1,-3 0-9,-1 0 0,-4 0-3,-2 0 0,-2-5 2,0 2-1,-4 0 2,1 1-6,0 1 6,0-1 0,5 2-1,5 0 3,0 0-4,4 0-11,2 0-29,0 0 30,0 0-28,0 0 8,0 0 22,6 0-14,6 7 24,5-3 6,-2-1-6,-1 0 26,2 0-25,-2-2 3,1 2-3,0 1 7,-1-3-16,2 1-12,0-1-51,-1-1-4,0 0-55,-6 3-9</inkml:trace>
  <inkml:trace contextRef="#ctx0" brushRef="#br0" timeOffset="213368.9144">28717 7711 98,'0'0'2,"0"0"-2,0 0 5,0 0-5,95 17 17,-64-5 17,0-2 21,1 3-23,-2-1-14,-3 0 13,-3-1-29,-5-1 9,-2-1-11,-4 0 0,-3 0 1,-1-2 0,-2 3-1,0-6 0,-4 1 4,0-3-8,-2 5 4,1-3 0,-1 1-6,1-1 10,-2 2-4,0-1 25,0-1-25,0 2 26,0-6-26,0 5 6,0-2 0,0-2-6,0 2 0,0 0 2,0 1 11,0 5-13,-6 7 1,-10-1 6,-6 0 16,-6 3-7,-5-1-10,3-1 34,0 1-23,2 1-4,1-5-5,-1 2-7,-2-1 11,2-2-8,1 3 0,7-6-4,4 0-4,2 0 4,5-3-19,-1 3-5,4-1-6,2-2-30,1-1 6,3-3-67</inkml:trace>
  <inkml:trace contextRef="#ctx0" brushRef="#br0" timeOffset="214587.8534">29903 7773 56,'0'0'270,"0"0"-220,0 0-31,0 0-14,0 0 10,0 0-15,7 14-17,-17 18 17,-10 7 42,-3 3 26,-9-2-47,-1-5-6,1-5-13,0-4-1,2-2-1,-1-3 0,4-5-15,4 0-50,4-5-33,6-3-46,-1-4-20</inkml:trace>
  <inkml:trace contextRef="#ctx0" brushRef="#br0" timeOffset="214915.108">29653 7834 216,'0'0'90,"0"0"-84,0 0-12,0 0 18,0 0 15,36 100 2,-22-63-14,4-1 26,-2-2-30,3-2-9,1-5 7,-2-4-1,1-4-8,-3-4 0,1-1-18,1-5 17,0-2-55,1-4-41,-2-3-100</inkml:trace>
  <inkml:trace contextRef="#ctx0" brushRef="#br0" timeOffset="215443.2649">29979 7680 112,'0'0'75,"0"0"-27,-94-44 17,58 38-41,0 5 22,-3 1-35,-1 3 2,3 18 2,-1 12-1,-1 12-14,1 11 20,-2 7-3,5 0 14,4-2-29,4-6 3,9-7-5,6-6-9,8-6 3,4-5-9,0-3 7,16-2 0,8-2 5,6-3 3,10-4 9,6-5 22,11-6 15,9-3-21,4-3-25,3 0 20,-4 0-19,-5-9 1,-6-6 2,-6-5 8,-10-6-12,-11-4 0,-8-4 2,-10-7 11,-8-2-11,-5-5-2,0-2 1,0 0 7,-9 2-16,-7 7 1,-4 8-38,-7 14-28,-6 6-68,-3 6-94</inkml:trace>
  <inkml:trace contextRef="#ctx0" brushRef="#br0" timeOffset="216160.7829">30523 7627 61,'0'0'134,"0"0"-61,0 0 1,0 0 34,0 0-27,0 0-17,3-4-48,-3 4-14,0 18-4,0 15-3,0 12 5,-3 9 40,0 8-37,0-2 10,2-2-13,1-8 1,0-5 6,-2-8-6,1-1-1,-4-6 0,-2 0-1,2-4-31,-1-5-18,5-3 23,1-8-38,0-2-34,0-7-37,0-1-82</inkml:trace>
  <inkml:trace contextRef="#ctx0" brushRef="#br0" timeOffset="217617.8869">30860 7732 59,'0'0'73,"0"0"6,0 0-51,0 0 52,0 0-16,0 0-18,-15-10-34,8 15-12,-5 17 0,-3 7 18,2 5-15,-2 1 36,4-2-29,5 2-5,3-10 0,3-4-4,0-3-1,0-5 0,14-3-7,4 1 7,9-7 4,2-1 5,6-3 24,1 0-25,-4-10-7,0-5-1,-7-6 9,-1-3-9,-7-3 3,-1 4-2,-4 3 5,-6 6 12,-1 7-12,-3 3 12,-2 4-11,0 0-10,0 11 3,-10 24-18,-7 9 7,-5 4 22,0-2-10,0-2-1,-1-3 3,-4 0 0,-3 1 3,-3-3-6,-1-6 0,1-5 11,0-8-11,3-5 0,5-6 5,4-4 8,8-3-12,1-2 20,7 0 27,2-4-37,3-11 9,0-4-20,10-4 0,18-4 3,10 0-3,7-2-18,6 2 17,-2 0-61,-1 4 17,-2 5-50,-3 7-83,-7 1-155</inkml:trace>
  <inkml:trace contextRef="#ctx0" brushRef="#br0" timeOffset="218018.979">31331 7975 249,'0'0'128,"0"0"-107,0 0 15,0 0 0,0 0-26,0 0-10,-2 30 0,-3-1 13,-2-1 36,-2-1-46,0-1 12,3 0-15,3-4-6,3-2 4,0-2-71,0-3-29,0-5-59,9-5-55</inkml:trace>
  <inkml:trace contextRef="#ctx0" brushRef="#br0" timeOffset="218683.0075">31704 7725 24,'0'0'205,"0"0"-163,0 0 5,0 0 1,0 0 14,0 0-62,0-3 0,1 3-12,15 10 12,3 1 4,4 3 9,6-1-4,0 2 15,0-1-24,2 1 1,-4-2 6,3 1-7,-4 1 0,3-5 1,-1 3 6,-4-4-8,-8-5 1,-1 1 0,-6-4 4,-4 1-1,-2-2 0,-3 0-3,0 0 10,0 0-9,0 1-1,0 3-13,-6 6 12,-5 5 2,-7 3 10,-7 3-10,-6 0 10,-4-1-11,-2 1 0,1-3 0,5-2-16,4-1 14,5 0-17,4-2-8,4-2-69,4 1-13,4-1-71</inkml:trace>
  <inkml:trace contextRef="#ctx0" brushRef="#br0" timeOffset="219284.6186">32379 8249 558,'0'0'0,"0"0"-34,0 0 12,0 0-7,0 0 21,0 0-40,-1 16-55,1-13 0,0-1-103</inkml:trace>
  <inkml:trace contextRef="#ctx0" brushRef="#br0" timeOffset="239421.0654">4219 10906 7,'0'0'123,"0"0"-9,0 0-18,0 0 12,0 0-34,0 0-19,0 0 7,0 0-60,0-39 17,0 39-19,0 4-24,0 18 24,9 12-11,-3 6 11,4 4 13,-2 0-2,-5-1-11,1-2 0,1-3 1,-5-2-13,0-3 12,0 0-34,0 0 10,-6-1-83,-6-4-20,-3-8-38</inkml:trace>
  <inkml:trace contextRef="#ctx0" brushRef="#br0" timeOffset="239975.8425">4271 10914 13,'0'0'94,"0"0"-27,0 0-6,0 0 9,0 0 8,0 0-52,36-25-18,-26 29-8,11 16 3,7 10 5,-2 7 14,2 3-22,1 2 31,-2-1-30,1-4 5,-3-2-1,-1-4 3,-2-5-8,-2-5 0,2-2 0,-3-3-5,-2-6 8,-2 0-3,-6-7 0,-2-2 4,-2-1-4,1 0 12,1-9 35,4-14 7,-1-4-38,-3-6 12,-2-3 22,-5 0-15,0-4-19,0 0 4,0-1-15,-9 2 5,0 3-10,0 3-7,0 4 6,2 11-60,2 10 30,2 8-50,-1 0-72,-2 7-258</inkml:trace>
  <inkml:trace contextRef="#ctx0" brushRef="#br0" timeOffset="241040.6645">5132 11139 175,'0'0'85,"0"0"-22,0 0-40,0 0 19,0 0-6,0 0-14,-70-35 10,65 35-23,-1 0-7,-1 9-2,-5 11-13,3 3 11,0-1 2,4 2 0,5-2-5,0-2 5,0 0 0,0-7 0,2 0-8,4-5 7,3-2-13,-1 1 1,0-6-7,1-1-10,-1 0 22,2 0 4,1-6 4,-2-7-5,2-7-8,-3-4-47,1-1 8,-3 0-3,-3 3 54,0 3 1,-3 3 8,0 2 37,0 3 4,0 1-21,0 1 6,3 3-18,0 1 9,4 1-20,4 3 2,7 1-14,-2 0 4,2 0 0,4 12-3,-5 4 6,1 2 0,-6 2 1,1-2 4,-7-2-5,3-2 0,0-4 0,-2 0 0,-1-5 0,-1 0 0,-2-3 1,1-2 1,1 0-2,2 0 2,1-7 0,-2-3 8,1-2-10,-4 0 0,1 4 18,1 1 1,-4 1 30,1 4-40,-2 2 5,0 0 16,3 0-30,0 0-20,3 5 10,4 5 9,1 3 1,-1-3 0,5 2 1,3-5 0,0 1 2,4-3-1,-5-4-1,2-1 4,1 0-10,-7 0 2,1-7 3,-6-7 2,-5-2-2,-1-3 4,-2-2 11,0 1-9,0-1 42,0 4-11,0 3 17,0 4-15,0 2-33,0 2 28,0 5-34,0 1-4,0 0 1,6 0-31,13 0-34,7 0 44,-1 0-34,3 0 17,-2 0-5,-4 0-26,-4 5-76,-2 3-111</inkml:trace>
  <inkml:trace contextRef="#ctx0" brushRef="#br0" timeOffset="241278.9708">5890 11193 123,'0'0'197,"0"0"-187,0 0-10,0 0 14,0 0-13,0 0 18,10 45 6,-14-30 7,-8 2-6,-6 1-26,3 2-23,-6-2-84,0-2-51</inkml:trace>
  <inkml:trace contextRef="#ctx0" brushRef="#br0" timeOffset="242814.1618">6925 11005 138,'0'0'161,"0"0"-51,0 0-50,0 0 44,0 0-56,0 0-27,0-21-21,0 21-1,0 1-5,0 13-9,3 7 13,5 4-2,-2 3 4,2-3 0,0-1 3,4-4 5,1-2-8,1-4 0,-4-4 3,4-2-9,-2-4 7,-1-1-1,0-3 0,5 0-6,1 0 4,1-11 1,1-3-18,-1-4 12,-3-2 5,-3-1 2,-3 1 1,0 2 6,-5 3-7,4 3 0,-4 5 5,-2 1 3,-2 6 0,0 0 13,0 0-21,0 0-23,3 10 2,3 8 15,2 0 6,3-1 0,1-2 0,3 0 0,0-3-1,0 0 10,-2-2-17,-1-2 8,-3-2 0,-3-2 0,-3-2 2,2-1-2,-2-1 0,4 0-18,-1 0 17,1-7 1,-2-8 0,-4-2-1,1-2 6,-2 0-5,0-2 1,0 2 5,0 2-10,0 3 4,0 4 0,0 5-3,3 2 4,4 1-1,-1 0 0,3 2-1,7 0-2,4 0 0,4 0 3,3 0-2,1 0 2,6 0 0,5 2 0,3-2 8,-5 0-11,-4 0 3,-5 0 0,-4 0-2,-3-3 2,-3-6 0,-4 0 0,-8 0 8,-4-3-8,-2 1 0,0-1 4,-7 2-4,-5 0 5,-6 5-1,-1 5 7,-8 0 0,-3 3-9,3 18-2,2 3 4,7 4 2,8 2-6,5 1 0,5-4-6,0-3 10,19-3-4,1-4 0,8-4 4,4-1 3,-1-5-3,3 0-8,0-6 1,-1-1-113,-3 0-5,-9 0-241</inkml:trace>
  <inkml:trace contextRef="#ctx0" brushRef="#br0" timeOffset="243801.1579">8328 10621 203,'0'0'140,"0"0"-1,0 0-70,0 0 2,0 0-5,0 0-57,4-24-9,-4 24-10,0 17-3,0 10-4,-9 7 30,-3 3-26,-4 0 13,2-1-49,-2 2 26,4-5-62,1-3-46,0-6-30</inkml:trace>
  <inkml:trace contextRef="#ctx0" brushRef="#br0" timeOffset="245104.709">8796 10917 109,'0'0'138,"0"0"-62,0 0-7,0 0 25,0 0-53,0 0-5,0-10-36,0 13-7,0 14 3,1 5 8,4 4 3,1 0-7,0-3 10,4 0-9,1-4-1,1 0 0,-2-4 0,2-2 6,-3-4-6,1-4 0,-2-1-4,1-4-10,3 0 12,1 0 2,1-6-7,1-7-6,-5-2 13,-4-2-5,0-4 2,-3 0 2,-2 0 1,1 0 0,-2 5-2,3 2 14,-3 5-18,3 4 6,-3 2 0,0 3 6,5 0-6,1 0-6,5 0 5,3 0-7,4 4 7,-3 6 1,4-1-1,-1-1-5,1-1 8,5-3-2,1-1 1,4-1 4,-2-2-9,1 0 4,-1 0 0,-3 0 0,-2-5 0,-1-2 0,-3-4 0,1 1 6,-4-5-6,2-1 0,-5 1 1,-6 4 5,-6 1-5,0 3 45,-3 1-5,-21 3-33,-4 3-7,-11 0-1,-3 6 3,3 14 0,9 2-3,6 3 0,13 3-1,6 0-6,5 1 7,0-5-8,10-1 8,8-4 6,8-4-6,2-3 0,8-4 0,0-7-47,-2-1-39,-4 0-43,-5 0-13,-4 0 38,-6 0-16</inkml:trace>
  <inkml:trace contextRef="#ctx0" brushRef="#br0" timeOffset="246392.6781">10069 11011 353,'0'0'29,"0"0"-17,0 0-4,0 0 0,0 0 9,0 0 5,42 37-1,-26-35 28,-1-2-28,9 0-1,-2 0 3,3-2-19,-2-9 6,1-6-3,-2-4-1,-4-5 8,0-4-13,-6-6-1,-2-2 5,-4-3 1,-3-5-6,-3 4 0,2 0 0,-2 3 0,0 2 0,0 9 0,0 4 8,0 9-1,0 6-1,0 4-5,0 5 0,0 0-2,0 3 1,0 21-26,0 12 24,0 10-4,-2 2 6,2 2 0,0-4 3,0-1 1,0-2 1,5-8-5,8-4 0,2-7 0,1-5-4,-4-4 4,2-6 0,4-5-4,-1-4 8,6 0-1,2-2 6,1-13 0,-3-4-13,1-2 4,-6-6 0,2 2 6,-7 0-6,-3 4-7,-5 7 2,-4 6 4,-1 8 1,0 0 0,0 0-4,-1 14-12,-8 7 16,2 6 8,1 1-8,4-2-5,2-1 1,0-6 3,2-2 1,10-3-3,4-2 7,5-2-4,-3-6 1,3-4 11,1 0-19,4 0 7,0-9 0,0-8-14,-7 1 10,-10-2 2,-4-3-3,-5-2-7,0 0-9,-5 1-3,-7 2 24,-3 2 18,3 3-18,2 4 17,1 3-10,3 5 0,4 3 22,2 0-23,0 0 3,0 0-18,0 0-20,8 1 29,10 7-1,3-5 9,6-2-13,-1-1 5,7 0 0,-1 0 2,-1 0-2,-1-6-24,-8 0-77,-1 0-73,-6-3-93</inkml:trace>
  <inkml:trace contextRef="#ctx0" brushRef="#br0" timeOffset="246778.167">10134 10769 0,'0'0'134,"0"0"-67,0 0 19,93-29-24,-54 23 2,5 2 9,-2 0-11,1 3-42,-4 1-14,0 0-6,0 0 0,1 0-27,-3 0-25,-7 5-109,-10-2-112</inkml:trace>
  <inkml:trace contextRef="#ctx0" brushRef="#br0" timeOffset="248530.1343">12205 10812 179,'0'0'87,"0"0"-48,0 0-17,0 0-18,0 0 12,0 0 1,-61-36 2,49 36 21,-6 0-11,-1 12 5,-4 11-32,-2 7 5,1 3 43,6-1-49,2-3 4,10 0-10,4-3 5,2-2-2,0-3 0,0-1 2,17-6 3,7-3-3,7-5 0,11-6 11,7 0-5,6-1-7,3-16 1,-3-3-14,-5-1 8,-6-4-8,-5-5 14,-7-3-5,-7-5 5,-3-6-1,-5-1 1,-4-5 0,-4-2 6,-1-1-6,-5 2 0,-3 4 25,0 10-21,0 6 25,-2 10-19,-2 11 20,-1 5 14,4 5-29,-2 0-12,-2 20-3,-2 16-16,-2 15 16,0 8 2,1-2 0,1 3 13,4-4-13,0-4 1,3-8-1,0-6 10,-1-8-17,1-5 5,0-6 0,0-6-1,0-4 1,0-4 0,0-4 3,0-1 3,0 0 0,4-7-1,6-13 4,2-10-9,2-3-14,2-1 14,-1 2-3,-3 5 2,2 9-3,-3 4 4,-3 8-2,-2 6-6,3 0 8,4 3-12,2 14 8,3 5 1,0 4-5,0-2 8,-2 0 0,2-1 0,3-4 0,4-2 0,1-4 0,-1-2 9,-1-5-9,1-5 0,1-1 0,-1 0-9,-4 0-5,0-4-18,-6-10 16,-2-2-22,-4-2 1,-6-3 3,-3 1-1,0 2 31,0 2-11,0 3 6,-1 5 9,-2-2-62,0 6 54,1 1 8,2 0 34,0 3 30,0 0 7,0 0-10,0 0-9,0 0-34,0 0 2,0-3-20,0 0 0,0 1 0,0 2 3,0 0-3,0 0 2,0-1 11,0-2-11,0 0 3,0-1 6,0-1-11,-3 2 7,-3 1-7,-3 2 0,0 0-7,-4 0 3,-2 15 1,3 6-6,3 3 1,6 4 1,3-4 7,0 1-4,0-4 3,15-1 1,-1-2 0,5-5 3,3-2-8,1-1 5,8-2-18,-1 0-3,-3-3-44,-5 2-123,-8-6-22</inkml:trace>
  <inkml:trace contextRef="#ctx0" brushRef="#br0" timeOffset="249949.6418">13698 10833 84,'0'0'123,"0"0"-69,0 0-4,0 0-16,0 0-15,-81-19 46,62 19-48,2 0-5,-4 1 8,3 13-10,-4 7 27,1 4 4,4 4-39,4-1 12,13-2-14,0 0 0,0-5-6,7-2 12,11-3-6,8-3 0,6-4 6,6-5 15,5-2-19,0-2-2,2 0 5,0-6 0,-6-11-5,1-5 0,-5-4-20,-3-5 16,-4-5 4,-8-5 0,-6-6 2,-4-4 6,-6-2-8,-1-2 0,-1 4 4,-2 4-6,0 9 6,0 9 6,0 10 36,0 10-42,-2 6 35,-1 3-39,-1 0-4,-4 22-3,-4 13 2,0 9 5,3 6 4,3 3 10,2-1-11,4 2-3,-3-4 7,3-5-7,0-6 3,0-6-3,-2-4 5,1-7 1,1-5-6,0-2 0,0-4 0,0-4-4,0-4 4,0-2 0,0-1 3,0 0 8,0 0-11,0-4 1,0-16 4,0-6-10,12-9-8,4-3-8,3-2 18,3 3-34,0 4 20,-1 9 15,-3 8-4,-2 4-3,-2 5 9,-4 6 0,-4 1-2,0 0-3,0 0 2,1 9 1,-2 4-23,-5 1 23,0 2-47,0-2-9,-9 0 11,-5-3-27,-2-4 43,1-3-5,4-2 33,4-2 3,3 0 16,4 0 33,0 0 5,0 2-54,0 2 0,0 5-42,6 3 42,10 2 29,2 0 15,0 2 4,3-3-9,-3 3-31,0-2 11,1 1-19,-4-1 7,3 1-7,0-2 0,1 0-10,2-1-6,-8-3-150,-5-5-61</inkml:trace>
  <inkml:trace contextRef="#ctx0" brushRef="#br0" timeOffset="253860.0254">15473 10770 154,'0'0'107,"0"0"-41,0 0-14,0 0-2,0 0-1,0 0-49,-22-4-9,18 25 9,-2 6 9,3 3 2,2 0 3,1 0-5,0-3-18,0-3 8,0-1 1,11-5-2,5-3 2,3-4 0,1-4 5,3-6 5,3-1 0,0 0-10,0-3 0,-4-9-3,1-4 3,-9-3 0,3-4 0,-4 1 3,-4 0-3,3 2 0,-9 4 2,-1 3 11,-2 5 14,0 3 12,0 2-8,0 2-22,0 1-9,0 0-14,0 10-9,0 10 11,0 3 12,0-2 0,0-2-1,11-1 0,-3-3-1,6-1-1,-1-4 0,8-2-3,6-4 6,8-2 0,-2-2-1,-2 0-18,-4-8 14,-7-5-26,-2-4 30,-6-3-10,-6-1 19,-3-1-8,-3-2 11,0 3-3,0 0 31,-5 3-39,-5 3 6,1 2-6,-2 5 3,5 3-3,3 2 0,2 3 1,1 0-10,0 0-5,0 0-67,3 8 72,12 2 7,4-1 2,5-1 0,1-2 2,1-3-9,-2-3 7,3 0 0,-1 0 6,0-6-6,-4-9 0,-4-5 3,0-4 5,0-6-11,3-5 3,-4-4 0,-3 0 2,-1-3 12,-7-3-14,0-2 1,-4-1 5,-2 4 22,0 5-3,0 9 5,0 11 25,-2 5-54,2 10 20,0 2-21,-1 2 6,1 0-16,0 18-9,0 21 19,0 13-6,0 9 17,0 4-11,-3-5 0,0-1 3,-2-6 4,0-7-6,0-4 6,2-6-1,-1-7 2,4-5-8,-3-4 0,1-5 6,0-4-13,1-4 7,-1-4 0,2-2 6,0-1 5,0 0-11,0 0 0,0 0 10,0 0-5,0 0-4,-1 0 5,-1 0 43,2 0-43,0 0-2,0 0-4,0 0-15,0 0 5,0 0 6,-1 2 4,-3 1-9,2-2 17,1 0-9,-1-1 1,2 0-2,0 0-2,0 0 4,0 0 0,0-11 0,3-7-30,10-3 21,3-4-10,4-2-15,4-1 24,1 1-38,-3 6-7,-2 5 44,-4 8-24,-3 1 35,-3 6-1,2 1-2,-1 0-4,1 13 7,1 7 0,-3 4 18,1 3-15,-2 0 19,0-1-8,1-2-7,5-1 6,2-5-10,-1-2-2,-1-3 3,0-3 5,1-4-9,1-5 0,-1-1 1,3 0 3,-1 0 1,-1-12-2,-1-3 19,-5-4-14,-1-4 2,-1-4-10,-3-3 4,-3-2-9,-2 5 5,-1 4 0,0 9-4,0 4-8,0 6 12,0 3-18,-4 1 14,-1 0-7,-3 8 4,2 13 7,-2 4-14,5 2 14,2-2-3,1 0 1,0-3 1,0-4-7,7-3 8,9-4 0,1-4-2,4-2 13,2-5-11,-1 0 0,3 0 5,2 0 3,1-7-7,5-4 13,-3-4-2,0-4-1,-5-2-11,-1-2 0,-3-8 2,-4-4 3,0-4-3,-1 0 0,-2-3 9,-1-3-5,-2-3 1,-4-3 11,-2 0-14,-1 2 53,-4 7-41,0 6-4,0 13-7,0 10 4,0 7-9,0 6 0,0 0-10,0 0-3,0 26-4,0 19 17,0 12-16,0 7 33,-4 0-22,4-9 5,0 0 0,0-7-1,13-7 4,5-4-3,3-10 0,-2-7 3,-2-8-5,2-6 2,5-6 0,12 0-3,9-7 3,5-11 0,-2-5-1,-9-3-8,-11-2 9,-7-7 0,-3-4 0,-4-2-3,-4-4 3,-4-3-2,-5-7-6,1 0 6,-1-1 0,1 11 2,1 12 0,-2 13 4,-1 14-1,0 6 2,0 6-5,0 33-40,0 16 40,-1 16 14,-5-2-13,1-6 20,-2-6-13,-2-7-1,3-5 6,0-7-2,1-8-11,2-9 0,2-5 1,1-8 5,0-3-6,0-4 0,0-1 19,0 0-19,6-15 31,6-8-31,4-4-3,-1-1 3,-2 2-14,-2 7 14,-5 5-3,-1 6 13,0 7-16,0 1 6,4 0-21,3 1 19,4 16-15,1 7 17,-2 4-11,-2 3 11,0-1-6,-2-3 4,2-3 2,-1-4 7,0-5-7,3-7 0,0 0 2,3-6 0,3-2-4,0 0-12,0-7-9,-2-6 18,-4-3-1,-4-1 6,2 2 5,-7 1 4,-3 4 41,0-1 6,-2 4-26,-1-1-19,2 2-11,-1-1 0,1 2 0,2 0-17,-3 1 17,-1 0-8,2-1 5,-1-1-3,3-1 6,-1-3 0,-2 0-2,2-4-41,-1 1 25,-2-1-4,0 1 2,0 2 19,0 1-40,-9 2-5,-6 7-8,1 1-14,1 0 59,1 6-1,6 11 4,3 3 3,3 4-2,0 2 5,0 1 7,4-1 1,9-2 1,1-3 4,0-3-5,4-3 11,-2-3-19,0-3 0,8-3 11,0-4-1,5-2-2,9 0-7,-2-7 2,0-6 48,-3-5-46,-6-1 41,-5-3 0,-4-4-43,-2-2-6,-5 1-1,-8-3-20,-3 3 24,0 4-29,-5 3 29,-5 6-5,0 5 11,2 3-6,2 3 3,3 3 0,1 0 20,2 0-20,0 0 0,0 0-3,0 0-21,0 0 12,0 0-16,0 0 13,5 0 4,12 0 9,9 0-1,6 0 11,1 0-9,-1 0-4,-3 0 1,-6 6 1,-5 1-8,-6 7 10,-4 1-2,-3 5 0,-2-1 6,-1 2 16,1-3-15,2 0-1,1-3 27,1-3-26,9-1-6,1-2-1,10-5 12,6-1-12,10-3 0,5 0-8,7-1-21,1-11-121,-4-3-185</inkml:trace>
  <inkml:trace contextRef="#ctx0" brushRef="#br0" timeOffset="254699.9917">17024 10502 358,'0'0'112,"0"0"-42,0 0-44,0 0 32,0 0-58,0 0 0,21-3-7,-5 3 17,-3 0-10,-2 0 0,-3 0 2,-4 0-4,1 0 2,-5 0 0,0 0-3,0 0-4,-14 3-40,-5 2 37,-2-1-25,-1-2 10,4-2 1,6 0 24,3 0-1,-3 0 2,3 0-1,1 0 0,1 0 5,6 0-10,1 0 10,0 0 5,0 0 11,3 0-21,14 1 0,13 3 7,8-2 2,8 1 43,3-1-49,9-2 23,7 0-12,0 0-6,0 0-16,-10 0 7,-13 0-27,-9 0 3,-7 0-42,-8 0-37,-4 0-33,-1 0-124</inkml:trace>
  <inkml:trace contextRef="#ctx0" brushRef="#br0" timeOffset="257207.9163">19954 10087 107,'0'0'88,"0"0"0,0 0 16,0 0-22,0 0-11,0 0-22,2-11-28,-2 11 24,0 0-45,0 20 2,0 13-15,0 12 20,-3 8-7,-3 7 0,-1-1 5,-1 1 21,2-6-26,1-7 0,1-5 5,1-5-2,0-3-6,0-4-25,2-6-18,1-3 23,0-3-46,0-5 15,0-2 11,16-11-126,5 0-74</inkml:trace>
  <inkml:trace contextRef="#ctx0" brushRef="#br0" timeOffset="257709.172">20385 10141 87,'0'0'165,"0"0"-118,0 0-47,0 0-5,0 0 5,0 0 15,-14 66 20,12-28 25,2 1-10,0 3-29,0 0 20,0-4-18,15-5-18,3-5 12,7-5-13,4-6 13,1-2-4,1-5-8,3-5 23,6-5-22,1 0 17,4-12 0,-2-8-18,-9-5 4,-4-6-8,-10 0 5,-4-4 1,-6-1-6,-1 0-1,-3 1 0,-2-1-9,-1 3-9,1-1-27,-1 3-33,-2 6-31,-1 1-109</inkml:trace>
  <inkml:trace contextRef="#ctx0" brushRef="#br0" timeOffset="258110.754">20651 10173 155,'0'0'134,"0"0"-33,0 0-61,0 0-24,0 0-16,0 0-1,0 74 1,-9-28 44,3 8 14,0 2-8,0-4-47,4-5 4,1-5-3,-2-4 3,2-5-14,-4-5 5,1-2 2,1-4 2,1-6-2,2-4-19,0-6-39,0-1-79,0-5 33,8 0-21</inkml:trace>
  <inkml:trace contextRef="#ctx0" brushRef="#br0" timeOffset="258759.2525">21233 10167 241,'0'0'102,"0"0"-30,0 0-14,0 0 17,0 0-65,0 0-6,3-4-8,13 4-18,10 2 22,2 7 0,2 3 13,-4 1-16,-1 3 3,-1 0 0,-1 0 2,1 0 6,-3-3-8,-2 0 0,-1-3 6,-6-1-15,-1-3 9,-2 0 0,-6-3 1,-2-1-1,-1-1 0,0 1-3,0 3-10,0 5 6,-6 5 12,-9 2-5,-3 5 26,-4 1-19,-3 1-1,-7 1-6,-2 1 11,-2-1 3,0-1-10,1-4-4,6-1 0,4-1-5,1-1-15,6 0-54,6-6-49,4-1-49</inkml:trace>
  <inkml:trace contextRef="#ctx0" brushRef="#br0" timeOffset="259893.3595">21900 10397 134,'0'0'134,"0"0"-134,0 0-2,0 0 2,0 0 14,0 0-12,40 37 10,-27-37 31,6 0 5,1 0 4,6 0-35,-1-7-13,-4-5 7,1-5-11,-1 4 3,-6-4 3,1-2 3,-3 1-8,-2-1-1,-5 6 3,-1 3 6,-4 3-7,-1 4 14,0 3 26,0 0-42,0 0-5,0 20-55,-6 6 60,-1 3 12,0 3-8,5-3-3,1-2 18,1-3-10,0-3-10,0-3 1,0-4 0,6-2 3,5-3 2,0-5-5,7-4 14,7 0-14,2-4 18,7-14-18,-3-5 0,-5-3 2,-1-2 0,-5-1-2,-5 1 7,-2 2 0,-6 8-4,0 6-2,-6 6 21,1 5 15,-2 1-31,0 0-6,1 0 0,5 7-31,0 14 30,0 3-6,3 5 7,4-1 16,-2-2-10,2-2 8,2-1-4,-3-4-1,-2-2-12,-5-2 3,-2-5 0,-3 0-2,0-3 4,0-1-2,-16 0 9,-1 0-9,-4-3-16,3-3-82,-3 0-145</inkml:trace>
  <inkml:trace contextRef="#ctx0" brushRef="#br0" timeOffset="260093.6941">22206 10162 352,'0'0'0,"0"0"-35,0 0-34,0 0 53,0 0-98,0 0 12</inkml:trace>
  <inkml:trace contextRef="#ctx0" brushRef="#br0" timeOffset="262955.4539">23693 10207 43,'0'0'133,"0"0"-48,0 0-2,0 0-43,0 0 0,0 0-11,-24-72-3,17 69 14,1 0-27,-5 3-6,-6 0-7,-7 6 0,-2 11 0,-2 2 0,4 1 0,5 1-4,7-3 4,4-1 0,5-1-6,3-1-2,0 0 7,0-3-5,3-2-1,9 0 2,7-4-9,3 1 12,4-5-3,6-2-6,-1 0 9,2-5-7,-3-5 9,-6-3-3,-5-3 3,-7 2 0,-6 1 17,-5 4-3,-1 3 40,0 1-3,0 4-19,0 0 1,0 1-30,0 0-3,0 8-4,0 16-16,-3 9 15,0 13 5,0-1 0,0 1 6,0 0-5,0-6 0,-1-4 2,-2-3 4,-3-2-8,-5-4 1,-5 2-4,-5-6 1,-4-2-4,1-8-19,5-7-5,2-5-14,11-1 44,2 0-1,7-11-3,0-7 3,0 1 2,4-3 2,11 2 22,5 0-24,5 0 12,5-2-12,3 2 0,4 1-4,3 2 4,5 3 0,-2 2 0,-1 1 7,0 1-11,-3 2 4,0-1 0,2-4 0,-4-3 3,-4-4-3,-7-1 0,-7-5 7,-7 0-4,-5 1-1,-5 2-1,-2 3 19,0 3-19,0 3-1,-3 5 0,-3 0 0,-2 6-4,3 1 5,-6 0-1,-5 5 0,-1 17-5,-2 8 5,5 2-1,5 0-5,5-6 5,4 0-23,0-5 24,9-1-2,9-5 2,4-6 0,2-3 0,0-5-25,0-1 10,4 0 3,-4-4 12,-5-11-2,0-3 8,-5-6-6,4-5 0,3-4 6,3-2-12,3 2 6,-3 8 0,-2 7-1,-4 5 1,-15 9 0,5 4 20,-4 0-20,5 12-5,1 16 5,-2 9 0,-4 2 43,-4-2-39,0-3 17,0-7-15,0-5 1,0-5-4,0-5-3,0-6 3,-1-2-7,1-4 17,-3 0-13,3 0 13,0 0-13,0-6 31,0-15-25,0-7 3,15-5-18,3-2-19,2 2 22,4 6-18,-4 7-17,1 8 41,-8 5-19,3 5 19,1 2-3,1 0-1,4 9 4,-5 8 0,-1 2-9,-1 2 3,1-1 8,-1-1-2,2-5 12,-4-4-1,2-2-11,-3-3 0,3-4 8,-5-1 1,-1 0-7,2 0 11,-2 0 25,0-1-35,4-12 12,-1-1-15,2-7 12,-1-7-20,-3-3 8,1-2 0,-5 1-9,-5 5 0,-1 4 6,0 7 2,0 5-4,0 7-11,0 4 13,0 0-27,-3 0 18,-1 12-65,-2 9 77,3 9 0,3 5-13,0 1 7,0-1 12,9-6-6,3-5 16,0-6-16,1-5 11,-2-4-11,3-2 2,3-5 4,4-1 5,2-1 2,2 0 4,-2-14-4,3-5-11,-6-5 11,-4-8-6,-3-4 13,-4-3-20,-2-2 1,-1 5-3,-4 5-7,-2 7 5,0 6-4,0 5 7,0 8 1,-3 3 17,1 2 6,1 0-19,1 0-1,0 0-6,-2 0-5,2 3-16,0 7 18,0 3 2,0-4 4,0 1-5,11 1 5,4-2 0,5-2 0,5 1 5,4-4 5,4 1-8,-1-1-1,-3 4 4,-2 1 8,-5 4-17,-4 4 4,-4 3 0,-4 1 12,-1 1-11,-3 1 2,0 0 4,-1-5 3,-1-2-14,5-3 4,0-2 0,6-1 10,6 0-9,3-6 2,2 1-3,3-4-55,1-1-43,-1 0-121</inkml:trace>
  <inkml:trace contextRef="#ctx0" brushRef="#br0" timeOffset="264406.0167">26125 10218 19,'0'0'156,"0"0"-58,0 0-51,0 0-12,0 0-32,0 0-1,-105-48 16,79 48-4,-3 0 18,4 0 4,-2 8-30,2 13-5,-2 7-1,1 5 0,4 0 0,7 2 0,8-7 0,1-2-4,6-5 1,0-6-1,0 0 1,10-6 3,4-3 9,5-3-6,5-3 7,3 0-7,3-3 1,0-14-5,-4-5 1,0-4 0,-4 1 6,-4 2-4,-3 2-2,-6 6 20,-5 6 6,-2 6 39,-2 2-30,0 1-33,0 0-2,0 1-38,0 14 26,0 5-2,1-1 17,10-1-5,2 0 2,8-4 0,4-2 5,7-3 2,3-5-7,0-4 0,-2 0-14,-5 0 11,-4-1 1,-3-12 2,0-7 16,-5-4-13,-1-5 13,-1-6 14,-1-2-21,-3-2-7,4-1-2,-4-2 5,-1 2-4,1-2 7,-4 1-8,4 4 0,-3 3 2,0 7-12,-2 8 10,-5 5 0,0 8 0,0 3 9,0 3-18,0 0 8,-2 11-41,-8 17 32,0 13 1,-7 7 9,7 2 7,2-1-2,1 1-5,7-3 0,0-4-2,0-5-6,6-4 8,9-2 0,2-8-1,4-4 12,2-6-11,2-10 0,2-1 11,1-3-5,2-5-6,-2-13 0,-6-6-1,-3-3-5,-10-4 1,0-3 1,-5 1-17,-2 6 14,-2 5-2,0 8 7,0 5-5,-3 6-2,-2 3 9,-4 3 0,2 18-10,-1 11 1,4 2 8,4 1 1,0 0-7,4-5 8,10-3-1,8-6 0,6-8 8,7-2-21,-1-10-45,-1-1-247</inkml:trace>
  <inkml:trace contextRef="#ctx0" brushRef="#br0" timeOffset="264807.0915">26033 10075 97,'0'0'153,"0"0"-102,110 0 44,-62 0-29,5 0-36,3 0 0,3 0-27,1-2 21,-5 1 3,-1 1-24,-2 0 7,-1-2-7,-6 2-3,-8 0 0,-9-1-51,-13 1-56,-9 0-67,-6 0-81</inkml:trace>
  <inkml:trace contextRef="#ctx0" brushRef="#br0" timeOffset="266095.5549">27278 10181 16,'0'0'34,"0"0"-16,0 0 57,0 0-6,0 0-7,0 0 0,-10-47 16,4 42-31,-2 0-6,-2 2-21,-3 2 4,-4 1-24,-4 0-2,-1 9 0,-5 12-5,1 5 7,-2 4-9,3 1 18,1 2-9,5 1 0,4-5-1,4-1-1,-2-6 2,8-5-1,4-4-10,1-1 11,0-3 0,1 1 0,8-5-17,5 0 16,1-4-2,9-1 3,4 0 17,0 0-8,2-4-9,-5-6 9,-2-3-2,1-2-1,-5-3-1,1-6-3,0-6 23,0-3-19,-5-5 16,-1-2 2,-1-2-20,-4-1-1,2 0-3,-3-2 0,1 1 5,0 3 8,-2 2-13,-2 6 0,-1 1 9,-2 7-2,-2 7 5,0 7 6,0 7 42,0 4-53,0 0 4,0 3-11,-3 24-39,-8 14 34,-4 9 5,5 6 0,4-3 3,6-2 5,0-4-8,19-1 0,10-5-1,7 0-4,7-5 5,0-9-19,3-3 11,-2-9-65,0-6 4,-8-7-146</inkml:trace>
  <inkml:trace contextRef="#ctx0" brushRef="#br0" timeOffset="267916.1401">28526 10194 305,'0'0'16,"0"0"-16,0 0-2,0 0 2,0 0 28,0 0-13,-6 67 20,6-55-25,0-3-7,0-1 16,0-4-16,7-1 19,5-3 6,3 0 2,4-4 14,2-11-35,3-2 1,0-6-5,1-5 4,2-4-11,0-2 2,0-2 0,0-2 2,-3 1-1,-5 1-1,-4-2 2,-3 2 5,-6 1-12,-3 5 5,-3 3 0,0 6 13,0 3 19,0 6-14,-3 4-3,0 5-12,3 2-6,0 1 0,0 0 1,-2 0-3,1 0-12,-6 15 4,-3 15 6,-3 15 13,-3 9-6,0 8 1,3 4 6,6 0 0,2 2-2,4 1 0,1-2 19,0-3-20,0-7 7,-2-5-11,-1-4 5,2-3 12,-2-1-12,3-4-3,0-4-1,0-4 5,3-6-8,0-7 2,0-5 0,0-7 2,-2-4-2,1-2 0,2-1 16,5-2-15,4-17 45,1-9-46,1-7-13,-8-2-5,-2-2-19,-4 0 37,-1 1-5,0 2-9,0 4 8,-4 5 5,-2 5-9,3 6 6,0 6 5,1 5-1,2 4 0,0 1-1,0 0 0,0 0-13,0 0-22,6 3 25,6 3 5,6-2 6,-1-1 0,2-1 6,-2-2-12,2 0 5,-1 0 1,-3 0-8,2-7 9,-4-4-1,0-1 0,-3-2 5,-2-1-7,-4-2 2,0 1 0,-3 0 8,-1-2-8,0 0 0,0 2-3,0 1-11,0 2-5,-8 2-30,-2-1 32,-2 2 7,0 2-7,0 2-2,0 5 13,3-2-15,3 0-2,2 3-2,4-4 23,0 4-5,0 0-22,0 0 0,6-3 22,6 0 7,7 2-3,2-2 3,5 3 0,2-1 11,5 1-4,5 0 17,-4 0-13,-4 0-1,-1 0 0,-8 0-8,-2 1-1,-7 5-2,0 8 1,-8 2 0,-1 7-2,-3 2-9,0 3 11,0 0 5,0-2 5,0-2 24,2-2-32,1-4 14,5 1-16,2-6 18,0-3-13,8-1-4,0-2 1,9-6-4,4-1-135,-1 0-169</inkml:trace>
  <inkml:trace contextRef="#ctx0" brushRef="#br0" timeOffset="269442.3237">29585 10165 4,'0'0'150,"0"0"-86,0 0 30,0 0 3,0 0-17,0 0-23,-3-27-20,-1 25 2,-1 1-39,-3 1 1,-4 0-1,-8 7 0,-3 13 1,-2 9-7,-1 2 12,6 4-10,-1-2 4,9-1-5,6-5-2,3-3 0,3-2 7,0-4-12,4-3 18,11-2-6,4-9 4,8-3-2,5-1 17,-1 0-18,-1-4 1,-6-13 11,-5-2-4,-3-2-5,-5-10-4,-2 5 0,-6-3-3,-3 0 3,0 4-5,0-2 2,-1 3-17,-7 3 20,4 4 0,0 8 0,1 3 4,3 4-2,0-1-2,0 3 0,0 0-11,0-1 2,14 1-3,7 0 10,6 0-5,-1 0 7,0 0 0,3 4 0,-4 6 6,0-2-12,-1 8 4,-6 2 2,0 3-1,-6 3 1,-4 3 0,-6 0 1,-2 0 8,0-1-9,0-4 0,0-4 2,-6-3 0,2-4 6,1-4-8,1-5 2,2-2 10,0 0-12,0 0 5,0 0-5,0 0 29,9-15-2,12-9-25,4-6-2,4-2-9,-1 2 4,0 6-5,-5 8 10,-1 6-6,-4 6 6,0 4 0,-3 0-3,0 0-8,-2 15 6,-5 6-5,-2 3 10,-5 1-11,-1 0 11,0-6 0,0-2-5,-1-7 5,-5-1-7,3-3 2,1-3 5,1-1 8,1-2 3,-2 0-4,2 0 13,0 0-20,0-14 36,9-10-36,6-6 0,6-1-7,1 3 2,1 6 5,-5 5 0,3 5-17,-6 8 14,2 1-5,-3 3 8,2 0-10,1 12 9,4 9 1,1 1 0,0 4-1,-1-2-8,-1-3 10,-5-1-1,-4-2 4,-3-4 2,-2-4-6,2-1 0,0-3-39,4 0 10,6-1-44,-3-2-41,0 0-39</inkml:trace>
  <inkml:trace contextRef="#ctx0" brushRef="#br0" timeOffset="274102.9783">2237 12587 7,'0'0'187,"0"0"-79,0 0-35,0 0 20,0 0-66,0 0-14,0 0 1,0 7-12,0 0-2,0 0 0,3 2 2,2 0-3,1 0 1,5-1 0,-1-3 19,2 0-11,4-4-1,4-1 10,-1 0-14,6 0 32,-1-3-26,-3-8 0,3-4 2,-2-4 1,-2 0-12,4-7 0,-5-2 8,2-6-9,-2-2 1,-4-3 0,2-3 3,-4 0 1,-1 0-4,-3 4 0,-1 2 1,-3 4-4,0 2 3,-4 7 0,1-2 5,-2 6 3,0 2-8,0 5 0,0 5 7,0 2-12,0 5 10,0 0-5,0 0 0,0 0-13,0 8-1,0 11 7,-3 14 0,-3 8 0,0 6 9,0 1-2,3 0 3,3 0 3,0-3-6,0-1 0,0-5 0,6-3-5,6-6 9,-3-3-4,0-6 0,4-7 2,4-4-3,2-8 1,6-2 0,2 0-11,6-9 15,-2-11-4,-5-1 0,-4-3-1,-4-2 1,-6 3 0,-4-9 1,2-1-5,-6 0 4,-1-1 0,-3 9 0,0 4 0,0 9-2,0 6 2,-7 5-30,-3 1 19,2 1 10,-4 17-1,3 6-8,5 0-6,2 2 14,2-5-9,0-1 9,0-2-2,0-5 4,9-1 0,-3 0-2,3-2-25,2 0 10,-3-1-10,1 0-3,-1-2 25,-2-1-7,1-1 12,1-4-6,-2-1 18,0 0-6,2 0 24,0-1 0,4-7 8,0 1-30,-3 0 1,-2 3 29,1 0-31,2-1-3,4-3-4,-1 3 0,-4 0-1,6-1 1,-2 0 0,1-1-1,5-1 9,-2-1-8,2-2 0,2 1 0,0-2-6,0 1 9,-1 1-3,-3 2 0,-2 3 3,-5 2-7,1 3 4,-1 0-3,-1 0-4,2 0 3,-1 0 4,-1 11 0,-3 3-18,3-1 13,-5 5-4,-1 0 9,-3-1-7,0 0 5,0-4 2,0 0 11,-6-2 0,-1-2-9,1-1-2,3-5 4,3-2 7,0 1-9,0-2 5,0 0 16,0-5-20,0-11 10,6-7-13,6-1 0,1 3-7,2 3-3,-1 5 10,-1 2-13,-1 5 6,-3 3 6,2 3-5,0 0-13,1 0 18,3 1-12,-1 8 13,0 2-9,0-1 3,1 1 5,-2-2 1,-2-1 0,2-1-5,-1-3 9,1 1-4,-2 0 0,-2-2 4,4-2-11,-2 0 6,-2-1-1,4 0 2,2-7 0,1-9 3,-2-7 3,4-6 2,-3-4-12,1-3 4,-1 0 0,0 7 2,-6 8-2,-3 11 0,-6 5 10,0 5-5,3 0-10,0 5-7,9 14 12,1 7 3,5 1 4,-3-1 4,0-4-2,0-1-1,0-1-14,-6-1 9,-3 1-3,-6-1 0,0 2-4,-5 3-42,-20 1 9,-9-3-112,-7-3-160</inkml:trace>
  <inkml:trace contextRef="#ctx0" brushRef="#br0" timeOffset="274757.7824">2364 12227 145,'0'0'164,"0"0"-142,0 0-19,0 0 2,118-9 2,-58 5 32,10-3 8,6 2-6,-3 0-9,-7 2-31,-11 3-1,-13 0 0,-6 0-43,-8 6-51,-9 3-49,-7 0-83</inkml:trace>
  <inkml:trace contextRef="#ctx0" brushRef="#br0" timeOffset="276340.4455">4255 12362 124,'0'0'56,"0"0"-16,0 0 1,0 0 21,0 0-1,0 0-41,-14-60 25,7 60-19,4 0-22,-2 0-2,-5 0-2,1 6 0,-3 11-6,3 6 9,-2 2-3,3 7 4,0-2 2,2 0 7,0-3-8,6-5-5,0-1 9,0-3 1,0-2-10,3-2 0,9-6-6,3-3-5,8-4 14,2-1-3,5 0 0,1-9-2,-6-9-13,-1-3-9,-4-1 6,-7-2 12,-7 1 7,0-1-1,-6 3 8,0 1 0,0 5 3,0 3 11,0 4-12,-3 4 19,-3 1-9,6 3 6,0 0-26,0 0-13,0 0-6,0 7 6,0 3 6,9-2 2,3 0 5,-2-2 0,1-1 0,7-1 5,-2-2-5,5-2 0,3 0 3,-2 0-8,1-11 5,-1-7 0,-6-3 12,-5-1-3,-7-6-9,-4 1 0,0 2 8,-6-1-6,-13 4 3,2 3 4,-3 6 13,-1 3-21,4 2-1,1 3 0,4 2 1,4 3-5,5 0 4,3 0 0,0 0-5,0 0-6,0 0 1,17 0-25,10 0 30,9 0 3,7 0 3,0 6-1,1 4 0,-6 1 4,-2 6-9,-8 2 5,-8 6 0,-1 0 1,-10 4 2,-7 1 10,-2 0 26,0-1-37,0-2 9,0-4-11,1-7 2,8-3-4,3-2 2,6-6-14,3-4 9,10-1-37,5 0-15,1-7-126</inkml:trace>
  <inkml:trace contextRef="#ctx0" brushRef="#br0" timeOffset="278113.8809">5915 12366 270,'0'0'213,"0"0"-160,0 0-53,0 0-20,0 0 13,0 0 1,21 19 6,-4-6 0,0 0 11,0-1-11,4-3 0,-2-2 2,2-2 14,4-3-6,5-2 3,0 0 5,6-7-12,-5-9-12,-1-4 5,-5-4 1,-4-3 1,-3-3 0,-3-3-1,-1-5 1,-6-1 9,-3 0-16,-5 0 6,0 0 0,0 6 16,0 2-14,-2 10 22,-2 8 10,-2 7-24,3 4 21,0 2-31,3 14-4,0 20 0,-3 15-11,0 8 15,3 4 0,-3 4 7,3-4-12,-3-3 10,1-4-4,1-4 19,1-5-11,0-4-9,0-7 0,0-5-1,0-3-7,0-5 8,0-5 0,0-3 3,0-8 8,0-2-16,0-3 5,1 0-7,2 0 7,-3-7 6,5-14 19,-2-11-25,5-7-2,-1-8 2,-1-1-11,1-5-14,2 1 19,3 6 1,-1 7 5,-1 8 0,3 8 3,3 7-3,0 5 0,-1 7-14,7 4 4,0 0 10,4 4 0,-2 13-9,0 1 12,-5 3-3,-7 0 0,-1 1-10,-6-1-1,-5 2 2,-1-2-4,-20 1-1,-9-5 10,-4-2-3,-1-4 4,6-7-42,5-4 35,3 0 5,9 0 4,4 0-1,5 0 4,3-2 46,0 0-34,0-1-10,0 0 17,11-2-21,10 2 0,3-1-6,1 0 14,2-1-12,3-1 4,-2 1-3,2 1-9,1-4-8,2 2-12,0-6 13,0 0-53,-5-3 56,-7 0-11,-9 0 19,-6-5 8,-6-2 1,0-1 12,0 2-12,-6 5 12,-3 2-3,-7 2-9,1 4 8,0 0 2,6 3-11,3 0 2,4 4 17,2 1-15,0 0 35,0-2-39,0 2-9,2 0-2,11 0 1,8 0 10,6 0 5,1 0 4,2 0-15,1 0 6,-1 5 0,0 1 2,-2 1-2,-2 4 0,-4 1-2,-2 4 1,-7 3-3,-3 3 2,-4 1 2,-6 0 33,0-2-13,0-2 11,0-4-11,2 0-13,4-1-7,0-5 0,2 1 1,0-1 0,3-2-1,8-5 0,11-2 0,10 0-30,9-9-79,-1-8-151</inkml:trace>
  <inkml:trace contextRef="#ctx0" brushRef="#br0" timeOffset="280003.3295">7397 12263 112,'0'0'126,"0"0"-58,0 0-34,0 0 22,0 0-9,0 0-9,-24-24-26,16 24-12,-5 15 0,-5 8-13,4 1 13,1 1 1,7 0 5,3-4-6,3-2 0,0-1 6,0-1-11,11-2 5,3-5 0,2-2 3,-2-4-2,-2 0-1,3-3 0,-1-1 2,2 0-4,4 0 2,-1-9 0,-4-6-7,3-3-22,-8-5 20,0-2-11,-8-2 6,-2-2 10,0 3-4,-7 2 8,-7 8 3,-2 2 2,4 4-5,1 5 1,4 2 5,6 3 41,1 0-47,0 0-5,0 0-16,11 0-1,6 8 22,5 1 0,2 0 2,6-2-4,-2-1 2,3 0 0,1-1 6,1-1 1,1-2-7,-3 1 0,1-3 2,-7 0-8,-5 0 6,-1 0 0,-7 0 2,1 0 2,-5 0-4,-4 0 0,-2 0 7,-2 0 18,0 0 20,0 0-1,0 0-15,-8 0-14,-7 0-20,-9 0 5,-4 11-38,1 2 33,-1 6-7,3 1 2,5 1 3,4-1-8,7-1 14,4 1-6,5-2-14,0-2 15,0-1-1,3-1-2,8-4 6,3-3-30,0-3 1,4-4 31,1 0-3,2 0-4,3 0 14,-4-7-6,-3-8 0,-6-2 6,2-5-6,-4-4 0,-3-4 4,0-4 7,0 1 6,-3-3 3,-3-1 27,0-1-24,0-1 12,0 2-29,-10 2 0,2 6 29,1 6-19,4 7 1,-2 7-2,5 5-4,-4 4-22,4 0 8,0 22-39,0 16 24,0 11 8,0 4 10,4-2 7,4-3 3,-4-4-4,5-5-4,4-8 0,-2-3 5,7-5-3,-3-7-4,3-6 0,-2-4 9,2-6-11,2 0 2,-3-4 0,1-13-5,-3-2 6,-2-4-1,-5-1 1,-2-3 5,-3 1-6,0 4 0,-1 5 0,-2 5 0,0 8 3,0 1 0,0 3-3,0 0-24,0 13-7,0 11 26,3 0 10,7 1 0,0-4-3,1-3 0,4-3-2,-3-5 2,4-2-7,-1-3 5,3-5-7,0 0-6,3 0-52,-5-10-2,-7-3 54,-3-5 13,-6 0 14,0-3 43,0 1-11,0 4 10,0 2-34,0 8 10,0 3 25,0 3-37,0 0-20,-3 1-27,3 14 20,0 6 1,0 2 6,0-2 0,0-3-1,9-1 8,4-2-9,1-6 2,2-2-4,1-1-2,2-1-4,2-5-24,-6 0 7,1 0-17,-4 0 13,-1 0 18,-1-11 13,-1-2-7,-3 1 12,-6-2-10,3 4-61,-3-1-168</inkml:trace>
  <inkml:trace contextRef="#ctx0" brushRef="#br0" timeOffset="280920.933">8692 12251 24,'0'0'4,"0"0"6,0 0 13,0 0 10,0 0-2,-83 3 18,61 9-10,4 2-10,3 2 2,4 4 19,5 0-35,1-1-7,5-1 16,0 0-24,0-3 0,5 0-4,12-3 10,10-1-3,4-4 10,2-1-1,0-3 2,-3-3-9,-3 0-5,-6 0 0,4-3 9,-1-10-5,3-5 5,-6-5-8,4-5 7,-7-4-2,0-4-6,-2-5 0,-5-1 7,1-3-9,-6-2 4,-3-1 3,-3 0 56,0 3-20,0 7 37,-3 8-47,-5 14-23,5 8 35,-1 8-32,1 0-4,3 15-14,-5 25-28,-1 18 35,3 8 0,2-3-2,1-4-1,0-8 6,4-8-3,7-6 0,8-6 7,3-2-7,5-5 0,2-6-15,2-5 14,-2-9-70,-3-4-27,-2 0-104</inkml:trace>
  <inkml:trace contextRef="#ctx0" brushRef="#br0" timeOffset="281206.0247">8714 12086 114,'0'0'119,"0"0"-119,0 0 0,0 0 10,0 0 60,94 19 44,-45-19-27,7 0-48,2 0-24,-2 0-3,-4-1-24,-8-2 12,-11 1-90,-11-1-106</inkml:trace>
  <inkml:trace contextRef="#ctx0" brushRef="#br0" timeOffset="283058.2208">10112 12179 91,'0'0'109,"0"0"-17,0 0 1,0 0 2,0 0-46,0 0 31,0 0-33,9-40-10,-9 38 8,-3 2-39,-6 0-10,-3 2 4,-3 16-16,0 3 9,2 1 7,7-1 0,3-1-11,3-2 11,0-3 0,0-2 0,3-1 1,3-3-7,3-2 6,1-3 0,2-1-7,3-3 13,9 0-11,1-5 5,1-11-11,-1-2 0,-3-3-16,-11 2 25,-5 0-15,-6 2 18,0 2-1,0 4 0,-3 3 3,-2 3 24,1 2-13,-1 0-5,2 3-9,0 0-1,3 0 1,0-1 0,0 1-23,0 0 17,0 0-18,2 0 4,5 0 15,1 0-11,5 0 10,2 0 5,3 0 1,0-4 6,1-10 1,1-3-7,-5-2 2,1-5 7,-4-7-9,-1-5 0,-3-5 1,-2-1 4,-3 1-3,0-5 10,2 6 24,-2 2-36,0 8 18,0 10-8,-3 8-10,0 8 36,0 4-19,0 0-10,0 19-7,0 22-33,0 16 33,0 13 0,0 3 2,0-1 18,0 1-20,0-9 12,0-2 5,0-6-4,0-5-18,0-3 5,0-6 0,0-2-2,0-7 4,0-3-2,0-6 2,0-3 4,0-8-8,0-5 2,0-5 0,0-3 7,0 0-7,0-1 18,0-21 0,9-6-18,-3-7-36,0 2-2,-5 1-3,-1 2 26,0 5-19,-1 1 14,-10 6 13,1 2 14,4 4 28,6 2-20,0-1-14,0 0 4,16 0-5,11-3-13,10 5 12,5 0-16,0 3 14,-5 3-14,-6 3-31,-4 0-5,-4 0-94,-2 0-68</inkml:trace>
  <inkml:trace contextRef="#ctx0" brushRef="#br0" timeOffset="285263.963">11858 12263 48,'0'0'254,"0"0"-251,0 0-3,0 0 0,0 0 2,0 0 9,9 36 14,2-31 29,4-4-22,3 1 11,0-1-14,8-1-24,2 0 24,3-4-23,1-10-6,0-5 15,1-4-6,-3-7-9,0-2 0,-2-5 3,-4-4-4,1-4 1,-8-3 0,-2-2 2,-6 3 10,-3 2-12,-6 6 0,0 3 1,0 8 19,0 6-13,-2 11 21,-2 6 31,2 3-55,-1 2 10,0 8-14,0 20-44,-1 15 36,-4 9 10,5 2-2,2 4 2,1-5 7,0-4-9,0-4 0,0-7 2,0-4-7,0-5 6,3-4-1,3-3 0,4-4 7,-1-5-7,3-4 0,6-4-7,4-5-3,5 0 18,-1 0-8,-1-6 0,0-9 3,-1-5-4,0-6 1,-3-2 0,-2-2-2,-1 2 2,-7 3 0,-5 7 7,-5 8 2,-1 2-9,0 7 2,0-1 6,0 2 2,0 0-10,0 5-17,0 11 14,0 6-9,5 0 4,1 0 8,2-1 0,2-1 4,-3-3-4,2-1 0,-2-4 2,2-1-2,6-4 0,0-4-15,4 1-1,0-4 13,0 0-11,-7 0 14,6-11-8,-6-4 9,-1-3-5,-3-4 4,-2 6 0,-3 1 4,-3 6 0,0 3 30,0 3 10,0 3-32,0 0 0,0 0-12,0 0-15,0 0 15,3 6-23,0 11 23,4-1 0,2 1 9,2-1-16,7 1 7,-6-4 0,4 1-2,1-2 2,-3-3-6,0-3 5,1-2-23,-5-4 19,1 0-10,-1 0 14,-4-9-3,2-7 4,-4-2 0,-4-5-3,0 1 7,0-1-10,0 4 6,0 2-3,0 3-3,0 4 11,-3 2-5,2 4 15,1 2-5,0 2-11,0 0 1,0 0-6,0 0-1,0 0-4,9 0 11,10 2 1,3 1 5,3-3-9,1 0 3,1 0-1,0 0-7,-8 0 9,3 0-1,-8 0 0,-5-2-7,1 2 4,-8 0 3,-1 0 0,-1 0-5,0 0 5,0 0-10,0 5-8,0 7-12,0 2 30,0 2 0,0-1 0,0 2 11,0-1-5,0-1-6,0-3 0,6 0 4,2-1-10,-1-4 2,5 1 4,-3-4 13,-3-2-6,-1-2-7,2 0 0,-1 0-1,-2-8-3,1-7 1,-5-3 1,0 0-11,-2-1-7,-8-1 0,-2 4 17,5 1 6,-1 1 4,8 4-7,0 0 0,0 4 9,3 2-9,12 1 0,6-1 0,1 4-3,0 0-4,0 0 5,-2 0 2,0-1 0,2 0-29,4-4-82,-3-2-58</inkml:trace>
  <inkml:trace contextRef="#ctx0" brushRef="#br0" timeOffset="285803.0756">11913 11941 84,'0'0'135,"0"0"-107,0 0-21,123 0 71,-60-6 5,7-3-26,2 1 0,-1 1-44,-6 4 0,-7 3-9,-2 0-3,-3 0-2,2 0-19,-4 0-95,-11 0-14</inkml:trace>
  <inkml:trace contextRef="#ctx0" brushRef="#br0" timeOffset="295012.9982">15077 12112 49,'0'0'51,"0"0"-27,0 0 37,0 0-3,0 0 19,0 0-31,0 0 36,18-32-2,-18 29-56,0 1 20,0 2-12,0-2-31,0 1 18,-7-1-19,-8 1 0,-2 1-6,-2 0-14,-1 0 18,0 0 2,-1 0-7,3 0 0,0 0 7,3 0 0,2 0 0,2 0 2,3 6-4,3 3-9,2 3-38,3 4 32,0 2 6,0 1 11,13 0-4,1 1 8,3-1-4,0-1 0,2-1 0,-2 0-4,-2-2 9,-5 0-5,-4 0 0,-6 0 6,0 0-6,0-3 0,-9 0 1,-6-3 5,-7 2-2,-5-2 5,-1-2 4,-1-3-6,3 1 0,4-3-7,5-2 9,1 0-8,2 0-1,2 0 0,2 0 0,3 0 6,3 0-6,2 0 0,2 0 1,0 0 32,0 0-18,0 0-9,0 0 7,0 0-10,0 0-6,0 0 3,0 0-27,0 0 27,0 0-28,0 0 10,0 0 17,0 0-20,0 0 16,0 0-5,0 0 3,0 0-3,2 0 13,9 0-3,5 0 0,3 0 4,5 0-4,6 0 0,4 0 2,6 0-6,-1 0 4,2 0 0,0 0-2,-3 0-23,-1-7 0,-3-1-31,-1-6 12,-2-3 13,-2-1 12,-2-1 19,-7-1-6,-5 1 13,-4-1-7,-5 0 9,-3 1 9,-2 1 16,-1 4-6,0 1 20,0 5-6,0 4-40,0 2 31,0 2-27,0 0-4,0 3-4,0 15-45,0 6 47,0 2 0,0 0 1,0-5-1,0-2 0,5-1 0,2-4-5,5-4 9,2 1-4,5-5 0,5-5-4,3-1 2,3 0 0,0 0 2,-2-7-2,-4-5 6,-2-3-4,-4-1 5,-6-4 4,-3-1 12,-6 1-3,-3 1 2,0 4 35,0 4-39,0 4-2,0 5 25,0 2-33,0 0-6,0 0-25,0 15-2,0 8 21,0 2 7,0 1-1,1-4 0,11 0 5,-1-4-11,1-5 4,2-1 2,5-5-6,1 0 10,6-6-4,-1-1 0,-1 0 2,1-10-4,2-10 2,3-5 0,1-6 1,2-3 8,-2-9-9,-4 0 0,-3-7 0,-9-1-6,-3-3 6,-8 0 0,-1 2 4,-3 6 13,0 7-17,0 5 7,0 12 7,0 8-9,0 10-4,0 4 2,0 0-3,0 18-27,-1 18 20,-4 17 4,2 7 0,2 2-3,1-1 6,0-5 0,0-4 9,0-6-1,9-6-8,0-3 0,3-5 8,1-7-16,-1-4 10,5-4-2,-1-7 4,2-4 9,4-6-13,3 0 2,1-1 12,-1-14-6,-2-4-8,-7-2 0,-7-2-2,-4-6 2,-4-1-1,-1-1-5,0 3-16,-8 4 15,-5 4 7,1 7 0,5 5-3,1 6 18,3 2-13,3 0-2,0 0-21,0 10 13,0 3 8,0 1 0,0-2-7,13-2 12,1-3-5,4-3 0,1-2 7,2-2-11,1 0 5,2 0-1,-4-2 7,-3-7 2,-3 0-9,-2-3 0,0-1 5,-3-1 3,2 0-8,-1 2 0,-3 3 0,-1 3 7,-5 3-7,1 3 0,-2 0 1,0 0-13,0 5 2,0 13 8,0 3-10,0 1 24,0-1-15,4-1 3,4-1 0,-1-1 2,4-1-2,-2-2 0,-2-3-1,-1-1 8,0-2-11,-2-3 4,-1-2 0,1-1-2,-3-1 2,-1-2 0,0 1 4,0 2 6,0 4-10,0 1 0,2 3 1,-2-1 9,0 1-10,0-2 0,0-1 4,0-2 4,-3-1-12,-7 2 4,-3-3 0,-2 1 5,-3-4-5,-1-1-49,-1 0-14,-2 0-162</inkml:trace>
  <inkml:trace contextRef="#ctx0" brushRef="#br0" timeOffset="296579.7531">16853 12188 82,'0'0'94,"0"0"-22,0 0-24,0 0 8,0 0 13,0 0-14,0-18-26,0 18-29,0 16-18,0 7 18,0 3 6,0 2-3,0-1 17,4-1-15,6-2-4,2-5 1,6-3 9,0-3-11,2-4 0,0-5 10,3-4-7,2 0-3,4-3 0,-1-13 6,0-4 1,-3-4-7,-2-2 0,-2-3 4,-3 0-6,-3 0 8,-2 6-5,-4 4 50,-6 9-43,-1 7 36,-2 3-16,0 0-26,0 3-4,0 20-33,0 8 35,-6 10 7,-2 3 4,-2-2-11,1 2 0,-3-1 8,0-1-3,3 2-5,-2-4 0,0 1 6,-3-3 2,-7-2-13,-1-8 5,4-5-5,2-7-9,7-9 9,4-6 5,-1-1 11,-1 0-3,-1-15-7,1-3-1,-1-3 0,3-2 9,0 1-6,5 1 6,0 1-6,0 0 8,10 2-14,10 2 3,11-1-8,12 2-2,5 0 9,7 0 1,3 3-5,0-2-17,1 1 18,-10 0-15,0-6 5,-5 0 7,-8-7 7,-7-1 0,-8 0-3,-3-3 10,-8 3-10,-4-1 3,-2 5 0,-4 2 5,0 2 0,0 6 4,0 3 9,0 5-5,0 3-21,0 2 8,4 0-13,9 9 12,4 17-12,5 7 13,-1 3 14,-4-1-9,-1-2-3,-4-3-2,-4-2 1,-5 1-3,-3-3 2,0-1 0,-13-2 0,-10-3-3,-6-5 0,-7-5 3,-1-2-10,1-7-1,5-1-13,7 0 9,9 0 12,3-6-25,6-3 1,3 0-68,3 0-21,0 0-65</inkml:trace>
  <inkml:trace contextRef="#ctx0" brushRef="#br0" timeOffset="299102.1946">17751 12530 87,'0'0'60,"0"0"9,0 0-46,0 0 26,0 0-23,0 0-21,13-18 12,-5 18-17,-1-2 4,6 1 1,1 1 5,7-3-10,2-4 0,3-1 4,3-2 0,0-3-4,4-2 0,-1-3 6,-3-6 1,-6-2-7,-3-4 0,-8-2 6,0 1 3,-3-2 9,-3-2 5,2 2 19,0-1-34,0-1 15,-2 0-1,2 3-22,-4 4 33,2 2-32,-2 4 18,1 4 5,-2 4-10,-2 3-10,1 4-4,-1 4 9,-1 2 3,0 1-10,0 0 3,0 0-5,0 0-8,0 0 7,0 0-15,0 18 13,0 12-5,-3 12 8,0 9 0,0 3 11,3-4 5,0-3-21,0-7 5,0-3 0,0-6 1,3-2 0,6-7-1,3 0 0,5-3 13,4-4-13,2-5 0,6-5 2,2-3 25,2-2-25,1 0 3,-1-10 5,0-6 0,-6-6-10,-2-3 0,-7-3 1,-2-4 1,-4-3-2,-2 0 0,-5 4-4,-5 2-7,0 7 6,0 4 1,-7 6-3,-2 6-1,0 6-6,-4 0 14,-1 11-7,-2 12 0,4 9 2,3-1 3,6 1 2,3-3-7,0-3 7,0-2 0,3-6-2,6-2 5,1-4-5,3-3 2,3-3 0,4-5-7,4-1 4,6 0-8,3-5 6,3-10-21,1-4 13,-1 3 6,-3-1 6,-5 4 1,-7 2 0,-3 3 5,0 0 25,-2 3-27,-2 4 4,-2 1-7,-1 0-3,-2 12-2,1 4 10,-2 4-3,-2 0-1,-3 1 15,-1-2-17,-2-1 1,0-3 0,0-3 10,0 1-8,-5-5 2,-1 0 1,1-2 2,0-3-12,2-2 6,1-1-1,2 2 16,0-2-5,0 0 16,0 0 5,0-7-25,0-7-9,0 3 2,2 2 0,1 5 6,-1 3-4,-2 1 12,0 0-14,0 0-2,0 0 0,0 0-17,0 2 8,0 9 5,0-3 10,0-1-4,0-3 0,-3 1 8,3-2-11,-2-1 3,2-2 0,0 0 3,0 0-2,0 0 3,0 0 5,0 0 0,0 0-8,0 0-1,3-5 2,6-9 6,4-2-3,1-2-5,4-3 0,2-2-19,0 2 17,4 3-19,-3 3 21,-3 6-11,-4 4 1,-8 4 10,4 1-1,0 0-17,-1 4 18,3 10-14,-2 2 14,-5 3-2,-4-1 7,-1-2-5,0-1 0,0-2-7,-3 1 0,0-3 7,-3-4 0,-1-1 3,2-3 3,2-1-6,3-2 0,0 0 8,0 0-3,0 0-5,0-11 3,3-7-3,6-3 1,0 0-1,2 5 0,-1 0-3,2 5-4,2 0 7,-1 4-3,0 0-4,3 4-27,4 3 29,-1 0 4,1 0-11,-5 13 3,-6 0 9,2 2 0,-3-1-2,3-2 10,-1-2-8,2-2 0,2-2 0,2 0-7,3-5 7,-4 0 0,0-1 3,0 0 7,-4 0-10,6-5 0,-2-11 2,3-3-13,1-5 11,-4-6 0,5-1-2,-5-3 10,1 4-8,-7 6 0,-4 9 4,-2 6-3,-3 8 13,0 1 15,0 1-29,0 19-26,4 5 26,5 4 0,1 1 5,5-3 23,0 0-21,0-3 11,-1-3-18,-7-1 10,-2-4-10,-5 1 0,0-2-3,-2 0-4,-14 2 14,-5-6-8,-6 2 1,-3-5-62,-3-3-14,-4-5-80,-7 0-103</inkml:trace>
  <inkml:trace contextRef="#ctx0" brushRef="#br0" timeOffset="299826.2198">17885 12101 29,'0'0'109,"0"0"-14,0 0-40,0 0-13,0 0-41,0 0 2,33 0 3,-5 0 16,8 0 59,12 0-30,16 0 10,9 0-13,6 0-40,0 0 5,-6 0-13,-10 0-1,-14 0-8,-10 0-11,-9-2-21,-11-1-25,-4 2-45,-3-3 14,-6 1-63</inkml:trace>
  <inkml:trace contextRef="#ctx0" brushRef="#br0" timeOffset="300543.7753">20057 12450 522,'0'0'148,"0"0"-86,0 0-48,0 0 0,0 0-14,0 0-35,-6 0-19,-7 0-77,-7 0-122</inkml:trace>
  <inkml:trace contextRef="#ctx0" brushRef="#br0" timeOffset="340152.3551">6646 14209 35,'0'0'74,"0"0"-51,0 0 30,0 0-12,0 0-16,0 0-14,0 0 29,0-81-34,0 75 16,0 3 29,0 0-12,0 1 13,0 0-11,0 2-28,0 0 28,0 0-31,0 0-2,0 12-8,0 15-13,0 10 13,0 10 0,0 6 2,0 1 23,0-3-24,0-1 3,0-7 8,0-4 1,0-5-14,-1-3 1,1-4 0,-2-3 2,2-6 0,0-3-2,0-4 0,0-5 4,0-2-6,0-2 2,0-2 0,2 0-5,13 0 12,10 0 17,9-10 27,2-4-50,1-1 16,-4 2-17,-5 0 2,-6 6-9,-5 2 7,-3 4-40,-1 1-10,4 0-99,-4 3-50,-1 5-80</inkml:trace>
  <inkml:trace contextRef="#ctx0" brushRef="#br0" timeOffset="340992.6121">7259 14598 312,'0'0'70,"0"0"-39,0 0-22,0 0 21,0 0-26,0 0-2,53 0 21,-34 0-15,0 0 5,-2 0-13,-1 0 9,-1 0-8,1 0-1,1-2 3,-1-1-2,-4-1 1,0-6 4,-3 0 2,-1-5-5,-2-4 3,-5-2-6,-1-2 0,0 7-5,0 0 8,0 9-3,-7-1 3,-4 5 4,-5 2-7,5 1 4,1 0 4,1 0-16,0 12 7,6 11-5,0 3 2,3 2-11,0-1 15,0-5-6,3-2 6,8-4 4,0 0-2,3-5-2,-2-1 0,4-5 7,2-2-7,-3-3 0,6 0 0,0-1 14,4-14-13,-1-6 8,0-6 1,-6-7-2,0-3-8,-6-7 3,-1-2-3,-6-3 35,-2 0-19,-3 1 4,0-2 32,0-1-37,0-2 13,0 5-28,-5 7 1,2 14 18,2 14-13,1 7-4,0 6 3,-2 0-5,2 15-9,-1 24-38,1 14 47,0 7-3,3-3 7,9-6-4,4-9 0,-2-6 3,-2-7-11,6-4 8,-5-2 0,2-5 5,-3-3-3,0-4-4,-3-5-20,0-5-43,4-1 26,-2 0-84,-7-7-104</inkml:trace>
  <inkml:trace contextRef="#ctx0" brushRef="#br0" timeOffset="341240.0326">7482 14290 101,'0'0'43,"0"0"-40,0 0 127,114-7 2,-76-2-71,-2 0-2,0 3-40,-4 0-5,-2 2-20,-3 2 6,-3 1-93,-9-1-119</inkml:trace>
  <inkml:trace contextRef="#ctx0" brushRef="#br0" timeOffset="343900.3924">9038 14404 4,'0'0'227,"0"0"-151,0 0-68,0 0 17,0 0-25,0 0 0,6 18 15,-2-9-12,4-3 18,1 2-5,2-1-10,3-3 30,1-1-20,-2-1-7,2-2 17,-1 0-25,3 0 25,-3-2-19,7-10-3,-3-4 17,1-6-10,2-3-8,-4-3 6,-1-4 3,-3-4-18,-2-6 6,1-7 0,-6-3 5,-3-1-5,0 2 0,-3 11 0,0 11 7,0 11-7,0 11 9,0 3 17,0 1 14,0 3-40,-2 0-3,2 15 2,-1 21-33,-1 12 29,2 8-1,0 3 6,0-6 3,0-7-3,6-5 0,12-8-1,4-4 8,4-4-15,5-7 8,1-6 0,-1-6-2,4-6 2,-3 0 0,-1-9 0,0-16-6,1-9 3,-2-8-4,-5-3 7,-4-6 2,-5-6 0,-5-5-2,-2-3 1,-6 3 6,1 12-7,-4 11 2,0 13 9,0 12 22,0 6-19,0 8 36,0 2-50,0 27-9,0 16 2,-4 16 1,1 5 6,-2-2 14,1-7-11,1-9-3,3-5 8,0-9-3,0-4-10,0-6 5,4-3 0,2-6 1,-1-5-1,-1-6 0,1-4 0,-1 0-17,8-14 17,4-12 0,3-6 1,3 2-7,-3 4 6,-2 3 0,2 5-4,-4 3 10,-3 6-13,-2 7 4,1 2-5,1 0 3,3 1-2,1 9 7,1 2 0,-1 4 0,-1-5-7,1 3 3,-1 0 4,0-4 1,0 1 5,4-2-6,2-5 0,0-2 1,0-2-4,1 0 1,-8-10 2,-5-6-3,0-5 6,-9-4-3,0-1 1,0 0 2,0 6-6,0 6 1,0 5 2,-5 6 33,1 3-13,1 0-12,0 4-8,0 17-18,0 5 7,3 0 11,0-3 0,4-3 5,13 1 4,1-4-9,1-4 0,0-1-20,-2-5-15,5-5-39,-1-2-60,-3 0-65</inkml:trace>
  <inkml:trace contextRef="#ctx0" brushRef="#br0" timeOffset="344787.0524">9123 14052 122,'0'0'78,"0"0"-27,0 0-20,0 0 4,0 0-34,0 0 12,63-35 11,-29 29 19,9-2 17,5 2-49,1-3-2,-1 6 0,1 1-2,-10 2-14,-2-1 0,-10 1-33,-5 0-41,-7 0-52,-6 1-59</inkml:trace>
  <inkml:trace contextRef="#ctx0" brushRef="#br0" timeOffset="347324.5772">11734 13809 39,'0'0'115,"0"0"-27,0 0-28,0 0 7,0 0-8,0 0-25,0-12 18,0 12-52,1 6 2,2 15-2,-1 9 3,-1 6 33,-1 3-33,0 2 12,0-2-9,0-3-4,0-4-2,2-3 4,-1-2 1,-1-4-10,0 2 0,0-6-64,0-2 8,0-4-78,0-10-92</inkml:trace>
  <inkml:trace contextRef="#ctx0" brushRef="#br0" timeOffset="350717.947">13687 14023 305,'0'0'33,"0"0"-12,0 0-4,0 0 7,0 0 31,0 0-17,7 0-17,5 0 9,3 0-28,0 0 11,3 0-13,0 0 0,6-3 3,2-5 0,6-4-3,-1 0 4,0-3 4,-2-1-10,-6 2 2,-6-4 0,-2 1-1,-8 3 1,-2-2 0,-5 4 5,0 3 6,0 2-9,0 2 5,0 2-6,0 0 20,0 3-21,0-1 9,0 1-9,0 0-13,0 0 5,6 7-6,9 8 14,0 3-7,-1 2 8,2 0-1,-2-1 1,-2 1 6,-1-2-9,-1 0 2,-5-2 0,-5 2-5,0-3 9,-2-1-4,-13-2 0,-1-5 5,0-2-3,-3-5-2,6 0 0,3 0 17,4 0-14,0 0 8,6 0 21,0 0-30,0 0 13,0 0-15,0 0 0,0 0-4,3 0 4,9 0 0,4-2-6,7 1 10,-1-3-8,0 1 0,-2-2-21,1-3 19,-4-2-3,1-2 9,-3-2-6,-3 1 0,-3-2 5,-3 0 1,3 1 0,-3 2-4,-1 1 9,1 4-5,-6 2 0,1 4 2,-1 1-9,0 0 7,0 0 0,0 0-6,0 0 4,0 12 2,0 3-2,3 2 4,4-1-7,-1-1 5,3-1 0,3 0-1,2-6 8,8-2-7,-4-1 0,1-5-3,-2 0-5,-5 0 9,0-3-1,-2-11 21,-1-2-10,0-5-11,4-3 0,-1-1 0,-1 0-4,5 5 4,-10 2 0,0 5 17,-3 2-13,-3 5 24,2 2-11,-2 2-7,0 0 10,0 2-18,0 0 1,0 0-6,0 0-15,1 14-6,6 4 20,-2 1 1,3-1-7,-2-2 10,2-3 0,3 0 3,1-1 4,7-5-7,5-1 0,4-3 2,4-3-8,0 0 6,-3 0 0,-8-5 1,-2-3 10,-7-5-11,3 0 0,-4-4 6,-1-2-1,0-5 0,-5-5-5,-1-1 10,1-3-4,1-5-6,3-4 0,0-2-1,1 3-15,0 0 16,-2 6 0,-3 7-3,-5 3 13,0 10-11,0 6 1,0 7 0,0 2 28,0 0-28,0 10-8,0 19 4,0 13-14,0 9 14,0 5 4,4-1 0,2-2 7,4-5-6,2-3 1,6-4 2,0-4 4,0-3-12,-1-10 4,-4-5 0,-4-5-4,-3-7 8,0-4-4,-3-3 0,0 0-1,1-10 0,1-14 1,-2-6 0,-3-5-12,0 0 12,0 1 0,-5 5-13,2 7 17,2 6-5,-1 9 1,2 3 0,0 4 12,0 0-12,8 0 0,15 0-9,9 7 12,2 2-4,-2-3 1,0 0-5,-3 0-5,-3 0-12,-2 2-46,-10-2-84,-11 0-134</inkml:trace>
  <inkml:trace contextRef="#ctx0" brushRef="#br0" timeOffset="351905.5257">15319 13839 81,'0'0'176,"0"0"-84,0 0-28,0 0 4,0 0-25,0 0-21,0-12 15,0 12-31,9-2 6,-2 1-12,5-2 6,4 0-16,-2 0 10,4 0 0,-1 0 4,0 0 3,-2 0-7,0-3 0,-1 0 1,-1-1-13,-1-4 15,-3 1-3,-2-3 8,-2 1 0,-2 2-8,1 3 0,-4 0-1,0 3-7,0 2 10,0 2-2,0 0 5,0 0-5,0 3-18,0 12 2,0 5 6,3 2 5,7 1 5,-2-2 0,0 0-3,1-1 11,-1-2-8,-3 1 0,-4-2 0,-1-2-7,0 0 7,0-3 0,-13-2-1,0 1 8,-4-5-7,2-3 0,-2 0 7,0-3-9,-1 0 4,3 0-2,0-2 13,6-2-1,5 3 14,1 1-25,3 0 15,0 0-32,0 0 1,0 0-57,6 0-54,10 0 17,4 3-98</inkml:trace>
  <inkml:trace contextRef="#ctx0" brushRef="#br0" timeOffset="353988.8944">15853 13781 180,'0'0'44,"0"0"-25,0 0 31,0 0-19,0 0-28,0 0-3,-9 11 10,9 4 2,0 2 5,0-2-14,0-1 13,7-2-14,5-1 5,3-4 5,2-3-4,0-4-7,2 0-1,1 0 0,0-1-5,-1-13 5,0-5 0,-2-2 3,-2-4 3,-5 2-6,-2 0 8,-2 5 24,-3 4 24,0 7-27,-3 4-15,0 3 10,0 0-24,0 7-3,1 14-11,1 8 14,-2 4 10,0 3-9,0 0-1,-6 5 11,-9-1-8,0-1 7,-4 1-10,-4-7 0,2-3 2,-1-1-2,0-4-1,6-4-11,2-6-10,3-4 14,7-4-19,2-5 3,2-2 24,0 0 13,0-6 2,0-9 15,0-2-29,0-1 25,11-3-26,3 1 4,6-2-8,11 0 4,11-4-6,4-1-15,6-2-63,-2-1 21,-6 0-1,-5 4 33,-4-1 15,-5 5 8,-2 1 8,-7 4 7,-5 5-5,-3 2 13,-6 2 4,-3 4 3,1-1 1,-2 4-20,-3-1 6,1 2 21,-1 0 0,0 0-30,0 5-25,0 10 25,6 3 0,1 1 2,2 1-2,1-1 0,1 3 4,-3-4-4,-4-1 0,-4 1 4,0-1-14,-6-2 7,-10-1-1,2-7-20,1-2-18,1-2 25,5-3 8,2 0 9,3 0 16,1 0 9,1 0 25,0 0 3,0 0-33,0 0 12,0 0-32,14-5 4,5-1-14,6 0 12,1 2-2,1-3 0,-1-1 4,1-5-8,0-5 4,3-3-4,1-4-1,-1-5-19,-3 0 12,0-6 9,-5-3-2,-1-4 5,3-1 0,-9 0 1,0 0 38,-6 3-23,-2 4 38,-5 5-7,-2 8-35,0 10 19,0 7-14,0 5-8,0 2-9,-8 11-11,-8 21 3,1 12 7,4 8-10,3 4 4,5-1 7,3-2 0,0-5 10,0-4-4,5-5-6,7-4 0,1-6 1,0-3-7,-3-6 6,5-7 0,-1-2 3,2-10 0,2-1-3,9-3 0,0-19-18,-4-7 5,-3-2-2,-10-1 15,-5 0-13,-5 2 19,0 4-6,0 7 18,-3 4-17,-6 6 27,3 3-28,-3 6 0,-2 0-10,-3 13-18,-2 10 16,3 2 10,6 3-25,5-1 22,2 0-4,0-1 9,8-4-13,9-2 12,5-5-5,0-5 0,2-6-44,1-4 31,-2 0-12,5-19 22,2-5-7,0-4 7,1-4 9,-4 2 0,-3 4 3,-2 5 38,-4 4 9,-2 9-12,-2 0 3,-1 6-34,-1 2-5,0 0-2,1 8-6,-4 7 4,-4 1 4,-3 1 7,-2 3 19,0 1-25,0-2 22,0 4-25,-4-4 10,-2-1-5,0-1-3,2-6-2,2-5 2,1-4 5,1-2-7,0 0 6,0-10-5,3-9 27,7-9-28,5 0 0,0 2-6,3 3 7,0 7-3,1 4 2,1 4-2,-2 4-9,-1 4 11,-1 0 0,-3 0-4,-1 4-5,-3 7 7,-3 3 1,0-1-1,-5-1-10,-1-1 12,0-2 0,0-5-9,0-1 17,0-1-9,0-2 1,0 0 0,0 0 23,0 0-14,2-12 9,7-8-18,3-1-15,7 0 2,2 8-6,-1 3 11,-4 7-2,-3 3 9,-1 3-6,0 11 4,-1 1-10,2 3 11,-3-1 1,4 1 1,-5-2 0,0-1 0,2-2 0,6-3 0,4 1 0,7-6-12,5-3-162,3-2-188</inkml:trace>
  <inkml:trace contextRef="#ctx0" brushRef="#br0" timeOffset="354759.8064">16517 13627 50,'0'0'82,"0"0"-11,0 0-61,0 0 22,0 0-9,94-22 26,-57 20 30,2-1-32,6 0-18,4 1-20,3-1-4,0 3 3,-4 0-8,-6 0-13,-8 0-86,-7 0-76</inkml:trace>
  <inkml:trace contextRef="#ctx0" brushRef="#br0" timeOffset="356548.6676">18359 13749 249,'0'0'45,"0"0"-43,0 0 9,0 0 2,0 0-1,0 0 33,29 1 10,-13-1 7,1 0-43,2 0 2,-1-4 11,3-4-29,1-5 24,5-4-13,1-2-10,-1-5 6,-1-4-9,-3 0-1,-3-5 5,-5-2 7,-5-1-18,-3-2 6,-5 4 0,-2 1-2,0 3 2,0 4 0,0 8 5,0 4 9,0 8 3,0 5 9,0 1-25,0 4-1,0 22-23,-6 15 23,0 10-7,3 7 15,3 1-8,0-3 0,0-2 7,6-6 7,9-6-13,-1-1 2,2-9 3,1-3-2,2 1-6,3-8 2,5-2 0,3-9 4,2-6-4,0-5 0,1 0-1,-3-16 0,-5-8-5,-4-3 3,-8-2-1,-10-5-1,-3 0-10,0-1 8,0 2 6,-10 6-20,-4 6 12,1 8-12,1 6 5,0 6 16,2 1 0,-1 0 1,2 14-9,3 1 7,5-1 1,1 1-6,0 1 6,9-4-1,9 0 7,7-3-5,5-3 1,4-2 3,3-4-10,1 0 3,-1 0 2,1 0-2,-1 0 7,0-7-3,-4-2-2,-8 1 0,-7 3 0,-5-2 17,-2 1 15,-5 2 19,2 1-40,-7 0-3,1 1-7,-1 2 4,-1 0-10,10 0 2,-1 0-1,2 0-8,4 0 15,-6 3-3,1 2 0,-3-1 0,2-2-1,1 0 1,1 0 0,0 0-3,-5-1 12,-2-1-9,-1 0 0,-2 0 6,-1 0-14,0 0 8,0 0 0,0 0 15,0 0-11,0 0 9,0 0-1,0 0-5,0 0 0,5 0-7,-3 0 0,1-5 7,-2 1-7,2-5 0,-3-1 0,0-1-31,0-2 24,-1-1-26,-10 0 18,-5 3 7,-2 3-28,-3 2 30,0 4-2,0 2 3,5 0-8,-5 13 13,4 9 0,1 5-6,3 2 10,2-1-4,7 3 0,2-3 8,2 1 7,0-2-13,17-2 0,2-2 9,5-2-1,4-3-10,8-6 0,7-4-23,4-7 20,0-1-54,-3 0-155</inkml:trace>
  <inkml:trace contextRef="#ctx0" brushRef="#br0" timeOffset="362279.2174">22353 13507 79,'0'0'65,"0"0"-33,0 0 12,0 0 43,0 0-49,0 0 18,0 0-7,-70-14-46,49 14 18,-4 6-16,0 9 2,-4 5 12,-2 5-5,3 4-4,2 4 5,4-2-14,6 0 33,5-3-21,9-4-10,2-3 3,0-3 3,11-3-9,8-1 0,5-5 12,2-4 11,11-2-20,-3-3-3,2 0 0,-3 0-48,-9 0-66,-9 0-160</inkml:trace>
  <inkml:trace contextRef="#ctx0" brushRef="#br0" timeOffset="362764.9466">22604 13774 145,'0'0'87,"0"0"-21,0 0-5,0 0-43,0 0 14,0 0-32,-60 4 5,41 15 18,4 2 5,3 2-14,3-2-12,9 0 4,0-2-8,0-1 2,12-4 0,0-5 2,4-3-1,1-6 4,2 0 27,1 0-31,0-6 15,-3-9-9,-2-5-5,-3-1 8,-7 0-10,-3 0-3,-2 0 0,0 0-60,-13 3-12,-1 0-40,-2 3-95</inkml:trace>
  <inkml:trace contextRef="#ctx0" brushRef="#br0" timeOffset="364986.2845">23047 13242 118,'0'0'113,"0"0"-36,0 0-36,0 0 43,0 0-21,0 0-5,6-13-2,-6 13-51,0 7-10,0 17-6,0 15 11,0 12 19,0 8-12,-3 4 6,0 0 9,2-3-15,1-4-1,0-5-6,0-6 1,0-3 3,0-4-4,0-5 0,0 1-4,0-5-4,-2-1 0,1-7-4,1-3-17,0-5-19,0-5-115,7-8-69</inkml:trace>
  <inkml:trace contextRef="#ctx0" brushRef="#br0" timeOffset="365935.5799">23269 13587 10,'0'0'56,"0"0"20,0 0-13,0 0-14,0 0 2,0 0 6,6-58-54,6 47 9,5 3-12,-1-2 0,5 2 7,3-2 13,-2 3 2,1 1 7,-4 3-18,-1 3 1,0 0-12,1 8 0,-1 11 1,-2 3 2,-4 6 4,-5 2-7,-7 0 2,0-2-8,-8 1 0,-13-3 6,0-2 8,-3-5-4,1-1-2,0-2-2,5-3 6,2-3-12,8-2 5,2 0 1,2-6 6,4-2-1,0 0-5,0 0 25,12-7-6,10-11-15,5-5-4,3-2 1,3-5 6,4-3-3,5-1-4,2 0 0,0 1 3,-4 1-15,-8 4 13,-6 3-1,-8 4 12,-6 6 2,-7 5-13,-1 2 35,-3 7-12,-1 1 29,0 0-52,-4 1 13,-14 21-28,-7 4 21,-3 6-7,2-1 0,8-3 5,5-1-12,5-5 7,4-1 0,4-1 0,0-2 5,0-3-5,1 0 0,11-3-29,5-4 17,3-1-32,3-2-26,2 0-13,-4-3-112</inkml:trace>
  <inkml:trace contextRef="#ctx0" brushRef="#br0" timeOffset="366421.2215">23974 13714 225,'0'0'76,"0"0"-47,0 0 67,0 0-48,0 0-44,0 0-4,-50 7 18,31 14 7,1 2-2,3 0-15,5 3 10,5-2-15,5-2 0,0-2-4,0-2 7,9-4-6,5-4 0,2-3 0,-1-3 14,4-4-6,1 0 6,-2-5 10,1-11-16,-5-4-7,-1-5-1,-6 3-15,-5-3 5,-2-1-13,0 0-18,-2 4-13,-10 1-64,-2 4-51,0 2-46</inkml:trace>
  <inkml:trace contextRef="#ctx0" brushRef="#br0" timeOffset="367060.6155">24244 13453 135,'0'0'50,"0"0"-47,0 0 20,0 0-5,0 0 16,0 0 2,4-3-27,11 3-6,5 7 28,5 2-8,0 1 13,4 3-34,3 1 1,0 0 5,2-3 1,-3-3-9,-7 0 0,-5-3 0,-5-1-1,-6 0 3,-5-2-2,-2 0 0,-1-2 13,0 0-13,0 0 6,0 0 12,-3 3 12,-7 4-26,-8 4 2,-3 4 8,-6 3-7,-5 4 7,-5 3-14,-3 0 2,4 0 7,2 0-8,7-2-1,3-1 0,5 2-2,2 0-17,2 3 10,5-3-20,4-1-33,5-4-29,1-6-81</inkml:trace>
  <inkml:trace contextRef="#ctx0" brushRef="#br0" timeOffset="371433.9348">18716 13714 5,'0'0'52,"0"0"-3,0 0-5,0 0-38,0 0-3,0 0-3,0 0-9,1 0-2,-1 0-30,0 0-12,0 0 12</inkml:trace>
  <inkml:trace contextRef="#ctx0" brushRef="#br0" timeOffset="372590.3395">19700 13592 64,'0'0'92,"0"0"-26,0 0-8,0 0-1,0 0-57,0 0 9,-1-1 3,1 1-10,0 0 16,0 0-18,0 0 0,0 0 6,0 0-1,0 0-5,0 0 0,0 0-13,-2 0 3,1 0 10,1 0-14,-3 0 8,3 0-16,0 0 22,0 0 0,0 0 3,0 0-6,0 0 3,0 0 0,0 0-1,0 0-4,0 0-2,0 0-22,0 0-15,0 0 41,0 0 6,0 0-2,0 0 18,0 0-16,0 0 22,0 0-9,0 0-11,0 0 5,0 0-6,0 0 0,0 0 24,0 0-28,0-2 31,3 0-28,5-3 4,5-1-6,3 0-1,4 0 0,4-2 1,1 2 4,0-1-10,-1 0 3,-3 2-4,2-3-3,2 2 13,2 0-4,-3 2 0,-2-1 2,-3 2-8,-6 0 4,-7 3 2,-5 0-6,-1 0 6,0 0 0,0 0 0,0 0 3,0 0-7,0 0 0,0 0 0,0 0-5,0 0 2,0 0-11,0 0 8,0 0-40,0 0 19,0 0-30,0 0-5,0 0 63,0 1-25,-1 2-1,-2 0 3,-4 2 2</inkml:trace>
  <inkml:trace contextRef="#ctx0" brushRef="#br0" timeOffset="381014.7508">24998 13539 64,'0'-3'90,"-1"1"-37,-2-3 8,0 4 4,2-2-24,1 1 15,0 2-7,0 0-21,0 0 23,0 0-47,0 0 10,0 0-14,0 0 9,0 0-17,5 0 8,12 0 0,10 0 4,10 5 5,9-1-9,11 2 0,7-1 7,3-1-8,1 1 1,-10-1 0,-13 1-7,-16-2-19,-12 1-31,-8-1-39,-9 0-47,0 0-20,0 0 59</inkml:trace>
  <inkml:trace contextRef="#ctx0" brushRef="#br0" timeOffset="381416.3468">25299 13419 267,'0'0'140,"0"0"-71,0 0-16,0 0-53,0 0-13,0 0 12,0 34-2,0-5 3,0 4 54,-2 1-52,-1-3 7,2-1-9,-4 2 12,2-4-18,0 1 6,0-3-3,1-5 3,-1 0-62,2-4-8,-1-4-33,2-4-63</inkml:trace>
  <inkml:trace contextRef="#ctx0" brushRef="#br0" timeOffset="382277.5999">26565 13422 145,'0'0'136,"0"0"-89,0 0 6,0 0 0,0 0-11,0 0 31,-15-69-55,-1 64-2,-10 5-16,-5 0 7,-6 0-11,-3 20 4,-1 6 0,1 7 1,3 0 1,5 4 4,8-2 13,3-2-10,8-1-12,10-6 3,3-1 0,0-4-5,12-3 5,8-1 0,5-4 19,6-4-19,7-3 19,8-4-19,6-2-4,-1 0 1,-1 0-57,-8-5-110,-12-7-107</inkml:trace>
  <inkml:trace contextRef="#ctx0" brushRef="#br0" timeOffset="382751.209">26804 13588 213,'0'0'145,"0"0"-67,0 0-12,0 0-50,0 0-16,0 0-12,0 35 12,0-10 29,-3 2-28,-2-3 4,2 0 9,3-3-10,0 0 0,0 0-4,0-1-7,0-2 5,0-3-39,3-3-29,0-3-8,3-7-82</inkml:trace>
  <inkml:trace contextRef="#ctx0" brushRef="#br0" timeOffset="383357.3672">27171 13092 185,'0'0'151,"0"0"-73,0 0-43,0 0 17,0 0-37,0 0-15,-12 28-2,9 20 2,-2 10 46,1 3-26,4-4 10,0-3-11,0-4-12,0-4 17,0-4-24,0-2 0,0-4 7,0-4-1,0-4-12,0-1 1,0-4-47,0-3 45,0-7-27,0-1-34,0-5 47,4-7-157,5 0-124</inkml:trace>
  <inkml:trace contextRef="#ctx0" brushRef="#br0" timeOffset="384325.8349">27402 13425 64,'0'0'98,"0"0"-30,0 0 1,0 0-2,0 0-45,0 0 10,17-66-23,-3 59-6,6-3-3,5 5 0,2 0 0,-3 2 9,-3 3-5,-6 0 5,-2 0-9,1 12 7,-2 9-3,-1 8 1,-5-1-2,-3 4 10,-3-2-8,0-3-5,0-3 0,-7-1 8,-8-5 14,-2 0-19,-2-1 5,-3-6 8,1 0-15,3-4 2,6-3-3,6-3 2,6-1 9,0 0-11,0 0 12,0 0 0,6-15-12,11-6-2,8-5-8,5 1 7,6-2-8,-1 1 14,1 2-3,-7 3 0,-6 0 0,-3 4 0,-7 5 0,-3 3 6,-5 5 7,-2 1-10,-3 1 8,0 2 8,0 0-16,0 0-3,0 0 0,-8 16-26,-9 11 23,-2 4 3,2 0 0,4-2 7,5-2-2,4-1 0,2-4-5,2-1 0,0 1-5,3-3 5,8-3-9,3-2-33,6-6-69,1-5-79</inkml:trace>
  <inkml:trace contextRef="#ctx0" brushRef="#br0" timeOffset="384726.9297">28030 13559 273,'0'0'111,"0"0"-73,0 0-15,0 0-23,0 0-16,0 0 13,0 49 3,-4-26 44,-1 1-29,4-3-6,-1-1-1,2 0 2,0-2-10,0-2 0,0 1-29,0-5-12,6-5-59,2-2-32,-1-5-61</inkml:trace>
  <inkml:trace contextRef="#ctx0" brushRef="#br0" timeOffset="385344.0746">28322 13287 41,'0'0'145,"0"0"-101,0 0 7,0 0-17,0 0-17,0 0 3,-1 0-17,8 6-3,6 6 16,7 4-3,4 0 26,3-3-32,0-1 8,0 0 9,1 0-13,-2-1-11,2 1 0,-3-2 11,0-1-16,-5 2 6,1-4-1,-2 0 5,-5-2 3,-5-2-8,-3-1 0,-4-1 2,0-1-2,-2 0 3,0 0 40,0 0-14,0 0-25,0 3-4,0 4 0,0 0-14,0 2 7,-12 3-2,-4 1 9,-8 3 3,-4 2 8,-2 1-11,-2 0 0,6-1-2,3 0-12,7-2 14,1-1-24,1 0 24,1-1-73,0-1 64,2-1-36,2-1-96,0-4-23</inkml:trace>
  <inkml:trace contextRef="#ctx0" brushRef="#br0" timeOffset="401272.3993">6991 15642 32,'0'0'73,"0"0"7,0 0-1,0 0-62,0 0 10,0 0-10,7-87-10,-5 71-9,5-1 6,-4 5 0,-3 3 52,3 0-42,-3 0-3,0 5 32,0 2 4,0 2 14,0 0-16,0 0-25,0 0 0,0 0-20,0 7-9,0 19 6,2 10-2,1 8 5,1 5 0,-2 0 3,-1-4 12,-1-3-15,0-5 6,2-3-6,-1-5 5,1-4-9,-1-4 4,2-4 0,1-6 1,-1-1 2,0-3-3,2-4 0,-2-3-1,8 0-2,8 0 6,12-3 8,11-15 26,6-3-35,-2 0 4,-3 3-6,-10 5-14,-5 6 3,-11 4-45,1 3-49,-8 0-66,-5 0-165</inkml:trace>
  <inkml:trace contextRef="#ctx0" brushRef="#br0" timeOffset="402090.196">7679 15817 256,'0'0'104,"0"0"-102,0 0-4,0 0 4,0 0 7,0 0 17,43 1 16,-28-1 11,4 0-32,-2 0 2,-1 0-10,3-1-3,-2-5-4,2-1-2,-5 0-4,-4 1 12,-3 1-3,-2-2-7,-2-3-2,0-2-2,0-5 2,0-1-20,-3-2 15,0 4-7,0 3 13,-3 0-1,-6 6 0,1 4-2,-2 2-2,3 1 4,1 0 0,-2 1 0,1 19-6,4 4 6,3 4-2,0 1-10,0-2 8,0-5 5,6-4-1,7-1 4,-2-6 3,0-3-7,-3 0 0,4-5 8,0-3-13,0 0 10,9 0 9,1-11 15,5-10-21,6-4 3,-5-7-9,-1-2 11,-5-2-11,-5-4-1,-1-2-1,-5 0 11,-3-1 2,-5-3-13,-1 2 23,-2 1-16,0 5 18,0 12-9,0 9 5,-2 11 34,1 6-41,-2 0 13,0 0-27,3 13-34,0 20 19,0 17-4,0 6 19,10-1 8,1-3 1,0-9-9,0-5 0,0-8 8,-1-6-13,4-3 5,1-3 0,1-1-1,8-4-3,1-4-7,6-6-20,5-3-57,5-8 20,-1-20-128</inkml:trace>
  <inkml:trace contextRef="#ctx0" brushRef="#br0" timeOffset="402375.4046">8008 15507 314,'0'0'36,"0"0"-26,0 0 0,0 0-2,0 0 24,115-18 25,-70 8-42,1-1 10,-4 3-25,-3 2 0,-1 3-4,-6 3-7,-4 0-66,-5 0-80,-4 0-95</inkml:trace>
  <inkml:trace contextRef="#ctx0" brushRef="#br0" timeOffset="403710.3436">11989 15156 91,'0'0'94,"0"0"-15,0 0-12,0 0 16,0 0-16,-27-78-37,42 64-30,7 1-8,11-1 6,3 2 3,9 3-1,7 6 20,0 3-18,-1 8 19,-7 20 8,-9 13-26,-13 10 3,-11 9-4,-11 4 0,0-1 14,-24-7-12,-10-7-2,-5-3 9,-4-6-6,2-7-8,5-4 3,5-7 0,10-7 0,9-7 0,5-3 0,7-5 0,0 0-4,0 0 1,1 0-4,19-11 7,13-5 38,11 0-33,1-2 16,6 3-21,-6 1-5,1 4 3,-4 2-12,-2 5-44,-6 3-54,-6 0-132</inkml:trace>
  <inkml:trace contextRef="#ctx0" brushRef="#br0" timeOffset="404227.3449">12618 15361 211,'0'0'43,"0"0"-41,0 0 21,0 0 17,0 0 3,0 0-43,23-14 7,-14 37-7,3 3 18,-3 2 3,-1-3 31,-3 0-39,1-4-4,-3-1 5,-1-6-4,-1 0-10,1-6 0,-2-5 5,1-2-13,1-1 8,2 0 0,3-16 22,4-8-13,2-2-9,2 0 0,3 4 0,-3 2 0,1 5 0,-2 5 0,-5 3 4,3 7-2,-3 0-2,1 0 0,5 11-5,-3 2-1,3 2 6,-3 1 0,-3 0 0,0 3 0,-2-3-3,1 0-25,-1-2-48,5 0 1,5-2-25,0-5-75</inkml:trace>
  <inkml:trace contextRef="#ctx0" brushRef="#br0" timeOffset="404744.3128">13253 15451 48,'0'0'147,"0"0"-95,0 0 29,0 0 27,0 0-69,0 0 11,10-55-26,-19 55-21,-1 0 12,-6 0-15,-3 16 0,0 3-1,1 3 9,2 0-10,3 1 2,3-2 0,6-3-10,4-3 10,0-5 0,0-2-7,1-2 5,11-3 2,0-1-1,4-2 4,2-5 0,3-16 0,4-8-3,-2-4 0,-2-1-2,-3-4 2,-6-4 0,-5-6 2,-1-5 5,-5-3-2,-1 1 18,0 6 48,-1 10-48,-8 11 16,3 13-23,2 6-12,2 7 31,1 2-30,1 0-5,0 23-2,0 19-36,0 18 37,0 8 1,0 1 0,7-6 1,5-8-1,6-11-2,7-3-4,8-9-84,3-7 1,3-7-37,-1-11-105</inkml:trace>
  <inkml:trace contextRef="#ctx0" brushRef="#br0" timeOffset="405314.6804">15377 15441 180,'0'0'88,"0"0"-16,0 0-2,0 0-20,0 0-12,0 0-36,5 0 3,-5 10-10,0 4 8,0 0-13,-3-1 8,-2 2-23,-1 0-4,1 0-39,1-3-24,1-3-103</inkml:trace>
  <inkml:trace contextRef="#ctx0" brushRef="#br0" timeOffset="405515.2496">15503 15463 194,'0'0'155,"0"0"-140,0 0-15,0 0-19,0 0 0,0 0-2,4 18-22,-4-2 42,0-2-100,-8 3-4</inkml:trace>
  <inkml:trace contextRef="#ctx0" brushRef="#br0" timeOffset="406348.6306">19462 15187 295,'0'0'174,"0"0"-85,0 0-87,0 0-4,0 0-28,0 0-20,0 37 41,0-19 9,0 0-24,-6 2 14,0 1-40,0-2-33,2-4-75</inkml:trace>
  <inkml:trace contextRef="#ctx0" brushRef="#br0" timeOffset="406549.1757">19617 15230 426,'0'0'122,"0"0"-96,0 0-26,0 0-13,0 0 3,0 0-32,8 21 40,-7-1-16,-1-1-32,0 2 9,0-1-37,-1-2-12,-4-4-18</inkml:trace>
  <inkml:trace contextRef="#ctx0" brushRef="#br0" timeOffset="407790.1798">22894 15063 135,'0'0'51,"0"0"-36,0 0 33,0 0 17,0 0-19,0 0-4,-53-53-28,29 53-6,-1 0-5,-3 5 4,-1 14 6,1 8 3,1 9 0,1 5 13,6 4-22,2-2 5,11-4 2,5-8-6,2-3-12,0-6 4,16-3 0,8-3 16,12-5-15,7-3 19,4-3-20,3-5-5,-4 0-26,-7 0-102,-7 0-114</inkml:trace>
  <inkml:trace contextRef="#ctx0" brushRef="#br0" timeOffset="408106.6087">23165 15296 339,'0'0'129,"0"0"-96,0 0-25,0 0-16,0 0-5,0 0 13,0 57 28,0-34-25,0-2 13,0 0-16,0 0 7,0-2-23,0-2 8,0 1-58,0 0-47,0-3-192</inkml:trace>
  <inkml:trace contextRef="#ctx0" brushRef="#br0" timeOffset="409542.0163">23529 14777 113,'0'0'202,"0"0"-57,0 0-76,0 0-24,0 0-23,0 0-22,0-20-1,0 45-25,0 12 26,-2 11 26,-2 4-22,1 0 3,3 1-7,0-1 1,0 1 2,0-5 1,0-3-4,0-4 0,0-6 3,0-4-6,0-2-10,0-3-32,0-4 16,-2-1 2,2-4-34,0-5-29,0-5-98</inkml:trace>
  <inkml:trace contextRef="#ctx0" brushRef="#br0" timeOffset="411377.9879">24485 15195 344,'0'0'143,"0"0"-116,0 0-27,0 0-3,0 0-20,0 0 23,-9 63 11,5-32 5,1 0 1,-3-2-10,2-2-5,-3-4-2,4-1 0,0-1-6,0 0-43,2-4-85,1-8-111</inkml:trace>
  <inkml:trace contextRef="#ctx0" brushRef="#br0" timeOffset="412017.1261">24793 14926 167,'0'0'176,"0"0"-56,0 0-58,0 0-60,0 0-4,0 0-1,-2-3 3,16 6 0,5 9 5,5 1-5,3 2 0,1 3 8,2 2-14,1 1 6,0 3 0,-2-1 9,-5-2-8,-2-1-1,-3-4 0,-3-1 8,-2-1-19,-3-5 11,-5-5 0,-2-2 4,-2-2 5,-2 0-9,0 0 0,0 0 10,0 0-6,0 0-2,0 0 2,0 0 0,0 0-4,0 0 0,0 9-5,-6 3 5,-11 4-2,-5 0 4,-3 0-1,-1 0 11,0-3-5,0 2-7,-1-3 0,2 1-14,1 1 6,3-2-53,3 0 17,6 0 29,6-3-133,6-5-81</inkml:trace>
  <inkml:trace contextRef="#ctx0" brushRef="#br0" timeOffset="412649.6036">25419 15146 130,'0'0'169,"0"0"-112,0 0-4,0 0-17,0 0-1,0 0 33,109 0-46,-70 0 15,6 3-19,1 0-15,2 0 20,-3 0-23,-5-3 0,-2 1-5,-6 0-39,-5 1-36,-9-2-48,-4 0-46,-6 0-46</inkml:trace>
  <inkml:trace contextRef="#ctx0" brushRef="#br0" timeOffset="412919.1572">25782 15013 55,'0'0'143,"0"0"-94,0 0-49,0 0 1,0 0 31,0 0 44,-24 84-8,17-52 2,-3-1-13,3 1-49,-2-3 18,5-5-26,-2 0 3,4 0-14,1-1-28,1-2-101,0-6-101</inkml:trace>
  <inkml:trace contextRef="#ctx0" brushRef="#br0" timeOffset="413567.5492">26777 15009 53,'0'0'146,"0"0"-28,0 0-83,0 0 27,0 0-26,0 0-23,-104-53 30,72 59-36,-1 18-1,-4 11 11,3 5-7,4 6-7,6-4 15,8-4-15,8-6 4,5-1-7,3-5 0,0-1 0,19-4 6,8-3-12,9-5 6,6-1 0,6-4-3,-2-3-10,-1-4-83,-5-1-87</inkml:trace>
  <inkml:trace contextRef="#ctx0" brushRef="#br0" timeOffset="414153.5585">27026 15262 59,'0'0'136,"0"0"-7,0 0-56,0 0-14,0 0-7,0 0 5,67-71-49,-53 69-5,-5 2-3,1 0-16,-2 15 5,-1 10 11,-1 6 0,-2 2-2,-4 3 9,0-2-10,-8-5 3,-8-1-29,-4-4 25,-2-3 1,-3-3 3,3-4-3,3-6-16,5-2 13,8-2 5,6-3-2,0-1-7,0 0 20,6 0 19,16 0 22,11-3-40,8-5-11,1 2 0,-4 0 2,-7 3-10,-5 0 8,-1 0-33,-4 2-78,-4-3-80</inkml:trace>
  <inkml:trace contextRef="#ctx0" brushRef="#br0" timeOffset="421572.5941">23145 15344 24,'0'0'68,"0"0"-30,0 0 4,0 0 21,0 0-25,0 0 4,0 0-15,2-7-12,-2 5 29,0 2-13,0 0-18,0-1 23,0 1-22,0 0 5,-2-3-17,2 3 4,-2 0-1,-1 0 3,1 0-7,-1 0-1,-1 0 5,1 0-7,-2 0 2,1 0 0,-4 0-7,2 3 9,-3-2-2,3 2 0,0 1 4,1 0-10,0 3 6,1 1-6,-1 1 0,-1 0-2,1 3 8,0 2 0,0-1 2,2-1-5,0 0-3,2-3 6,-1 0 1,1 2 1,1-1-2,-2 2 0,2-1 5,0 0-5,0-1 0,0-2 0,0-1-4,0-1 6,0-3-2,0 2 0,0-1 5,2-1-5,1-2 0,1 2 0,2-1 23,1-2-23,2 0 13,1 0 0,1 0-4,3 0-8,-2 0-1,1 0 1,-1-3 8,-2-1-5,-1-2-3,4-2 10,-2-1-4,0-3-5,-1 0-2,-1-2 0,-3 1 11,-1-1-3,-4 1-7,2-1 26,-1 0-25,-2 1 9,1-2-11,-1 3 0,0-1-1,0-1 6,0 5-5,-3-2 0,-1 4-26,-4-1 10,2 4-13,0-1-14,0 2 1,0 3-70,0 0-96</inkml:trace>
  <inkml:trace contextRef="#ctx0" brushRef="#br0" timeOffset="422590.9078">23333 14631 107,'0'0'148,"0"0"-43,0 0-68,0 0 46,0 0-14,0 0-26,0-14-19,0 14-24,-8 17 0,-9 8-8,-4 6 17,-1 0-12,-1-1 3,4-1 0,0-1 4,2-2-4,3-3 0,1 1-17,6 0-73,4-6-24,3-6-59</inkml:trace>
  <inkml:trace contextRef="#ctx0" brushRef="#br0" timeOffset="425351.5672">27127 15268 63,'0'0'82,"0"0"12,0 0-1,0 0-60,0 0 28,0 0-15,0-17-24,0 17 23,0-1-32,0 1 10,0 0-4,0 0-9,0 0-11,0 0 1,0 0-24,0 4 20,0 14-8,-1 6 12,-5 4 10,0-2-3,5 0-7,-1 0 0,2-4 1,0-1 0,0-1-1,0-5 0,2-2 1,-1-2 2,3-5-6,-2-3 1,-1-1-13,1-2 3,-2 0 12,3 0 0,2 0 19,2-2-11,2-9-8,1-1 0,-2-3 2,-1-1 4,1-2-3,-4-2-3,2-1 0,0-1 8,0-4-13,3 0 5,-3 4 0,-2 2 0,0 7 5,-3 2-1,1 3 14,-2 4-11,0 1 7,0 2-8,0 1 3,0 0 4,0 0-13,0 0-6,0 3 0,0 18-33,-3 9 39,-5 1 0,-2 1 3,2-4-3,2 0 0,2-6 0,-1-2 0,4-2 7,-1-5-9,1-2 2,-2-4-6,3-4 1,0-1-1,0-2 6,0 0-8,0 0 18,0 0-9,0 0 6,0-8 0,0-5 4,0-2-11,0-2 0,3-1-1,-2-1 7,1-2-11,-2-2 5,1-1 0,-1 0-2,0 0 2,0 4 0,0 4 1,0 5 7,0 3-11,0 4 3,0 3 0,0 1-4,0 0 4,0 5-11,0 19 4,0 10-5,0 3 12,-1-2 0,-1-4 0,1-2 14,1-3-12,-3-4 1,3-4-3,0-1 4,-1-5-4,1-3 0,-2-3 3,2-3-15,0-1 12,0-2 0,0 0 0,0 0 11,0-6-3,0-12-8,7-4 7,1 0-13,-1-2 6,1-3 0,-4 1-1,2 2 8,-5 0-11,-1 3 4,0 3 0,0 3 12,0 3-6,0 1-2,0 5 3,0 3-3,0 1-8,0 2 1,0 0-1,0 0 1,0 11-24,-3 18 13,-4 7-2,1-2 25,0 0-18,2-6 8,-1-2 1,2-3 8,-2-2-2,3-5-6,-1-1 0,3-3 1,-2-3-2,1-1 1,1-4 0,0-3-3,-2 1 9,2-2-6,0 0 11,0 0-6,0 0 25,0-6 5,0-4-33,0-1 13,0-1-9,0 3-2,0-2-4,0 1-25,0-1-12,0-1-49,3 2-107,0-4-122</inkml:trace>
  <inkml:trace contextRef="#ctx0" brushRef="#br0" timeOffset="426617.3637">26910 15324 113,'0'0'94,"0"0"-94,0 0-18,0 0 8,0 0 20,0 0-4,0 8 30,10-8-30,6 0 19,0 0-24,3-3 5,-3-4 14,4-5-16,2 0 9,-2-3-13,3 0 9,3-2-12,-4 0 3,-2 2 0,-4-3 8,-4 5 2,0-1-10,-8 4 0,1 5 3,-2 2-5,-3 3 2,0 0 0,0 0 31,0 0-22,0 0-3,0 0-6,0 11 0,0 4 2,0 6 7,-5 6 7,2 0 28,-1 3-36,0 2 25,-1-4-1,0 1-27,2-2 17,2-2-22,1 1 0,0-3 1,0-2 10,0-1-16,0-4 5,0-1 0,0-2 4,0 0-1,0-5-3,0 2 0,1-3-7,4-3 7,-2 1-7,0 0 7,-1-2 8,-2 0-8,0-2 0,0 1 3,0 1 0,0-2-3,0 1 0,0 1 0,0 0 3,0-2-3,-4-1 0,0 0 14,-2 0-4,-3 0-10,-3 2 0,-5-2 3,-3 0-1,-4 0-2,-4 0 0,-2 0-6,-2 0 7,4 0-8,7 0 5,8 0 2,7 0 5,6 0-2,0 0-3,0 0 0,0-2-14,0 0 10,7-1-6,10-1 4,2 3-2,2-2 8,1 0 0,3 0 2,4 0 4,5-2-9,7 0 3,-2 1 0,0 1-3,-4 0 7,-4 3-3,0-1 6,-2 1 8,1 0-9,-5 0-6,-4 0 7,-2 0-5,-7 0-2,-1 0 0,-10 1 2,-1-1 2,0 0-8,0 0-2,0 0-38,0 0-9,-3 0-39,-4 0 9,-2 0-51,3 0-30</inkml:trace>
  <inkml:trace contextRef="#ctx0" brushRef="#br0" timeOffset="428243.9008">27497 14648 61,'0'0'127,"0"0"-34,0 0 1,0 0 31,0 0-52,0 0-2,2-21-27,-2 21-40,0 0 19,0 0-23,0 3-21,-8 12 20,-9 6-2,-4 4 3,-2-1 0,1 0 2,0-3 0,4-1-2,0-2-8,4 0 3,1-2-56,2 0 1,2-4-61,4-3-39,2-5-119</inkml:trace>
  <inkml:trace contextRef="#ctx0" brushRef="#br0" timeOffset="429077.193">27888 14579 87,'0'0'112,"0"0"-26,0 0-63,0 0 11,0 0 20,0 0 17,6-11 2,-6 11-48,0 0-21,0 11-4,0 17-6,0 13 6,0 6 17,0 6-12,0 5 16,0-4-19,0-2 8,0-2-6,0-7 6,0-2-11,0-3 1,0-2-1,0-3-7,-1-4-20,-4-7-8,-2-4 2,3-7-7,1-2 33,1-3-66,2-4-34,0-2-73</inkml:trace>
  <inkml:trace contextRef="#ctx0" brushRef="#br0" timeOffset="431267.3739">24475 15265 5,'0'0'89,"0"0"-47,0 0 7,0 0-11,0 0 6,0 0 2,-2-11-14,1 8 15,1 2 2,0 1-31,0-2 16,0 2-12,0 0-6,0 0 12,0 0-27,0 0 13,0 0 5,0 0-13,0 0 1,0 0-7,-2 0 0,1 0 7,1 0-7,-3 0 0,3 0-6,-1 0-4,-4 3 7,-1 9-1,-2 3 4,2 5-1,-1-1 1,4 4 0,0-2-3,2 0 10,-1-1-13,2-2 6,0-2 0,-1-1 0,1-3 2,-2-1-2,2-1 0,0 1 5,0-4-12,0 1 3,0-2 2,0-2-5,0-1 1,0 0 6,3-1 2,0-1 9,5-1-11,0 0 0,1 0 0,2 0 25,2 0-24,1-1 5,4-7-3,-2-2 8,0 1-18,0-2 7,-2-2 0,-5 1 11,0-5-6,-3-1-5,-1-2 2,-2-1 6,0 0-11,0-1 3,-3 1 0,0 1 7,0 2-4,0 0-3,0 0 6,0 3 1,-2 1-13,-1 5 6,-4 2 0,-2 4-10,0 1-2,-3 2-9,-3 0-3,-2 8-57,1 10 12,0-1-57,4-3-103</inkml:trace>
  <inkml:trace contextRef="#ctx0" brushRef="#br0" timeOffset="433357.485">28764 15057 66,'0'0'142,"0"0"-84,0 0-15,0 0 20,0 0-60,0 0 5,0 10-8,-7 13 17,-3 4 28,2 0-43,2 0 7,3-4 13,1-2-12,1-5-7,1 1-3,-2-2-10,1-2-38,-2-2-27,1-4-23,2-5-82</inkml:trace>
  <inkml:trace contextRef="#ctx0" brushRef="#br0" timeOffset="434507.2917">29006 14824 68,'0'0'66,"0"0"-3,0 0-18,0 0 11,0 0-20,0 0-5,0-5 26,0 5-32,0 0 1,0 0-6,0 0-11,0 0 2,0 0-11,0 0 7,0 0-3,0 0-4,0 0 0,0 0 0,0 0-6,0 0 6,4 2-12,7 8 12,7 7-8,2 1 11,2 1-3,0 2 1,2 0 6,-5 0-7,2 2 0,-3-2 2,-2 0-8,2-1 6,-3-7 0,1 2 1,-2-4 5,-2-4-12,-5-1 6,-2-2 0,-2-1 0,-3-2 1,0 1-1,0-2 22,0 0-20,0 0 42,0 0-27,0 0-17,0 0 15,0 0-15,0 1 0,0 0-4,0 4-3,0 4 4,-5 6-14,-7 5 15,-5 3 2,-4-3 0,-6 1 1,0-2 7,-3-4 1,-1-1-12,-1-3 3,2 4 0,4-1-6,0-2-9,4-2-12,5-2-6,4-1-111,6-4-35</inkml:trace>
  <inkml:trace contextRef="#ctx0" brushRef="#br0" timeOffset="449685.1589">29504 13686 256,'0'0'108,"0"0"-74,0 0 26,0 0-16,0 0-28,0 0 0,0 0-11,0 0-5,2-3 0,-5 3-20,-3 0 20,-2 0-14,-8 3-3,2 2-10,-3-2-138</inkml:trace>
  <inkml:trace contextRef="#ctx0" brushRef="#br0" timeOffset="451050.7573">29838 15142 257,'0'0'140,"0"0"-136,0 0 10,0 0-14,0 0 13,0 0 21,-1 0 29,1 0-25,0 5-25,0-5-13,-2 2 0,-4 2-2,-4-1-59,-4 5 20,-3-2-48,3-2-187</inkml:trace>
  <inkml:trace contextRef="#ctx0" brushRef="#br0" timeOffset="491402.8459">29437 13505 29,'0'0'109,"0"0"-23,0 0-23,0 0-3,0 0-3,0 0 11,-16-16-21,16 16 4,0 0 1,0 0-46,0 0 0,0 0-6,0 0-6,21 0-1,13 0 8,12 0-1,5 0 1,1 0 12,-5 0-19,-4 0 6,-8 0 0,-3 0-8,-5 0-22,-7 0-71,-8 0-24,-10 0-97</inkml:trace>
  <inkml:trace contextRef="#ctx0" brushRef="#br0" timeOffset="491788.3195">29416 13660 60,'0'0'120,"0"0"-83,0 0 28,0 0-4,0 0-54,0 0 27,61-8-9,-43 4-13,3 1 33,3 3-11,1 0-7,10 0-6,5 0-20,12 0 15,8 0-16,4 0 0,-1 0 4,-10 0-4,-11 3-8,-12 0 1,-11 1-61,-7 3-8,-8-3-68,-4 0-116</inkml:trace>
  <inkml:trace contextRef="#ctx0" brushRef="#br0" timeOffset="492606.0377">30438 13159 31,'0'0'97,"0"0"-5,0 0-4,0 0 4,0 0 28,0 0-32,0 0-50,26-41 5,-26 41-43,3 0-2,-2 25-7,1 16 2,1 20 7,-3 8 3,0 1-3,0 0 20,0-7-10,0-7-10,-2-5 0,-1-5 6,0-4-10,2-2 4,-2-4 0,-3-4-10,1-4-22,-4-2-7,6-6-16,3-10-87,0-9-82</inkml:trace>
  <inkml:trace contextRef="#ctx0" brushRef="#br0" timeOffset="498255.6632">30829 13298 64,'0'0'68,"0"0"-12,0 0 5,0 0-18,0 0 5,0 0-4,0 0 31,-9-32-18,4 26-20,4-2-5,1 2-31,0-3 20,0 0-10,0-1-2,0-3 0,4 4-6,6-1 1,-1-1-4,2 2 1,3 0-10,1 5 2,-2-1 7,1 4-3,-1 1 3,1 0 0,3 0-1,0 14 0,4 7-7,0 7 6,1 5 2,-1 5 0,1 1 5,2-1-5,-3-1 0,0-4 6,-2-3-14,-2-3 6,-1-1 2,-1-3 7,1-2-3,-2-5-4,4 1 0,-2-5-1,2-2-3,-4-1 4,-3-1 0,-3-2 3,-4-3-3,1 0-27,-3-1-83,-2-2-148</inkml:trace>
  <inkml:trace contextRef="#ctx0" brushRef="#br0" timeOffset="498810.419">31372 13050 192,'0'0'147,"0"0"-121,0 0-26,0 0-26,0 0 26,0 0 26,-71 100 0,32-54 35,-3 7-25,-4 0-4,-1 0-12,1-6-7,6-4-13,6-7 0,5-6 0,5-3-8,4-4 8,3-1 0,-4-4-1,6-4-19,-1-2 18,10-6-37,4-3-62,1-3-61</inkml:trace>
  <inkml:trace contextRef="#ctx0" brushRef="#br0" timeOffset="499343.0169">31635 13547 201,'0'0'107,"0"0"-64,0 0-32,0 0-11,0 0 0,0 0 26,-18 74 18,9-46-7,0 3-28,1-4-4,1 1-5,0 0 4,1-5-16,-2 1 16,2-4-8,-3-2-1,3-4-58,0-4-17,2-2-43,2-8-40</inkml:trace>
  <inkml:trace contextRef="#ctx0" brushRef="#br0" timeOffset="500276.7313">31872 13225 288,'0'0'109,"0"0"-87,0 0-14,0 0-8,0 0-17,0 0 9,21 17 7,-3 2 1,4 2 9,3 2-9,4-1 9,7 1 8,1 1-5,2-1-12,4-4 0,-7 1 6,0-3-5,-7-4 3,-3-1-4,-10-5 0,-4-2 4,-6-2-7,-4-3 3,-2 1 0,0-1 8,0 2 22,0 1 27,-5 3-44,-13 6-1,-8 3-12,-9 5 10,-5-1-7,-5 2 7,3 0-7,-1 0-3,1 0 0,3 2 7,2-2-16,3-1 5,5-2-1,6-2-5,6-2-30,4 1-31,5-1-6,1-1-79,0-1-54</inkml:trace>
  <inkml:trace contextRef="#ctx0" brushRef="#br0" timeOffset="501283.7142">29903 14848 59,'0'0'105,"0"0"-74,0 0 9,0 0 34,0 0-23,0 0 21,-7-20-3,7 19-19,0 1 14,0 0-44,0 0-5,0 0-15,0 0-11,16 0 9,9 0-1,6 0 3,4 0 1,1 0 6,0 0-7,2 2 0,1 1 1,0 1-6,-5-3-1,-4 1-15,-8 1-16,-7 0-96,-11-2-44,-4 2-64</inkml:trace>
  <inkml:trace contextRef="#ctx0" brushRef="#br0" timeOffset="501649.0622">29789 15113 53,'0'0'89,"0"0"-43,0 0 32,0 0 7,0 0-46,0 0 19,107-3-20,-65-7-17,12 2 28,6-2-47,-4 3 16,-6 3-18,-9 0-4,-11 3-2,-9 1 6,-6 0-5,-7 0-10,-4 0-110,-4 0 2,0 0-122</inkml:trace>
  <inkml:trace contextRef="#ctx0" brushRef="#br0" timeOffset="502275.2336">30726 14652 182,'0'0'133,"0"0"-57,0 0-52,0 0-12,0 0-24,0 0 4,9 38 8,-4 6 49,1 11-6,-3 5 14,1 0-43,0-4-5,-2-5-1,-1-6-5,1 1 3,2-4-6,1-2 6,1 1-15,-3-6 9,-3-8-38,0-8-42,0-10-99,4-9-117</inkml:trace>
  <inkml:trace contextRef="#ctx0" brushRef="#br0" timeOffset="502907.4699">31032 14825 94,'0'0'109,"0"0"-37,0 0-24,0 0 8,0 0-1,6-91-42,6 77 25,4 3-18,5-1-19,2 2 13,3 0-13,3 3-1,-1 3 19,-6 2-12,-2 2-13,1 0 6,-3 6 0,6 14 5,1 8-5,-3 8 0,-4 8 3,-1 3 2,-8 2-5,-2 1 2,2-5 2,0-3 12,0-6-13,3-1-3,-2-3 25,2-2-23,3-5 14,-1-1-16,5-6 0,0-5 8,2-6-8,5-6-1,-1-1 0,-1 0-95,-6-5-102</inkml:trace>
  <inkml:trace contextRef="#ctx0" brushRef="#br0" timeOffset="503418.8649">31587 14726 228,'0'0'106,"0"0"-69,0 0-37,0 0 0,0 0-1,0 0 8,0-15 0,0 15-7,-7 4-1,-11 20 1,-9 11 27,-8 10 23,-2 2-2,-3 3-28,4-4 6,2-4-18,2 0 2,3-6-10,-4 0 0,-3 2 0,-2-5 10,0 0-3,5-5-14,8-6-17,11-5-46,13-8-23,1-9-107</inkml:trace>
  <inkml:trace contextRef="#ctx0" brushRef="#br0" timeOffset="504167.6823">31775 15185 217,'0'0'28,"0"0"-13,0 0-12,0 0 84,0 0-66,0 0 37,92-69-28,-68 61-26,-4 5 13,-1 1 23,-5 2-36,0 4-4,-6 21-9,-5 8 9,-3 8 5,-3 5 7,-22-5-12,1-3 15,0-6-10,0-7-6,6-6 1,5-5 0,5-4-10,2-3 14,3-4-4,3 0 0,0-3-24,5 0 16,20 0 8,8 0 9,13-2 37,-1-2-37,1 1-6,-9-1-3,-4-1-40,-6 0-63,-5-6-63</inkml:trace>
  <inkml:trace contextRef="#ctx0" brushRef="#br0" timeOffset="504737.9553">32233 14822 160,'0'0'65,"0"0"-45,0 0-20,0 0-3,0 0 3,0 0 6,31 21 22,-7-3 39,12 0-31,1 2-17,2 0 3,3 1-16,-2-3-5,-4 1 7,-6-2-6,-7-2-2,-7-3 0,-6-2-1,-4-1-1,-2-3 2,-1 2 0,-3-2 6,0 0-6,0 2 0,0 0 12,-3 6-9,-10 1 36,-2 5-22,-10 4-2,-4 1 17,-8 7-24,-9 3-7,-3-1-1,-4-4 6,3-4-21,8-2 15,9-4-58,11-1-20,10-6-112</inkml:trace>
  <inkml:trace contextRef="#ctx0" brushRef="#br0" timeOffset="655969.2982">23942 14855 103,'0'0'65,"0"0"-10,0 0 4,0 0 22,0 0-38,0 0 17,0-7-31,0 7-29,0 0 18,0 0-18,0 0-6,0 13 6,0 5-6,0 8 6,-1-1 0,1 4 1,0-2 4,0-3-1,0-3-3,1-3 5,7-4 3,-1-2-11,-1-3 2,3-3 0,1-1 0,3-5 3,3 0-2,2 0 11,3-10-2,-1-8-12,0-4 2,4-4 0,-2-2-5,1-2 5,-2 1 0,-2 6-5,-7 3 10,-3 7-5,-3 4 3,-5 5 10,-1 2 33,0 2-17,2 0-2,-2 0-17,0 0-10,0 3-9,0 12-9,0 11 16,-9 4-4,1 3 10,-1 3-4,-1 2 0,-2 2 2,-2 3-2,3 2 0,-1 1 0,-3 3-6,0-3 7,-1-2-1,-3-5 0,0-6-9,1-7 2,-3-7 7,2-4 0,4-3-5,2-4 11,5-5-6,1-3 0,-1 0 13,1-3-13,1-15 0,6-5-9,0-2 0,0-4 12,4 1-3,11-3 0,6 2-1,0-5 1,4 4 0,7-3-17,1 4 11,-1 2-17,3 3-30,-1 9-7,-6 1-70,-2 7-78</inkml:trace>
  <inkml:trace contextRef="#ctx0" brushRef="#br0" timeOffset="658025.8521">28269 14842 32,'0'0'94,"0"0"-47,0 0 30,0 0-13,0 0-18,0 0 18,0-3-49,0 3 7,0 0-15,0 0-2,0 0-10,0 0-2,0 0 5,0 4-9,0 8 9,0 3 2,0 0-1,0 2 4,0-2-6,0 0-1,0-2 4,0 1-6,0-2 7,1-3-1,4 0 0,2 0 6,4-2-13,1 1 11,4 0-4,1-5 20,2 0-16,1-3 3,0 0-1,4 0 3,0 0-16,0-8 7,0-1 0,0-1 5,-1-4-5,-1 2 0,0-3 4,-3 0 2,-2-2-6,-3-1 0,-2 0 1,-2 2 8,-3 4-1,-6 3-8,-1 3 24,0 4-8,0 2 9,0 0-20,0 0 0,0 0-2,0 0 1,0 0-4,0 0 0,0 4-25,-4 17 22,-8 10 0,-5 7 3,0 5 1,-4 7 1,1 4-2,-2 1 0,0-2 10,0-6-18,-3-6 8,1-5 0,-2-2 3,-4-5 1,1-5-4,1-4 0,2-5 0,4-3-1,6-6-3,4-3 4,6-3 12,3 0-11,1-9 12,2-14-13,5-5-7,18-4 5,8-3-1,4 4-1,3-1-2,2 4-11,-1 5 1,-1 0-29,-2 4-95,-6 0-127</inkml:trace>
  <inkml:trace contextRef="#ctx0" brushRef="#br0" timeOffset="741832.8719">20820 4451 53,'0'0'86,"0"0"-31,0 0 0,0 0 9,0 0-15,0 0-4,0 0 8,-11 0-21,11 0 11,0 0-19,0 0-14,0 0 4,0 0-14,0 0 0,0 0-3,0 0 5,0 0-4,0 0 1,5 0-1,7 0 0,10 0 2,8 0 0,7-1 0,9-4 5,10 1-5,10 3 0,12-9 1,13 1-10,9-3 2,9-3-5,-1 5 7,2-1-9,-2 2 4,-1 3-2,0 0 7,4 1-3,0 1 7,5 1 1,0 0 1,-3 1 6,-10-1-4,-12 2 1,-12-1-2,-15 2 25,-13 0-23,-15 0-1,-12 0 4,-8 0 0,-10 0-14,-3 0 7,-3 0-8,0 0 5,0 0-47,0 2-18,0 1-34,-3-2-104</inkml:trace>
  <inkml:trace contextRef="#ctx0" brushRef="#br0" timeOffset="742587.8535">24581 4146 138,'0'0'50,"0"0"-6,0 0 12,0 0-48,0 0-6,0 0 0,-66 72 4,54-35 34,2 4-14,7-3-20,3-2 5,0-1-11,18-7 0,8 0-4,9-6 4,7-4-7,7-6-16,5-2-24,7-5-18,7-2-114</inkml:trace>
  <inkml:trace contextRef="#ctx0" brushRef="#br0" timeOffset="742989.4568">25433 4095 276,'0'0'103,"0"0"-90,0 0-13,0 0-10,0 0 4,0 0-27,-5 33 33,13-14 6,2 7 5,0 2 26,1 0-20,-2 3-11,1 1 19,-5-2-22,1-2 12,-5-2-13,-1-3 2,0-4 12,-6 1-16,-16-2 2,-9 2-2,-5-4-31,-9-1-46,0-6-82</inkml:trace>
  <inkml:trace contextRef="#ctx0" brushRef="#br0" timeOffset="743305.8976">25049 4114 437,'0'0'59,"0"0"-56,0 0 27,0 0 10,0 0-40,0 0-20,0 35 7,0-1 13,0 4 23,0-1-21,0 1 3,-1-3-2,-2-6 4,0-2-14,-2-5-11,1 0-91,1-5-50</inkml:trace>
  <inkml:trace contextRef="#ctx0" brushRef="#br0" timeOffset="744794.3517">25810 8905 79,'0'0'126,"0"0"-69,0 0-15,0 0-35,0 0 14,0 0-20,22-1-1,-8 1 17,4 0-14,7 0 21,6 0-9,10 0-5,17 0 9,14-3-18,16-2 6,12 2 34,7 3-37,2-1 5,6 1 4,4 0-13,5 0 20,3 0-18,6-2 6,1-1 10,-7-1-4,-4-1-13,-5 4-1,-10-1 8,-9 2-6,-15 0-2,-15 0 1,-14 0 16,-10 0-8,-14 0-9,-8 0 0,-7 0-1,-8 0-8,-5 0 9,-3 0-16,0 0 4,0 0-85,0 0-12,0 0-61</inkml:trace>
  <inkml:trace contextRef="#ctx0" brushRef="#br0" timeOffset="745643.814">29023 8798 98,'0'0'37,"0"0"-18,0 0-10,0 0 13,0 0 43,0 0-45,59-28 21,-38 25-12,3 1-16,1 2 22,2 0-29,-2 0 3,-2 0 5,-3 6-8,-4 6-6,-2 2 0,-5 5 5,-3 7 0,-6 2-4,0 4 13,-15-3-1,-8-2-2,-4-3-4,-5-5-7,-4 1 0,2-5 10,3-6-8,6-1-2,10-8 15,9 0-9,6 0-10,0 0 4,0 0 0,7 0 6,14-5 8,9-3 3,7 3-6,5-3-5,1 2-6,3 2 0,1-4 7,5 0-15,0 1 8,3 1 0,-1 1-3,-10 0-39,-12 3 31,-12-1-65,-13 0-29,-7 0 4,0 0-68</inkml:trace>
  <inkml:trace contextRef="#ctx0" brushRef="#br0" timeOffset="746129.1106">28808 8663 239,'0'0'88,"0"0"-69,0 0-19,0 0 0,0 0 16,-66 104 1,41-59-2,0 3 25,2 0-38,-1-1 8,7-2-8,4-2 2,12 0-8,1-4 4,10-5-26,19-3 18,5-6-34,10-2 23,3-4 9,8-2-9,11-6-10,2-7-80</inkml:trace>
  <inkml:trace contextRef="#ctx0" brushRef="#br0" timeOffset="746498.9506">29786 8665 331,'0'0'106,"0"0"-65,0 0-37,0 0-4,0 0-26,0 0 22,13 55 4,-8-13 0,6 5 21,-1 1-11,2-1-12,-3 1 2,-5-3 0,-4 1 7,0 2-1,0-2-6,-16-1 0,-16-2-5,-12-6 3,-11-4-31,-9-4-81,-5-7-9</inkml:trace>
  <inkml:trace contextRef="#ctx0" brushRef="#br0" timeOffset="2.07384E6">12248 13922 56,'0'0'80,"0"0"-18,0 0-30,0 0-11,0 0 22,0 0-1,0 0 1,2-4 18,-2 4-43,0 0 23,0 0-20,0 0-13,0 0 17,0 0-20,0 0 0,0 0-5,0 0 10,0-2-11,0 2 1,0 0 0,-5 0 0,-6 0 0,-2 0-20,-4 0 17,0 2-31,-1 3 26,2 5-12,1-6 6,1 2 11,1 0-15,3-4 18,2 2-4,1-1-14,4-2 18,1 2 0,1-1 0,1-2-9,0 0 5,0 6-7,0 0-20,0 3 14,6 3 15,6 0-1,0 2 3,4 1-6,1-1 10,5-1-4,0-1 7,1 0-3,-1 0 0,-3 0 1,-5 0-2,-4 3 0,-4-1 2,-6 1 0,0 0-5,0-2-10,-3 1 10,-15-3 0,-4 2 2,-2 2 14,-3-1-16,3-1 0,1-2 9,4-2-6,0-2-6,3-5 3,5 1 0,2-2-6,3-1 14,2 0-12,1 0 4,3 0 0,0 0 0,0 0 0,0 0 4,10-6-13,7 0 2,4-3 7,5 5-8,4-2 18,6-1-14,2 3 4,-1-3-1,3-1-5,-6 1 0,2-4 5,-6-1-1,1-3-21,-2-2 10,-7-1 13,-4 0 0,-2 0 0,-4-2 2,-1-2 2,1 0 20,-2-4-15,-1-1 3,0-2 21,-3-1-19,3 0 22,-3 0-27,0 3 26,-3 1-3,-3 5-17,1 1 24,1 2-26,-2 2-1,1 1 14,-1 3-26,0 6 0,0 1 23,0 5-13,0 0-6,0 0-4,0 0-8,0 2 7,0 13-21,0 7 21,0 11-17,0 6 33,0 4-15,0 2 0,2-1 7,2-4-4,4-4-3,2-7 0,1-6-3,-1-4-2,2-6 1,0 0-33,3-4-16,1-4 33,4-4-60,2-1-16,1 0-53,-1 0-38</inkml:trace>
  <inkml:trace contextRef="#ctx0" brushRef="#br0" timeOffset="2.07422E6">12384 13972 225,'0'0'69,"0"0"-31,0 0-36,0 0 11,81-54 2,-32 38 40,11 1-14,1 4 20,-3 0-49,-4 3-7,-11 5 8,-10 3-13,-3 0-4,-11 0-25,-5 0-85,-7 11 6,-7-4-125</inkml:trace>
  <inkml:trace contextRef="#ctx0" brushRef="#br0" timeOffset="2.10222E6">9982 15531 200,'0'0'43,"0"0"-38,0 0-5,0 0-6,0 0 6,0 0 1,0 0 11,0 0-5,0 0 19,0-30-10,0 30-13,0 0 1,0 0-3,0 0-1,0 0 25,0 0-25,0 0 2,0 0-2,0 0 11,0 0-19,-1 0 12,-1 0-4,-1 0 0,-1 9-15,-1 3 10,-2 0 2,4 1-21,-2 5 5,1-1-29,-2 1-22,-2 0-5</inkml:trace>
  <inkml:trace contextRef="#ctx0" brushRef="#br0" timeOffset="2.10249E6">10089 15531 55,'0'0'112,"0"0"-88,0 0-24,0 0-25,0 0 6,0 0 14,3 8 5,-3 0 0,2 3 9,-2 4-12,0 2 3,0 1-47,-2 0-26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7:46:43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5426 1494 98,'0'0'82,"0"0"-26,0 0 19,0 0 9,0 0 1,0 0 5,0 0-38,0 0-8,9-14-18,-9 14-18,0 0 7,0 0-13,0 0-1,0 3-1,4 20-8,5 11 8,-1 12 5,1 5-3,1 0 13,-4-3-13,5-1 10,-4-5-4,0-3-4,-1 0-5,0-3 1,-1-1 0,-2-3 1,1-4 3,-4 1-1,0-5-3,0-2-26,0-6-16,0-9-51,0-6-82,0-1-57</inkml:trace>
  <inkml:trace contextRef="#ctx0" brushRef="#br0" timeOffset="539.1152">5499 1906 95,'0'0'94,"0"0"-15,0 0 2,0 0-51,0 0-7,0 0 14,95-24-4,-77 24-10,3 0-13,1 0 5,-2-2-15,1 1 1,-2-3 9,-1 1-7,-2-2 3,-2-1-4,2 0 3,-2-2-3,-5-1-2,1-4 3,-2-2 12,-4-5-13,-1-4 4,-1 0-1,-2-1-2,0 0-3,0 6 31,0 4-11,0 4 16,0 4-13,0 2 2,0 3 5,0 2-16,0 0 12,0 0-19,0 0-5,0 13-4,0 15-6,0 8 8,4 3 8,3 0-1,1-4-14,-2 0 7,5-5 0,-3 0 2,0-1-1,1-2-1,-3 1 0,1-2-23,-2-1-15,-2-2-50,0-9-111,3-10-129</inkml:trace>
  <inkml:trace contextRef="#ctx0" brushRef="#br0" timeOffset="1488.5203">6099 1972 441,'0'0'54,"0"0"-48,0 0 34,0 0-22,0 0-15,0 0 1,16 0 3,-7 2 33,0-2 13,6 0-40,-2 0-3,2 0-5,2-2-5,-1-9 9,-1 0-9,-2-6 0,-2-2 0,-5-2 0,-3-2 0,-3 2 0,0 5 0,0 3-2,0 6 4,-2 2-1,-7 2 1,2 3 2,-3 0-6,-1 1 2,0 18-7,-2 3 0,6 6 7,4-2 0,3 3-2,0 0 5,0 0-5,9-6 2,3-2 0,1-4 6,1-5-6,-1 0 1,-3-3 0,1-4 1,-1-1-2,-2-4 0,1 0-6,1 0 3,2-6 5,0-10-2,3-5 1,0-2 5,3-3-7,1 4 1,-1-1 0,1 5-7,-5 4 7,1 6 0,-8 6-3,-1 2-2,0 0 5,1 0-2,1 6 6,-5 6 9,3 0-8,-6 2 4,0-2 12,0-2-21,0-2 8,0-2-8,0-5 0,0-1 3,0 0-1,0 0 0,0 0 17,0-4-18,0-11 4,0-3-5,0 0-10,9 1 5,0 4 4,0 2 1,3 2 0,1 0-1,1 2 1,2 0 0,-1 6-7,1 1 1,-2 0 4,2 1 2,-2 11-3,-1 4 1,-4 3 2,3-1 0,-3 3 2,0-4 0,0-2 0,1 0-2,2-7 0,-3-1 2,3-1-2,-6 2 0,3-3 4,-1 0-8,-1-2 4,2-3-30,0 0-21,0 0-140,6-13-184</inkml:trace>
  <inkml:trace contextRef="#ctx0" brushRef="#br0" timeOffset="2121.4379">7137 1826 131,'0'0'155,"0"0"-114,0 0 42,0 0 16,0 0-14,0 0-7,-16-56-58,5 56 7,-2 0-27,1 0 6,-2 13-7,-2 6 1,1 4 0,2 4-3,4-2 9,4 2-6,5-2 0,0-1 6,0-2-6,5-2 0,5-2 0,3-3 12,-2-5-7,4-5 1,1 0 9,2-4-15,0-1 15,6 0-15,1 0 8,5-6-2,0-9-4,4-9-2,2-5 0,0-6-9,0-1 5,-12 4-24,-10 0 28,-9 9 4,-5 5 7,0 3-6,0 6 28,-5 4-21,-2 2 23,1 3-4,-1 0-12,-4 16-19,-2 6-2,5 4 0,7 1 2,1-2-13,0 0 10,6-3 3,6-1 0,10-4 5,2-2 0,3-6-10,-2-5 5,-1-4-48,2 0-29,3 0-92,4-8-321</inkml:trace>
  <inkml:trace contextRef="#ctx0" brushRef="#br0" timeOffset="2344.1331">7905 1959 680,'0'0'17,"0"0"-13,0 0-4,0 0 0,0 0 13,0 0-9,0 34 12,0-20 0,0 3 9,0-1-24,-7 0-2,-8 4-51,-4-2-103,-8-1-299</inkml:trace>
  <inkml:trace contextRef="#ctx0" brushRef="#br0" timeOffset="3161.8327">9087 1507 385,'0'0'126,"0"0"-55,0 0-19,0 0-13,0 0-34,0 0 1,6 44 11,-1-2 18,-1 2-19,0 0 16,-1-4-30,2-4 10,-1-3-12,-1-3 0,0-1 8,-3-2-4,2 1-3,-2-2-1,0-5-11,3-2-17,1-9-34,-4-9-40,6-1-130,-1-4-74</inkml:trace>
  <inkml:trace contextRef="#ctx0" brushRef="#br0" timeOffset="3447.0243">9169 1495 394,'0'0'85,"0"0"-23,0 0-33,0 0 4,0 0-4,54-83-16,-19 73 12,1 1-17,2 3 2,-2 3-10,-4 3 2,-2 0 3,-6 0-3,1 0-2,-5 6 0,-1 4-44,-7 2-74,-8 0-91,-4 0-63</inkml:trace>
  <inkml:trace contextRef="#ctx0" brushRef="#br0" timeOffset="3678.8128">9208 1620 266,'0'0'7,"0"0"-1,0 0 51,0 0 23,0 0 6,0 0-23,72 20-14,-41-20-8,7 0-40,1 0 10,-3 1-11,-3 2-3,-6 3-26,-8 5-113,-13 4-45</inkml:trace>
  <inkml:trace contextRef="#ctx0" brushRef="#br0" timeOffset="3910.5956">9239 1984 167,'0'0'94,"0"0"-81,0 0 81,0 0 1,0 0-7,0 0-32,25 2-12,2-7-17,6-2-27,3 1 7,6-2-7,-1 2 1,-2 3 2,-3 0-3,-3 3 0,-5 0 0,-2 0-31,-6 0-95,-1 0-87</inkml:trace>
  <inkml:trace contextRef="#ctx0" brushRef="#br0" timeOffset="4280.3311">9985 1467 281,'0'0'421,"0"0"-421,0 0-5,0 0-15,0 0 9,0 0-4,18 75 15,-15-33 18,0 3-10,0-3 7,-3-3-13,0-1 21,0-3 1,0-5-24,0 0 1,0-3-1,2-3-43,-2-4-33,0-7-91,0-10-81</inkml:trace>
  <inkml:trace contextRef="#ctx0" brushRef="#br0" timeOffset="4627.5769">10003 1602 302,'0'0'0,"0"0"-33,0-101 33,6 75 35,2 8 43,2 2 14,0 3-32,4 2-5,2 0-33,1 4 1,4 2-12,2 4 0,1 1-11,0 0 6,-3 17 2,-2 4 4,-7 2-4,-4 3 10,-8-2-1,0-1-13,0-4-2,-11-2-2,-4-2-10,-7-2 6,-2 0-11,-3-3-1,-1-2-1,7-2-70,5-6-80,8 0-203</inkml:trace>
  <inkml:trace contextRef="#ctx0" brushRef="#br0" timeOffset="5113.3064">10481 1468 414,'0'0'107,"0"0"-34,0 0-7,0 0-31,0 0-31,0 0-4,0 0 7,7 62-7,-4-25 12,-3 3-7,0-1 14,0-3 2,0-3-9,0-6-3,0-3-2,0-3-7,0-2 0,0 0 3,0-4-10,0-6-20,0-6-27,0-3-39,1 0-93,5-5 15</inkml:trace>
  <inkml:trace contextRef="#ctx0" brushRef="#br0" timeOffset="5621.196">10500 1477 112,'0'0'10,"0"-80"-4,10 43 72,4 2 15,-2 8-2,1 6 30,-1 6-55,5 4-18,2 5-34,6 6-9,5 0 14,3 6-19,0 17 1,-2 5 13,-9 4-7,-8 3-7,-13-1 0,-1 2 4,-18-1-11,-16-2 7,-8-7-7,0-7 4,5-6-39,6-11 28,10-2 1,10 0 13,7 0 22,4-2 6,0-1-8,0 1 25,0 2-42,0 0-6,18 0 0,12 7 3,7 10 7,5 0 8,-3 1 4,-5 3 21,0-2-36,-4 1 4,-3 0-8,0-2 5,-6 1-9,-2-1 4,-3 0 0,-5-2 0,-3 0-12,-5-3-4,-2-2-28,1-3-55,2-4-94,-3-4-167</inkml:trace>
  <inkml:trace contextRef="#ctx0" brushRef="#br0" timeOffset="7789.2172">12484 1316 343,'0'0'87,"0"0"10,0 0-18,0 0-21,0 0-21,0 0-5,0-17 13,0 17-34,0 0 1,0 0-12,2 6-3,3 19-10,0 11 13,-2 6 2,-3 2 11,3-1-12,-3-2 3,0-2-4,2-5 9,1 0-10,-2-6 1,1 0 0,-2-6 6,0-2-5,0-7-1,0-4 0,0-3-3,0-5 2,0 1-2,0-2-7,0 0 10,0 0-2,0 0 2,0 0 2,0 0 3,0-8-7,0-3 2,0-7 0,3-2-1,4-1 4,0-2-3,2 7 0,2 1-2,4 3 0,0 3 1,6 4-6,1 5 0,5 0 4,1 1 3,-5 13-6,-3 3 6,-6-1-2,-2 4 0,-9-1-9,-3 2 7,-2 2-5,-20-4-2,-6 0 0,-4-4-9,2-7 2,5-1 6,5-7 1,3 0 6,5 0-10,0-5 15,9-4 0,1 0 6,2 3-6,0 2 5,0 4-2,9 0-3,8 0-1,8 0 1,3 1 19,2 5-19,3-1 12,0-2-12,3 0 3,0 0 2,4-3-4,-5 0 4,1 0 0,-1 0 1,-7-3-6,2-7 0,-8-1 4,-4-3-3,-5-1 2,-5 0 7,-2-1-6,-4 2 3,-2-1-7,0 0 10,0 3-3,-10-2 1,-3 5-8,-2 3 0,-3 2 0,-1 4-19,-2 0 12,2 4 0,4 13 7,3 2-6,3 1 6,7-2 0,2 0-4,0 0 4,5-1 0,11-2 2,5-4-1,2 0 12,3-2-12,7 1 3,2-5 2,2 3-4,0-7-2,-4 1 0,1-2 2,-4 0 17,-2 0-13,-2-11 3,-4-5 13,2-5-20,-3-6 13,1-7-13,-2-6 1,0-7 6,0-2-6,-2-3-3,-6 4 1,-3 1 4,-8 5-5,-1 3 0,0 6 3,-3 9-6,-4 7 6,-1 10-3,4 4 12,1 3-8,-3 2-4,-3 23-24,-1 15 17,-1 13 2,3 2 5,6-5 0,2-1 4,0-4-1,11-3-4,6-6 1,-1-4 0,1-7 3,-1-5 1,-2-5-3,-1-6 6,4-4-3,2-4 4,2-1-8,3 0 3,4-16 5,0-5-8,-2-2 0,-4-1-1,-5 0-8,-7 5 8,-4 3 1,-6 6 0,0 4 5,0 2 2,0 4 15,0 0-22,0 10-12,0 8 1,0 4 9,0-1 2,0 0-3,6-1 4,0-4-1,4-5 0,-4-2-4,0-5-26,-1-2-30,-2-2-59,0-2-147</inkml:trace>
  <inkml:trace contextRef="#ctx0" brushRef="#br0" timeOffset="8030.1384">13661 1459 407,'0'0'72,"0"0"-23,0 0 44,0 0-45,0 0-6,0 0-27,0 0-14,-1-3-1,1 3-5,3 0-45,6 0-41,-3 0-141</inkml:trace>
  <inkml:trace contextRef="#ctx0" brushRef="#br0" timeOffset="8938.4626">14004 1630 100,'0'0'125,"0"0"-120,0 0 13,0 0 23,0 0 28,0 0-4,30 29-26,-18-26 23,4-1-23,4-2-15,2 0 25,2 0-34,1 0 12,-5-3-25,-2-5 8,-6 1-4,-3-4 1,-2-2-2,-5-2 8,-2-2-5,0 0-8,-3 2 0,-11 2-12,-2 2 9,-3 4-11,2 4 8,-2 3 4,-1 0-3,2 6 4,-2 15 1,-1 6 0,4 4 6,4 3-3,5-4 5,5-2 13,3-2-14,0-4-6,9-4 20,11-1-21,2-3 23,2-4-20,9-2-2,1-5-2,5-3-11,3 0-8,1 0-45,-6-11-103,-7-1-85</inkml:trace>
  <inkml:trace contextRef="#ctx0" brushRef="#br0" timeOffset="9740.6375">14513 1536 239,'0'0'267,"0"0"-221,0 0-12,0 0-12,0 0-22,0 0-6,-3 29 6,9-7 22,4 2 20,1 2-34,-2-2 12,1-3-12,1 0-2,-1-3 0,5-3-6,2-3 0,1-3 9,-2-3-2,3-5-4,-2-1-3,-4 0 5,-1 0-12,0-2 7,-3-9-5,-1-2 0,-3-3 5,-3-5 0,-1-1 0,-1-4-13,0-2 5,0 4-8,0 1 11,0 7-2,0 5 6,0 5 1,0 3 7,0 3-1,0 0-6,5 0-6,4 0-1,7 3 1,2 4 10,8 1-4,-1-2 0,5 1 3,1-1-5,5-1 2,-2-1 0,1-1 2,-4-1-1,-3-2-1,-1 0 0,-6 0-15,-5-7 12,-2-7-14,-8-4 14,-6 0 3,0-1 6,0 5 23,-11 2 24,-4 3-20,0 5 4,-2 4-22,-4 0 1,1 10-3,1 12-13,5 7 0,7 2-6,7 0 1,0-3 5,3 1 0,15-6 0,3-3 2,5-3-1,7-8 1,5-3-2,4-6-6,2 0-19,-5 0-63,-12-9-93,-14 0-293</inkml:trace>
  <inkml:trace contextRef="#ctx0" brushRef="#br0" timeOffset="11360.4881">15775 1544 276,'0'0'71,"0"0"-46,0 0 30,0 0 5,0 0-12,0 0-13,-74-32-35,48 32 13,3 0 5,-4 0 12,3 0 11,-2 3-29,3 9-7,-1 5-5,4 1-7,2 3 7,6 1-1,5 1 2,4-1-4,3-1 4,0-3-1,2-1 9,9-3-4,3-3 1,2-3 0,2-4-4,5-2 9,3-2-6,6 0-4,1-2 1,-1-11 0,0-5-2,-4-3 0,-4-3 2,-5-5-4,1-7 5,-7-3-2,0-7 4,-6 0 3,-3-4-8,-4 4 18,0 1-1,0 2 21,-3 6-17,-3 5-7,-2 8 4,5 11-17,-1 7 16,3 6-7,1 0-10,0 13-7,0 22-25,-3 15 32,0 10 7,1 3-1,2-3-6,0-4 0,16-10 4,6-7-7,6-4 3,2-6 0,4-8-27,5-4 5,-1-9 1,-2-8-50,-4 0-107,-5-6-185</inkml:trace>
  <inkml:trace contextRef="#ctx0" brushRef="#br0" timeOffset="13002.636">17226 1673 461,'0'0'95,"0"0"-95,0 0-5,0 0 0,0 0 10,0 0-2,7 19 37,3-16-18,3-1 11,6-2-8,1 0-19,3 0 23,4 0-20,1-11-3,-1-2 6,-2-5-3,1-5-9,-7-4 0,1-6 8,-5-3-5,-2-6-2,-3-2-1,2-3 6,-4-1-2,-1 0-4,-1 1 0,0 2 4,1 3-8,-2 4 5,-3 8-1,-2 8 9,0 10-1,0 4-5,0 5 6,-2 3-2,-1 0 6,-2 5-13,-5 28-11,-3 16 3,-4 19 7,2 4 1,5-2 0,7-6 7,3-10-11,0-7 4,16-6 0,8-7 1,6-6 1,6-9-2,1-7 0,2-9 5,4-3-12,-1-3 7,0-16 0,-1-9-7,-6-3-7,-2-7 13,-8-3 0,-5-1-8,-4-4 1,-7-3 8,-1 2 0,-1 3-4,-6 5 9,-1 9-5,0 9 0,0 10 5,0 6-3,0 5 12,0 13-14,-3 18-3,-5 13-2,1 5 5,1-2 0,2-3 4,1-2 0,1-7-1,1-7-1,1-4 6,0-7-6,0-4-2,0-5 0,0-3 7,0-4-10,0-1 4,0 0-1,0 0 23,0 0-22,0 0 40,0 0 1,0 0-37,0 0 16,0 0-21,0 0 1,0 0-2,0 1-2,0 10-17,0 5 4,-9 4 11,2-1 5,-3-1 6,0-1 1,3-4 12,2-3-17,2-4-2,3-3 0,0-3 2,0 0 0,0 0 6,0 0 1,0-3 15,0-9-21,0-5-3,0-2 0,0-1-25,0 0 8,9 1-2,1-1-14,3 2 21,4-1-26,4 1 20,6 1 7,0 4-17,-2 3 18,1 8 3,-8 2 7,-1 0-11,0 5 8,-2 12 3,-3 0-5,3 1 12,-5-3-10,2-2 3,3 1 0,-1-3-1,-1-3 5,2 0-3,-2-3-1,1-1-3,0-4 1,3 0-41,1 0-103,0 0-153</inkml:trace>
  <inkml:trace contextRef="#ctx0" brushRef="#br0" timeOffset="13773.5901">18684 1456 257,'0'0'138,"0"0"-11,0 0-50,0 0-13,0 0-38,0 0 2,-102-41-18,71 54-5,-2 8-6,3 4 1,3-1 0,10 0 5,7-1-5,6-2-9,4-4 8,0-3-2,4-2 3,8-2 0,3-3 1,3-1 4,1-6-5,-1 0 0,0 0 0,-1 0-3,-1-10 3,-3-4 0,-1-3 1,-1-2-1,-1 1 3,2 1-3,-3 6 0,-3 2 2,-3 7-2,-3 2 0,0 0-6,2 0 4,2 6-20,3 9 22,2 1-2,2 1 6,4 1-4,-2-3 0,3-2 4,0-2-5,3-5 2,-2-3 2,2-3 3,0 0-1,-1-7-5,0-13 0,-2-4 0,1-6 9,-1-8-7,-4-3 5,-1-2-3,-1-2 6,-6-1-10,-4 0 18,0 1-7,0 1 26,0 3-5,-8 7-5,0 7 12,3 9-32,2 10-6,0 7-1,3 1-16,-3 18 5,0 21-29,2 16 40,-2 11 3,3-6 0,0-4-4,0-9 1,6-8 0,9-7 1,6-8-1,6-6 0,2-7 0,4-7-48,0-4 2,-3 0-41,-3-1-143,-8-14-201</inkml:trace>
  <inkml:trace contextRef="#ctx0" brushRef="#br0" timeOffset="14121.0269">18620 1373 311,'0'0'61,"0"0"-33,0 0-18,0 0-6,80-6 23,-39 3 26,1 0-21,-2 2 10,-1-1-3,-2 1-31,1-1 6,1-1-12,0 0-4,0-2 1,-3 0-116,-6 0-93</inkml:trace>
  <inkml:trace contextRef="#ctx0" brushRef="#br0" timeOffset="14807.2871">17328 1206 75,'0'0'57,"0"0"23,0 0-4,102 11-2,-62-4-1,8 1-8,7-5 8,2 0-43,0-3-12,-4 0-5,-4 0-8,-7 0-10,-7 0 2,-7 0-101,-9 0-76,-13-3-126</inkml:trace>
  <inkml:trace contextRef="#ctx0" brushRef="#br0" timeOffset="16828.3202">20700 1033 220,'0'0'99,"0"0"-49,0 0-31,0 0-5,0 0-12,0 0 7,0 0 6,0 30 32,0 3 26,-3 8-1,-4 6-58,1 1 9,-1-2-6,2-4-10,2-4 14,1-5-17,-1-6-4,2-3 4,-1-4-3,-1-4-2,-1 0-17,-5-4-28,2-2-11,-1-5-58,5-5-40,3 0-164</inkml:trace>
  <inkml:trace contextRef="#ctx0" brushRef="#br0" timeOffset="17213.8055">20754 984 192,'0'0'90,"0"0"-23,0 0-6,39-88-22,-26 74 10,-1 6-18,0 0-5,1 2 6,0 3-20,3 3 5,-1 0 6,4 11-21,-1 17 10,0 11 10,-4 11-11,-1 7 18,-6 5-10,-4-3 2,0-4 7,-1-8-22,-1-7 15,5-6-20,-3-7 2,3-5 2,-1-4-3,1-4-2,-2-3 0,-1-4-28,0-3 6,-3-2-50,0-2-118,0 0-33</inkml:trace>
  <inkml:trace contextRef="#ctx0" brushRef="#br0" timeOffset="17414.3585">20741 1310 187,'0'0'145,"0"0"-127,0 0-15,0 0 8,0 0-4,107-24 18,-73 19-8,-2 2-16,-4 3-2,-4 0-18,-6 0-176</inkml:trace>
  <inkml:trace contextRef="#ctx0" brushRef="#br0" timeOffset="18170.153">21268 1442 25,'0'0'44,"0"0"46,0 0-19,0 0 10,0 0-13,0 0-25,53 25 31,-40-25-30,-1 0 11,3 0-6,-1 0-31,6-10 6,2-3-18,1-5-3,3-6 6,-1-3-7,-1-8-1,-5-3-1,-2-5-21,-5-5-5,-5-2 3,-1 0-4,-6-1 24,0 0 3,0-1 0,0 3 3,-2 4 0,-2 3-3,0 10 5,1 14 2,-2 9 13,2 9 0,-3 9-14,-7 27-6,-4 18-4,-2 14 4,4 0 6,5 0-2,8-8 6,2-6-9,2-5-1,12-6 12,5-6-10,4-5 3,3-6 13,-1-7-16,-1-5 19,-5-5-20,4-6 2,-1-3-3,-1 0 2,0-3-6,-5-9 4,-4-3 0,-3-2 3,-4-1 0,0-2-1,-2 2 15,-1 2-11,-1 4 9,-1 3-15,0 6 5,2 1 4,-2 2-9,3 2-18,0 14-6,3 5 24,0 2 9,4 0-1,5-3 0,6-3-1,4-3-7,7-5 2,-2-5-6,-4-2-41,-4-2-53,-6-2-242</inkml:trace>
  <inkml:trace contextRef="#ctx0" brushRef="#br0" timeOffset="18385.7078">21840 1093 690,'0'0'24,"0"0"-24,0 0-3,0 0 3,0 0 10,0 0-10,0 0-12,0 0-84,0 0-170</inkml:trace>
  <inkml:trace contextRef="#ctx0" brushRef="#br0" timeOffset="19103.2949">22279 1158 185,'0'0'50,"0"0"-35,0 0-4,0 0 24,-84-3 38,69 12-18,2 6-19,-2 8 7,4 3-33,2 5 17,4 1-4,5-4-4,0-1 24,0-4-41,5-2 7,7-3 11,5-3-16,1-2 6,3-2 2,-2-2-12,5-3 24,1-3-16,4-3 2,2 0 8,0 0-10,2-5-6,0-9-2,-2-8-16,1-3 14,-6-3-20,-2-3-4,-7-1 24,-5 0-10,-11 1 12,-1 6 9,0 5-1,-1 6 43,-10 7-20,2 3-9,3 4-9,0 0-13,-2 22-6,2 9-5,1 6 11,5-3-5,0-3 5,6-4 0,10-6 1,2-3 1,5-6-2,0-2 0,6-5-14,-2-4-1,-1-1-41,-1 0-44,-6 0-132</inkml:trace>
  <inkml:trace contextRef="#ctx0" brushRef="#br0" timeOffset="20306.0638">24024 1102 220,'0'0'120,"0"0"-56,0 0 23,0 0-23,0 0-43,0 0-5,-98-31-16,66 33 16,3 12 5,3 4-6,3 6 7,1 4-22,2 6 6,-1 2-3,9-3 10,4-2-8,8-3-2,0-6 0,8 1-3,12-3 3,6-7 4,3-2 24,2-5-19,3-6 1,3 0-11,1 0-2,2-3-21,-4-8-44,-6-1-167,-10 0-101</inkml:trace>
  <inkml:trace contextRef="#ctx0" brushRef="#br0" timeOffset="21377.7884">24514 1167 30,'0'0'83,"0"0"-47,0 0 40,0 0-20,0 0 6,0 0-29,-72-62 23,41 62 5,-2 0-13,-3 9-14,2 16-15,3 3-14,5 4 4,8-3-2,3 0-2,11-3-9,2-4 4,2-1 0,0-4-2,2-3 9,10-4-6,1-2 9,8-4-8,2-4 2,6 0-4,7-3-1,-5-13-9,2-4-29,-6-2 2,-4 1 10,-7 0 12,-7 4 12,-5 4-1,-2 8 4,-2 5 53,0 0-8,0 0-17,0 0-28,0 7-15,0 10 8,0 2 7,0-1 0,0 0 0,0-2-3,0-4 3,10 0 0,4-6 0,5-3 0,2-3 0,7 0-1,7-7-13,0-11-68,3-4 16,-1-3-10,-6-4 27,-4 0 49,-6 4 6,-9 5 51,-3 10 44,-6 4-38,-1 4-17,3 2-46,1 2-3,6 14 3,3 5 2,-3 2 14,-3 1 8,0-2-19,-5-2 29,1-2-18,-2-1-10,-1-5 7,1-5-10,-3-3 1,0-2 11,3-2-8,-2 0-1,2 0-3,6-7 5,3-14-5,6-7-3,3-2-1,0 5-6,-2 5 9,-1 7-2,0 5 0,4 5 1,1 3-8,3 0 7,1 3 0,-2 9-5,-2 3 13,-5 2-8,0-2 4,-6 0 4,-2-2 3,2 0-11,-6-3 1,0-1 5,-3-1-6,0-3-18,-1 2-45,0-3-165,-2 1-164</inkml:trace>
  <inkml:trace contextRef="#ctx0" brushRef="#br0" timeOffset="23313.9308">26505 1224 182,'0'0'84,"0"0"-63,0 0-16,0 0-4,0 0 19,0 0 6,15 22 33,-1-18-8,-2-3 5,3 1-15,1-2-27,3 0 5,-2 0-13,4 0-6,-3-11 15,0-4-15,-3-3 1,-2-5-1,-1 0-4,0-8 1,0 1-3,-2-4 4,2-3-2,-4-2 4,-2 0 0,0 2 0,1-1-3,-4 3 3,-2 4 0,-1 3 7,0 7 28,0 8-8,0 5 4,-1 6 5,1 2-33,0 0 3,-2 13-6,-2 25-13,-5 16 13,2 14 3,-4-2 4,4 0 9,2-4-16,2-6 9,3-7-9,0-4 4,0-7 3,0-7-3,0-2-2,0-5-1,0-3 7,2-4-16,1-5 8,-2-3 0,1-5 8,0-2-5,-2-2-3,0 0 3,0 0 0,0 0-3,0 0 0,0-9 4,0-5-2,0-5-2,0-4 0,0-2-9,0-6 2,0 0 4,0-1-8,0 0 10,6 3-7,8 3 8,4 3 0,0 7 0,1 4-9,-1 4 8,0 5-5,-5 3 3,1 0-2,-2 2-2,-3 14 0,-5 4-2,-4 2-19,0 0 1,-6-3-5,-12-4 5,3-1 23,-1-5-3,5-2 7,4-4 3,4-1 6,3-2-14,0 0 5,0 0 0,6-2 11,6-3-10,-1 0 0,-1 3-1,-1 2-8,1 0 8,5 11 6,2 6 3,2-1 16,-1 0-21,1 1 12,-1 1 15,-1-3-31,0 0 9,0 2-9,4-2 0,1-2 6,3 0-4,0-5-2,0-1-16,-1-4-74,1-3-30,-4 0-17,0 0-130</inkml:trace>
  <inkml:trace contextRef="#ctx0" brushRef="#br0" timeOffset="23931.6662">27386 1189 325,'0'0'65,"0"0"1,0 0-63,0 0 4,0 0-1,0 0-4,46-22 13,-36 36-11,-2 7 1,-1 4 23,-1 3-12,-3-3 2,0-4-5,-1-3-7,-2-3 0,0-5 9,0 1-15,0-5 16,0-1-15,0-4 0,0-1 8,0 0-6,0 0 11,0 0 6,3 0-13,1-12 22,5-6-22,3-6-3,7-3 2,1 0-5,4 4-2,-1 5-7,-1 7-5,-6 7 9,-4 4-3,-2 0-1,-4 12 0,-1 11-10,-1 2 18,1 3-3,-1-4 12,3-2-8,1-1-1,0-3 1,-2-3 4,1-1-5,-1-5-18,-2-3-43,2-3-52,4-3-38,1 0-125</inkml:trace>
  <inkml:trace contextRef="#ctx0" brushRef="#br0" timeOffset="24996.4402">28021 1203 200,'0'0'149,"0"0"-64,0 0-18,0 0-5,0 0-30,0 0-26,-46-7 6,31 25-12,-3 6 0,2 0 24,2 0-18,5-2-6,5-5 0,2-1-14,2-3 7,0-3 3,0-1 4,9-3 10,2-1-6,4-1 0,0-2-4,1-2 3,-2 0-10,-3 0 7,0-2-1,-3-10-5,-1-2 3,-3-2 3,-1-5 0,0-2-12,0-3 9,2-5-41,-2 1 2,0 4-4,1 7-16,-3 6 36,-1 5 20,0 2 6,0 5 14,0-1 7,3 2-21,7 0-8,3 0 1,6 0 3,5 0 3,0 7 1,-1 7 0,-3 1 4,-3 3 5,-4 2 11,-2-1-16,-1 1 10,-2 0 7,-4-1 0,2-1 34,0-2-31,0-3 1,-2-3-8,-1-4-11,2-1-6,-2-3 0,3-2 5,1 0 5,-1 0-5,8 0 5,2-11 11,2-9-16,3-6-6,0-2 1,-3 1-14,-2 1 10,-2 5-3,-7 6 7,-3 8-1,-2 5 4,-2 2-6,0 2-13,0 16-18,0 6 34,0-1 4,3 0-2,1-1 22,2-3-20,0-6 20,3 0-11,-1-6-13,2-1 8,3-1-7,1-5-1,5 0 13,1 0-8,-1-6-5,3-11 0,-3-4-21,-2-5 20,-2-3-7,-3-3 8,-4 3-8,-7 2 19,1 7-7,-2 5 34,0 5-17,0 2 13,0 4-34,0 4 0,6 0-3,8 0-3,6 0 6,7 0-5,1 0 8,4 0-9,-1 0 4,0 0-26,1 0-1,-1 0-86,-1-2-18,-6-2-122</inkml:trace>
  <inkml:trace contextRef="#ctx0" brushRef="#br0" timeOffset="29245.3777">4164 3225 148,'0'0'190,"0"0"-168,0 0 21,0 0-4,0 0 10,0 0-1,0 0-35,-2 10 2,2 20 10,6 9 21,4 8 3,-5 4-24,1-3-15,3 1 0,-2-5-3,1 4-7,-2-5 0,1-1 0,-2-4 2,-2-4 1,4-5-1,-4-5-2,0-7-17,2-8-22,1-6-55,2-3-107,0-6-99</inkml:trace>
  <inkml:trace contextRef="#ctx0" brushRef="#br0" timeOffset="29593.3901">4186 3243 213,'0'0'35,"0"-77"-14,6 45 23,9 7-17,-3 4 43,-3 4-4,4 3-22,1 2 15,2 2-45,4 4 4,6 3-5,7 3-6,5 0-2,0 21 5,-5 8-3,-6 5-1,-11 3-6,-8-1 0,-8 0-3,0 1 12,-14-4-9,-6-6 0,-3-2 9,-1-4-10,2-6 1,-2 0-8,3-3 1,-1-3-52,-2-2-47,3 0-81</inkml:trace>
  <inkml:trace contextRef="#ctx0" brushRef="#br0" timeOffset="30217.6464">4786 3140 211,'0'0'103,"0"0"-49,0 0 8,0 0 13,0 0 14,0 0-53,-31-21 1,17 21-31,-2 18 1,-7 15-3,-4 14-3,2 8-1,3 9 15,5-1-12,4-3 13,10-1-16,3-6 11,3-7-10,21-5 1,4-6 2,11-10 22,4-8-25,0-9 12,1-8-10,-1 0 4,-6-13 1,-4-8-8,-3-7 0,-6-4 8,-8-4 1,-4-5-4,0-4 6,-2-4 0,-4-7-7,-6 0-4,0-3 0,0 6 0,-16 6-9,2 9-3,-3 14-13,-3 12-40,1 12-29,-8 0-184</inkml:trace>
  <inkml:trace contextRef="#ctx0" brushRef="#br0" timeOffset="30753.8145">5541 3207 594,'0'0'0,"0"0"-43,0 0 43,0 0 10,-94-90 40,71 80-30,7 2 9,-2 4 3,6 3-30,0 1-2,6 0 1,3 7-3,2 16 2,1 8-23,0 10 13,12 3 10,7 2-17,8 1 15,1-5 2,3 0 0,1 0 0,-4-4 0,-5-2 0,-7-4 0,-7-4 5,-6-1-5,-3-2 4,0-1-1,-17-3 22,-8-3-6,-3-1 30,-5-4-15,0-4-17,2-3 17,-2-6-34,5 0 4,2 0-4,3-3-1,3-8-19,2 2-7,3-3-57,5-1-77,10-4-259</inkml:trace>
  <inkml:trace contextRef="#ctx0" brushRef="#br0" timeOffset="31182.6561">5723 3124 218,'0'0'84,"0"0"-40,0 0 7,83-9 4,-46 3 5,7 0-34,3-2-3,-2 2-14,-2-2-3,-11 4-6,-13 1-32,-4 2-70,-10-1-91</inkml:trace>
  <inkml:trace contextRef="#ctx0" brushRef="#br0" timeOffset="31414.4419">6002 3067 124,'0'0'241,"0"0"-200,0 0-26,0 0 44,-5 90 41,5-45-55,0 3 5,0-3-24,2 1-5,7-4-4,0-5-12,-1 0 3,0-4-4,-2-5-3,-3-1 5,0-2-6,-3-4-17,0-2-28,0-2-90,-9-6-98</inkml:trace>
  <inkml:trace contextRef="#ctx0" brushRef="#br0" timeOffset="31599.3524">5912 3663 468,'0'0'191,"0"0"-101,0 0-25,0 0-54,0 0-10,0 0-1,8 4-34,17-1 34,9-3 0,9 0 10,-1 0 4,-1 0-14,-4 0-31,-3 0-12,-3 0-65,-9-1-135</inkml:trace>
  <inkml:trace contextRef="#ctx0" brushRef="#br0" timeOffset="32169.5672">6500 2993 309,'0'0'75,"0"0"-70,0 0 3,0 0 29,91 0 28,-55 0-32,-3-1-7,-5-4-24,0 3 0,-7 2-2,-7 0-31,-4 0-84,-10 0-77</inkml:trace>
  <inkml:trace contextRef="#ctx0" brushRef="#br0" timeOffset="32454.6709">6666 2990 142,'0'0'237,"0"0"-176,0 0-21,0 0-13,0 0-23,0 0 66,-2 80 15,2-46-55,3 1 3,3 1-18,0 1-11,0 0 10,0 0-8,-1-2-6,0 0 0,-3-1 5,1-2-2,-2-2-1,-1 0 1,2-5-3,-1 0-31,1-7-16,1-2-42,1-4-79,-2-4-17,-1-2-50</inkml:trace>
  <inkml:trace contextRef="#ctx0" brushRef="#br0" timeOffset="33225.5592">7212 2979 207,'0'0'189,"0"0"-182,0 0-7,0 0 0,0 0 1,0 0 12,70-25 3,-36 19 18,-4 1-13,-6 2-7,4-1-1,-7 1-13,1-2-13,-7 2-114,-7-3-178</inkml:trace>
  <inkml:trace contextRef="#ctx0" brushRef="#br0" timeOffset="33472.9796">7342 2912 213,'0'0'184,"0"0"-161,0 0-11,0 0-9,0 0 71,-3 96-17,3-62-13,0 4 2,0-1-28,4 4 0,2 0-18,-3 0 8,0 0-2,0-1-6,-3-2 0,0-2 0,0-5-26,0-3-32,-9-7-65,-1-6-83,-1-6-87</inkml:trace>
  <inkml:trace contextRef="#ctx0" brushRef="#br0" timeOffset="33673.5249">7234 3527 236,'0'0'217,"0"0"-145,0 0-1,0 0-51,0 0-13,0 0-7,3 15-7,19-9 7,5 0 33,6-1-16,3-4 4,-2-1-13,-1 0-10,-2 0 2,-4 0-45,-3 0 21,-6 0-128,-3 0-96</inkml:trace>
  <inkml:trace contextRef="#ctx0" brushRef="#br0" timeOffset="34560.2657">7922 2918 330,'0'0'59,"0"0"-11,0 0-42,0 0-3,0 0 0,0 0 4,-85-16 11,73 27 1,0 12-18,-3 6 23,1 11-4,1 7-11,3 2-8,4 5 6,1-2-7,5-5 0,0-4 1,0-7-8,9-6 9,5-3-2,-1-6 0,1-3 3,0-4-3,3-7 22,5-2 10,0-5 17,1 0-11,4-6-17,4-11 10,2-4-28,0-3 14,1-6-17,-3-4 6,-8-6 13,-7-2-9,-7-2 14,-9-1 2,0 3-12,-3 5-9,-19 2-5,1 3 2,-6 5-10,0 3 3,3 5-29,2 5-5,4 7-56,2 4-52,1 3-178</inkml:trace>
  <inkml:trace contextRef="#ctx0" brushRef="#br0" timeOffset="34961.3414">8435 2828 244,'0'0'153,"0"0"-65,0 0-84,0 0 6,0 0-10,0 105 30,0-57 6,0 2 7,0-1-33,0 2 9,0-1-8,0-2-8,0-7-1,0-5-2,0-6-7,0-4 6,0-5-59,0-8-80,0-5-28,0-8-98</inkml:trace>
  <inkml:trace contextRef="#ctx0" brushRef="#br0" timeOffset="35393.6886">8426 2919 410,'0'0'77,"0"0"-32,0 0-31,0 0-14,0 0-1,0 0 0,66-29-3,-41 58 4,-2 9 26,-1 4 3,-3 1-2,-2 3 1,2-3-22,-1 1-6,3-8 6,0-3-2,-5-9 3,-1-7-5,-9-5 0,0-5-2,-3-4 9,-3-1-5,2-2 56,1-3 14,5-18-26,1-10-47,2-6 1,2-5-2,-1-2-2,-3-1-2,0-2-14,-3 2 3,-3 0 9,0 6-19,-3 6 4,0 9 5,0 8-37,-6 6-21,0 7-117</inkml:trace>
  <inkml:trace contextRef="#ctx0" brushRef="#br0" timeOffset="37251.8535">10804 3262 172,'0'0'67,"0"0"34,0 0 47,0 0-34,0 0-26,0 0-30,0 0-39,-9 0 19,-1-4-31,-5-3-3,-9 2 8,0-6-7,-6-1-5,-7-4 4,0-2 12,-8-5-9,0-3-7,2-4-8,1-4 8,5-7-38,2-2 24,7-5 12,4-1-29,4-2 31,6-1-6,3 2 6,7 1-4,4 6 8,0 6-4,0 12 0,6 8 6,3 8-11,2 8 5,2 1-9,-1 15 5,1 25-21,-7 17 24,-6 16 1,0 7-14,-24-1 9,-7-1 5,-3-6 0,4-14-5,6-8 5,7-12-7,7-13 7,6-7-3,2-8-12,2-8 13,0-2-10,22 0 12,14-18 29,12-10 3,9-6-27,3 0 7,1 1-9,-2 4-3,-2 4-3,-6-1-14,-8 5-75,-9 3-105,-7 1-203</inkml:trace>
  <inkml:trace contextRef="#ctx0" brushRef="#br0" timeOffset="38517.6503">11819 2714 256,'0'0'206,"0"0"-142,0 0-28,0 0-35,0 0 4,0 0-5,6 85 53,1-40-4,-1 1-10,0-2-22,0-5 11,-3-6-10,3-4-14,-6-2-4,0-1 11,0-4-11,0-4 0,0-4 4,-3-5-12,3-6 6,0-3-12,0 0 12,0-14-22,0-11-3,0-7-6,0-2-13,2-5 19,4-2-11,-5 0 15,1-1 21,-1 4 1,-1 4 1,2 4 10,-1 4 8,5 2 26,4 1-19,4 2-6,8 4-12,-1 4-7,-1 10-2,0 3-3,0 6 2,-2 20 3,-2 6 8,-4 2 17,-3 0-12,-5-2-9,-1-2 16,0-5-18,-1-6 1,-2-4 4,0-4-6,0-7 3,0-1-4,1-3 6,1 0-3,1 0 2,3-10-1,3-13 14,3-7-18,5-8 0,2 0 0,0 1 5,3 4-7,-2 4 2,-1 8 0,-1 6-4,-2 6 4,-2 8-1,4 1-1,-3 10-24,1 16 25,-4 4-6,-2 5 7,-4-1 3,-4-1-3,-2 0 13,0-4-4,0-1-5,0-2-8,0-2-13,-2-3-33,2-2 5,0-5-97,0-5-116</inkml:trace>
  <inkml:trace contextRef="#ctx0" brushRef="#br0" timeOffset="38956.5358">12693 2758 433,'0'0'40,"0"0"22,0 0-16,0 0 9,0 0-18,0 0-11,-70-39-25,49 67 8,-1 10-9,2 4 2,4 2 14,7-3-14,6-4 2,3-5-4,0-3-1,4-4-1,13-4 4,-1-4 2,3-7 14,3-8-17,4-2 7,6-5 13,1-16-20,2-3 14,-8-1-13,-9-3 2,-7-2 11,-10-1-14,-1-4 7,0-1-8,-10 0-2,-6 1-4,-1 3-8,-1 4-36,6 8-6,-2 11-115,-3 5-59</inkml:trace>
  <inkml:trace contextRef="#ctx0" brushRef="#br0" timeOffset="39959.2268">13091 2655 376,'0'0'82,"0"0"-47,0 0-16,0 0-19,0 0 0,0 0 1,0 88 61,0-45 0,-7 4-33,-1-1 9,1-9-25,3-5-8,1-7-2,1-5-3,1-5-11,-1-6 4,2-5-12,0-4-16,0 0 21,0 0 14,0-4 6,0-13-6,3-5 6,8-5-6,0-6 0,3-5 2,2-3-11,-1-2 8,0 2 1,-1 3-2,0 8 2,-2 6-3,5 6 3,-5 7 0,1 7 0,2 4 3,2 0-3,0 14 0,-3 11-5,-1 5 5,-4 0 5,-4-1 0,-2-3 18,-3-7-23,0-1 0,0-6 3,0-3 2,0-3 12,0-4-17,0-2 0,0 0 13,0 0-12,5-2 6,3-11 9,3-8-11,5-8-10,2-3 5,6 3-15,-2-3 15,2 6-13,-5 5 13,-1 5 0,-6 6 0,-3 4-4,0 6 4,2 0 0,3 3-5,3 20-1,1 6 6,-8 6 1,-2 1 2,-4 1 17,-2 1-15,0-2 12,-2-3-5,0-3-6,0-4-6,0-7 0,0-4-8,0-5 1,0-3-40,0-5-34,0-2-61,0 0-111</inkml:trace>
  <inkml:trace contextRef="#ctx0" brushRef="#br0" timeOffset="40291.3279">13869 2623 446,'0'0'99,"0"0"-89,0 0 12,0 0-22,0 0 32,0 0-21,13 96 41,-13-55-28,0-4-2,0-1-15,-2-3 0,-2-1-7,-2-5 4,2-3-2,-1-6-2,2-3-6,0-5-7,2-6-41,1-4-29,0 0-33,0 0-1,0-13-181</inkml:trace>
  <inkml:trace contextRef="#ctx0" brushRef="#br0" timeOffset="40545.2489">13873 2636 599,'0'0'59,"0"0"-30,0 0-2,0 0 27,0 0-37,0 0-1,43-75-16,-16 67 7,4 1-17,2 2 10,-4 2 0,-3 2-3,-4 1-16,-3 0-7,-7 0-16,3 0-71,-9 2-80,-5 3-181</inkml:trace>
  <inkml:trace contextRef="#ctx0" brushRef="#br0" timeOffset="40761.425">13885 2747 344,'0'0'13,"0"0"-11,0 0 42,0 0 36,0 0-17,0 0-27,15 6 16,9-6-11,6 0-10,1 0-27,0-3 1,-1 2-10,-6 1-25,-6 0-56,-8 0-93,-10 6-164</inkml:trace>
  <inkml:trace contextRef="#ctx0" brushRef="#br0" timeOffset="41008.8433">13827 3000 117,'0'0'134,"0"0"-111,0 0 40,0 0-11,0 0 15,0 0 3,0 0 1,53 21 6,-24-21-41,-3 0-7,3 0-12,1 0-13,-2 0-2,-1 0-2,0 0-14,-5 0-1,-5 0-67,-2 0-84,-6 0-102</inkml:trace>
  <inkml:trace contextRef="#ctx0" brushRef="#br0" timeOffset="41695.1348">14295 2587 188,'0'0'133,"0"0"-101,0 0-32,0 0 6,0 0 13,12 79 56,-12-35-12,2 3 28,-2-2-43,0-3-16,4-5-10,-1-3-21,2-8-1,-2-2 0,-2-7 1,1-3-10,-2-5 6,1-6-22,-1-1-12,0-2-38,2 0 14,-2-8-45,4-12-167</inkml:trace>
  <inkml:trace contextRef="#ctx0" brushRef="#br0" timeOffset="42111.8806">14380 2644 208,'0'0'85,"0"0"56,0 0-48,0 0-40,0 0-4,0 0-29,-6-43-20,12 68-14,10 8 14,0 7 21,-3 3-11,2-3-1,0-1 13,3-1-7,1-5-11,2-4 1,2-4-2,-4-6-5,-3-3 2,-2-5 0,-5-6 1,-3 0 0,-5-2-1,2-3 3,-3 0 6,3 0 7,4-6 28,-2-10-21,3-6 12,-1-6-20,2-7 5,3-5-15,-2-4-3,2 0-4,-4 0-4,-5 4-16,-3 5 12,0 3-16,0 7 10,-5 5-7,-2 5-32,-1 5 14,4 7-80,-2 3-89,0 0-98</inkml:trace>
  <inkml:trace contextRef="#ctx0" brushRef="#br0" timeOffset="42813.7598">14895 2529 263,'0'0'115,"0"0"-76,0 0-3,0 0-7,0 0-12,0 0-11,92-11 27,-44 10 47,0 0-52,-2-1-10,-1 2-1,-2-1-13,-2-2 5,-4-2-9,-6 2-8,-8 0-4,-9 1-63,-7 2-58,-7-1-22,0-2-153</inkml:trace>
  <inkml:trace contextRef="#ctx0" brushRef="#br0" timeOffset="43114.5794">15114 2537 149,'0'0'194,"0"0"-182,0 0 35,0 0 33,0 105 25,0-69-62,0-1-1,0-1-8,0 0-17,5-3 7,-1-1-21,2-1-1,-4-3 6,5-2-6,-5-5-4,-1-2 2,1-2-43,-1-6-10,2-3-93,3-6-64,3 0-49</inkml:trace>
  <inkml:trace contextRef="#ctx0" brushRef="#br0" timeOffset="43747.3523">15622 2513 339,'0'0'62,"0"0"-37,0 0-25,0 0 20,0 0-12,-15 105 72,12-58-38,3-2 7,0-3-23,0-3-22,9-4 5,6-5-9,3-5 0,1-4 14,0-5-8,1-8 3,-1-3 7,-1-5 0,4 0 20,1-5-12,-1-13-9,4-6 5,0-1-10,0-7-10,-1 1 0,-2-4 12,-4-2-11,-1-1-1,-9 0-16,-5 1 11,-4 2-42,0 5 2,-1 4-20,-10 6-121,-4 10-73</inkml:trace>
  <inkml:trace contextRef="#ctx0" brushRef="#br0" timeOffset="44148.4236">16254 2466 356,'0'0'179,"0"0"-140,0 0-39,0 0-15,0 0 14,0 0 1,2 114 4,-2-71 42,0-3-22,0-2-3,-3-2-2,-2-5-14,4-2-5,-2-3 0,3-5 5,-1-6-8,-3-5 3,3-3-24,-1-6-62,1-1-107,-1 0-57</inkml:trace>
  <inkml:trace contextRef="#ctx0" brushRef="#br0" timeOffset="44703.1851">16236 2556 315,'0'0'28,"0"0"-28,0 0-1,30-87 1,-14 74 22,-2 2 16,2 5 9,-1 3-27,0 3-7,0 0-7,1 14-5,0 12 10,1 11 4,-3 0 19,-2 3 6,-5-6-33,-2-3 19,-2-5-11,-3-6-13,0-7 0,0-3-2,0-8 0,0 0 8,0-2 1,0 0 26,0 0-3,3-3-23,1-14 6,6-7-15,1-8 0,4-2 5,4-5-5,1-1-5,-1 9 5,-1 7-8,-7 11 6,-1 8 2,-3 5-7,4 0 6,4 15-16,0 11 12,-1 4 4,-3 2 2,-2-1 11,-6 0-4,0-2 4,1-2 27,-4-3-33,0 0 9,0-1 4,0 0-18,0-2 4,0-2-5,-1-1 1,-5-1-4,3-4-2,3-2-36,0-5-22,0-3-87,0-3-106</inkml:trace>
  <inkml:trace contextRef="#ctx0" brushRef="#br0" timeOffset="55515.5305">17675 2853 173,'0'0'91,"0"0"-32,0 0-5,0 0 3,0 0-42,0 0-6,0 0-9,4 0 1,-2 0-1,2 0 2,1 0 4,0 0 10,1 0-14,2 0 6,-1 0-1,2 0 7,-1 0 12,-2-2-10,1-2-3,3-5 10,1-1-21,1 0 6,1-3-4,1-3-1,-1-2-1,-5-1 2,2-4-2,-2-2 10,0-2-9,2 1-3,-4 1 3,0-1 0,-2 2 0,0 0-3,-2 0 0,-1-1 9,1 0-6,-2 1 1,1 0-1,1 1 1,-2 0-4,1 4 7,-1-1 12,0 2 3,0 2-13,0 3 6,0 0 2,0 5-15,0 1 7,0 1 2,0 3-10,0 1 17,0 0-6,0 2-2,0 0-1,0 0-8,0 0-2,0 0-7,0 0 1,-1 4 0,1 25-3,-2 18 10,2 20-6,0 11 14,0 4-8,0-1 2,0-2 1,0-6 5,5 1-7,1-5 6,0-1 3,0-2-10,-2-3 10,2-3-10,0-6 1,0-8 1,1-12-1,-2-6-1,-2-7 0,-1-5 3,-1-6-4,1-3 1,-2-4 0,0-3 5,0 0 1,0-12 3,0-14-8,0-6 1,0-5-4,0-8-4,0-4-9,0 0 15,-5 2-16,-3 5 6,0 4-5,-1 5-10,0 3 25,0 2-11,0 5 11,1 3 6,5 5-6,0 5 0,3-1 0,0 2-15,2 2 1,11-2 6,5 0 6,6-3-3,2-1 5,5 0 0,7-2 0,4 0 5,6-3-7,-2 0 2,-2-2 0,-6 3-4,-6 3 5,-11 3-1,-8 5 0,-7 2 2,-6 0-2,0 4 0,0 0-5,0 0 3,0 0 2,0 0-6,-4 2 4,-7 14-10,-1 7 10,3 3-2,0 1 4,2-2-4,4-3 11,1-3-7,2-2 0,0-4-9,0-2 9,7-2 0,6-5 2,0-2-2,2-2 0,0 0 0,1 0-3,1-12-2,-2-6 0,-5-2 1,-2-1 0,-7-1 0,1-1 4,-2 0 0,0 4-3,0 4 1,-6 3-3,-2 3 4,1 3 1,2 3 9,4 0-8,1 3 3,0 0-4,0 0-7,0 0-5,4 1 4,10 8 8,5-3-4,2-1 7,3-2-3,0-3 13,0 0-12,-1 0 5,0-2 1,1-8-7,0-7 10,-2-4-10,-4 0 0,-3-5-2,-9 3 5,-6-2-5,0-2 2,0 5 0,-12 2 10,0 5-9,0 5 13,-3 3 23,5 4-27,0 2 1,2 1-11,5-2 0,1 2-5,2 0 5,0 0-18,2 0-4,9 3-5,6 7 27,4-3 0,0 0 0,3 1 4,1 1-3,-1 2 1,1 2-2,-4 5 7,0 7-7,-2 1 6,-7 6 2,-1-2 21,-2-1-17,-2-5-1,-2-2-1,1-4-5,1-1-5,5-3 0,2-3 1,3-3 1,2-3-2,3-5-7,3 0-1,2 0-49,1 0-30,0-13-213</inkml:trace>
  <inkml:trace contextRef="#ctx0" brushRef="#br0" timeOffset="56333.1944">19874 2309 289,'0'0'140,"0"0"-41,0 0-31,0 0-34,0 0 15,0 0-49,1 14 7,1 15 1,2 7 0,-4 8 19,1-1-6,-1-2-18,0-4 22,0-3-24,0-5 0,0-3 7,0-3-3,0-4-5,0-4 0,0-3-40,0-4 17,0-2-30,0-5-63,0-1-64,0 0-144</inkml:trace>
  <inkml:trace contextRef="#ctx0" brushRef="#br0" timeOffset="57035.1611">19868 2293 276,'0'0'77,"0"0"-24,0 0-44,0 0 21,4-80 0,2 67 3,3 0 32,0 1-24,2 1-23,3 0 6,3 1-18,4 2-3,1 0 5,-1 6-7,3 2 14,0 0-14,-4 7-1,-3 15 0,-4 9 2,-8 0-2,-5 2 0,0-2 0,-6-3 0,-10-4 0,-1-3 0,-5-1 0,1-4 5,-1-4-5,4-1 0,4-5 3,7-5-4,5-1 1,2 0 0,0 0 8,0 0-6,8 0-3,8-3 1,8 3-16,3 0 16,0 3-10,1 17 10,1 4 0,-7 6 6,-3-2-6,-4 1 0,-6-2 6,-2-3-6,-7-1 3,0 0 0,0-7 14,-5-1-7,-7-1 15,-6-5-6,-2-2-18,-4-4 12,1 0-11,1-3 3,0 0-10,2 0-20,4-6-8,2-3-6,6 0-65,4 0-8,2 0-93</inkml:trace>
  <inkml:trace contextRef="#ctx0" brushRef="#br0" timeOffset="58106.9712">20460 2486 406,'0'0'103,"0"0"-44,0 0-28,0 0-23,0 0 12,0 0-19,-73 17-1,62 9-6,1 4 6,1 3 21,5 1-5,2-5-5,2-1-2,0-6-1,5-5-8,4-4 0,4-3 2,-3-3 9,4-2-11,-2-4 11,3-1 2,3 0-12,-2 0 4,3-3-5,-4-7 1,-4-3 2,-4-3 0,-2-6 4,-4-1-7,-1-4 0,0 1-2,0 2 1,0 3-3,-9 4 1,0 2 5,-1 2-2,1 3 0,4 5-10,2 2 7,3 3 2,0 0-4,0 0 0,0 0-12,3 3 16,11 5-4,1-1 5,0-1 0,3-3-1,-1-1 6,-2-2-3,-1 0 0,-4 0 1,2-5-3,3-13 4,-1-8-4,2-7 4,-3-5 0,-2-5 16,2-3-14,-2 1-2,-1 3-1,-1 6 0,-1 3 1,-5 7-1,-3 8 6,0 8 11,0 5-10,0 5 5,0 0-15,0 15-14,0 24-13,3 19 21,0 11 6,2 0 5,1-2-4,0-9 0,2-7 14,1-5-13,3-9-2,0-7 0,-1-6 5,-1-4-4,-3-5 0,-1-6 0,0-5 3,-5-4 0,1 0-4,-1 0 6,2-13-3,0-8 13,2-5-14,-4-3 0,1 1 4,-2 4-5,2 3-2,-2 5 0,1 5 1,1 5-2,2 3 2,6-2-1,5 2-6,9 0-2,4 2 9,4-1-1,-1 1 1,-1-1-7,-6 2-42,-8 0-32,-7 0-117,-8 0-213</inkml:trace>
  <inkml:trace contextRef="#ctx0" brushRef="#br0" timeOffset="62618.9936">21840 2476 144,'0'0'106,"0"0"-25,0 0-34,0 0 11,0 0-16,0 0-20,0-7 5,0 7-14,0 0 9,0 0 3,0 0-19,0 0 3,0 0-9,0 0 7,0 0-9,0 0 2,0 0 0,0 7-4,3 4 11,0 2-1,-1 3-6,3 2 4,-2 0 1,5 1-5,0 1 0,5-3 2,0-2 6,2-4-8,0-1 0,1-3 2,-2-4-3,1-2 2,1-1 3,-1 0-4,3 0-3,0 0 3,-3-10 0,0-1 0,-5-2-1,-2-2 2,-4 0 0,-1-2 4,0 1 0,-3 1-4,0 1-1,0 5 3,0 3-3,0 3 3,0 3-3,0 0 13,0 0-13,0 0-12,0 10-2,0 4 9,5 1 1,2-1 4,4 1 0,2-2-3,2-2 8,1-2-5,2-3 0,2-1-2,-4-2-2,2-2 4,-6-1 0,1 0-2,-1 0 2,2 0 0,-2 0 0,0-8-3,1 0 0,-2-3 3,-1 1 0,-3-6 0,1 0 7,-4-4-7,-1 0 0,-3-1 5,0 0 5,0 5-9,-4-1 7,-5 4 3,0 2-9,0 4 9,5 2-3,2 1-7,2 2 3,0 1-4,0-1 0,0 2-3,0-1-9,11 1 9,2 0 0,0 0-3,4 0 0,-2 0 6,2 0 0,0 0 3,-1 0 0,-1 0-3,-1 0 0,-5 1 1,-3 2-8,1 0 7,-4 3 0,1 2-4,-2 2-8,-1 5 8,1 3 3,-1 0 2,1-1-1,0 0 1,2-2-1,3 0 0,2-3 4,2 0-4,2-3 0,1-3 3,2-1-3,1-4 1,3-1 1,1 0 8,2 0-4,-1-9-5,-1-6 1,-3-5 2,0-4 14,-2-3-1,-1-6-7,-1-5 3,0-2-11,-3-2-2,-1 0 0,-1 3 3,-6 2-4,-1 5 2,-2 7-1,0 6 15,0 6-14,-2 7 14,-1 4 7,2 2-22,-4 2 0,2 24-12,-3 16 12,-1 13-10,-1 3 17,1-4-7,6-6 0,1-5-1,0-7-6,5-8 7,9-6 0,4-3-1,-3-8 9,1-4-8,1-7 0,5 0 2,3-2-7,5-16 5,-2-9 0,-2-6-4,-2-6 7,-5-4-3,-1-5 0,-5 1-3,-7 1 3,0 2 0,-3 4 3,0 5-3,0 7 1,-3 10-1,0 10 0,0 7 8,0 1-12,0 13 4,0 22-31,-10 15 15,-1 8 30,-2 6-14,3-4 0,2-4 1,0-10 20,4-6-20,1-6-1,2-10 9,1-5-3,0-8-6,0-5 0,-2-5 8,2-1-8,0 0 4,0-5 10,0-16-12,13-10-2,6-7 0,1 3-12,4 2-13,-4 8 21,-1 11 4,-5 4 0,0 10-4,1 0-9,2 11 5,2 14 1,-2 1 7,0 3 10,-2-6-5,2-2-3,-2-2 13,-1-6-11,-2-2-4,-2-2 0,-2-5 7,0-2-15,2-2-30,0-2-77,-2-16-274</inkml:trace>
  <inkml:trace contextRef="#ctx0" brushRef="#br0" timeOffset="63004.4605">22706 2361 311,'0'0'158,"0"0"-108,0 0-20,0 0-21,0 0 12,0 0 0,84 0 24,-45-3-9,3-3-28,-3-1 14,-2 0-22,4-1 0,0 1 8,-2-2-8,-3 0-31,-11 0-51,-9 0-154</inkml:trace>
  <inkml:trace contextRef="#ctx0" brushRef="#br0" timeOffset="63220.6414">22556 2171 645,'0'0'44,"0"0"-44,0 0 4,0 0-5,0 0 1,0 0-25,0 0-63,6 0-119</inkml:trace>
  <inkml:trace contextRef="#ctx0" brushRef="#br0" timeOffset="65156.8041">23741 2342 195,'0'0'148,"0"0"-87,0 0-36,0 0-6,0 0 15,0 0-27,-15-4-4,8 4 18,-3 3-19,-3 14 9,-3 4 3,-2 1 11,0 4 0,2-2-25,5 0 9,5-3-9,4-3-9,2-1 4,0-4 6,5-1-1,6-2 1,2-2 6,0-2-7,1-3 2,2-1 1,3-2 8,-2 0-10,4 0 5,-5-5-6,2-8 7,-6-4-7,-2-1 0,-5-4 4,-5 1-1,0-2-3,0 2 0,-2 3 0,-8 0-2,1 4 2,-1 1 2,-1 4-2,4 2 13,1 4-11,4 3 3,2-1 0,0 1-5,0 0-3,0 0-25,12 0 0,9 3 25,3 0 3,4-3 0,4 0 3,-3 0 1,3 0-4,-6 0 0,-1 0 3,-5-5-7,1-2 4,-4 1 0,-4-2-1,-4 4 6,-6 3-5,-1-1 0,-2 2 3,0 0-10,0 0 7,0 7-4,0 10 4,0 1 8,0 2 2,0-2-10,0 0 3,3-1-6,3-3 3,2-2 0,1-1 1,2-3 4,4-3-5,1 2 0,4-7-7,2 0 0,1 0 5,-1-5-7,-1-8 0,-6-2-3,-2 1 12,-6 0 0,-3 3 3,-4 1 10,0 3 3,0 4-8,0 2 38,0 1-19,0 0-27,0 0-3,0 10-26,0 5 24,4 0 5,4-1 0,-1-3 1,3 2 4,2-5-5,5-1 0,3-3 1,6-2-1,1-2 1,1 0-1,1 0 0,-3-10 1,1-4-1,-5-4 0,0-5 5,-5-4-4,-2-3-1,0-3 0,-3-5 10,-3 2 0,-5-3 0,1 0 11,-5-1-13,0 3 25,0-2-30,0 4-2,0 4 21,0 8-13,-2 10-7,1 8 10,-1 5-9,2 0-3,0 15-7,0 19 0,0 16-2,0 9 18,2 0-7,4-4-2,2-7 3,3-4-6,6-8 3,2-5 0,4-8 1,4-6-1,-2-7 0,2-6-2,-1-4-31,0 0 12,-5-7-40,-3-9-121,-9-4-198</inkml:trace>
  <inkml:trace contextRef="#ctx0" brushRef="#br0" timeOffset="65410.6493">24443 2219 244,'0'0'265,"0"0"-187,0 0-64,0 0-14,0 0 0,0 0 22,111-1-11,-63-7 4,4-2-9,2-1 2,4 2-11,2-3 3,-4 3-23,-9-2-86,-16 4-174</inkml:trace>
  <inkml:trace contextRef="#ctx0" brushRef="#br0" timeOffset="117743.4894">25782 2486 62,'0'0'151,"0"0"-66,0 0-23,0 0-7,0 0-3,0 0-17,0 0 14,0 0-21,0 0 4,0 0-1,0 0-30,-2 0 9,2 0-10,0 0 4,0 0-15,0 0 11,0 3 0,0 1 2,0 2 6,6-2-8,3 1 0,-1 0 0,-1-2-1,1-1 1,0 0 0,0-1-2,1-1 8,-1 0-6,2 0 0,2 0 3,4 0-6,1-10 3,3-4 0,0-2-10,2-4 10,1-1 0,-4-1 0,-4-2 2,0-5-3,-6-1 1,-2-2 0,-1-2 6,1 1-3,-2 0-3,1-1 0,2 1 3,-2 3-8,-2 3 5,3 3 0,-4 4 3,-1 5 3,-2 5-6,0 4 13,0 0-12,0 3 26,0 3-13,0 0-1,0 0 3,0 0-14,0 0-4,0 9-3,-3 14-10,-4 6 11,-1 9 4,5 1 0,0-1-1,3-3 2,0-4-1,3-4 0,8-1-2,3-5 1,2-2 1,1-4 0,3-2-1,-4-5 1,2-3 0,-1-2 0,2-1-11,-2-2 9,0 0 2,1 0 0,-1-11-8,0-2 3,-2-5-1,2-2 1,-5-1-1,-2-2 2,2-1 4,-3 0 0,0 0-1,-2 0 5,-4 0-4,0 3 0,-1 3 3,-1 4-6,-1 4 4,0 2-1,0 3 15,0 4-10,0 0 4,0 1 6,0 0-13,0 0 0,0 2-2,0 15-6,0 4-4,-4 6 14,-2 2-4,0 1 0,0 0 9,3 2-12,0-5 3,0-2 0,1 0 2,1-4 1,-2-3-3,-2-2 0,0-2 6,0-2-2,-1-2-4,2 1 2,-2-4 6,0 3-2,0-5-6,1 3 0,-1-3 2,3-1 0,-1-3-2,2-1 0,2 2 6,0-2 0,-1 0-6,1 0 4,0 0 0,0 0 1,0-9-5,4-9-4,7-4 2,4-1-12,0 2 6,2 4-3,0 5-5,-4 5 5,-2 2-1,-4 5-1,2 0 11,-1 0-7,-1 0 7,2 1-5,3 9-6,-1-2 12,-1 3 0,2 0 1,-3-2 0,2 1 2,2 1-1,0-2-1,3-1 7,0-6 1,-3 1 1,0-3-6,2 0 9,-1 0-10,3-4 3,-1-11 3,1-6-6,-3-2 5,-1-1-5,-8-2-1,-2 4 36,-3 4-21,0 8 15,0 6 14,0 4 1,0 0-39,0 15-7,0 14-27,0 6 25,0-1 2,0-4 0,7-1-2,11-3 0,5-5 2,3-5-12,4-4-25,3-4 5,0-7-41,4-1-50,-6-6-200</inkml:trace>
  <inkml:trace contextRef="#ctx0" brushRef="#br0" timeOffset="118307.34">25744 2225 311,'0'0'137,"0"0"-80,0 0 3,0 0-28,0 0-13,0 0-3,59-27-9,-23 24 0,7 1 34,14-1-29,5-2 5,10-3-17,-1 0 3,-5 1 3,-9-1-6,-14 1-22,-12 4 3,-10 0-40,-10 3-25,-7 0-50,-4 0-138</inkml:trace>
  <inkml:trace contextRef="#ctx0" brushRef="#br0" timeOffset="121546.4266">27653 2246 105,'0'0'32,"0"0"-6,0 0 21,0 0-3,0 0 9,0 0-14,0 0-6,53-30-4,-44 29-15,-1-1 7,0 0-9,3 2 2,0 0 4,2 0-16,-1 0 9,2 4-6,-1 9-1,-1 4 12,1-1-6,-4 4-4,-1-2 5,-4 0-8,-1 2 3,0-2-1,-3 0-3,0-2 18,0-1-16,0-3-3,0-3 6,0-2 0,0-3-7,0-3 0,0-1 6,0 0-2,0 0 2,0 0 7,0 0 24,0 0-24,0-5 7,0-8-20,0 1 11,0-3-16,3 0 5,6-1 0,2-1-5,2 3 6,-1 0-1,4 1 0,-1 3-8,3 2 4,0 3 4,-2 2 0,-4 3-4,0 0 0,-6 0-3,2 13 6,-1 5-16,-2 4 9,-1 3 8,-4 0 0,0-2 1,0-4 0,0-2-1,0-2 0,0-3 9,-3-3-8,3-5-1,-1-2 5,1-2 11,0 0-11,0 0 5,0 0 3,0-6 4,0-12 43,7-7-60,5-3 0,2 1-1,2 3 3,0 3-2,-1 1 0,1 7-8,1 2-1,-5 5-3,-2 4 2,-1 0-4,2 2 3,2 0 10,1 0-3,2 3-17,1 4 12,-3 6 9,5-2 0,-2 1-2,2 1 5,1-2-3,-1 0 0,2-4 3,-4-2-6,2-3 6,-4-2-1,0 0 6,-3 0 1,1 0-9,-2-8 4,-1-4-1,3-6 25,0-3-25,-1-3-2,-2 0 7,-4 6 0,-5 1-5,-1 5 16,0 6-16,0 0 21,0 6-11,-1 0-9,-2 0-4,-3 0-4,-1 15-10,-1 6 14,4 2-8,4 2 6,0-4-1,0-1 3,9-4-7,8-3 0,0-3 5,7-2-1,4-5-21,2-3 7,4 0-52,-4 0-116,-3 0-167</inkml:trace>
  <inkml:trace contextRef="#ctx0" brushRef="#br0" timeOffset="123674.3396">29033 2224 10,'0'0'90,"0"0"-45,0 0 30,0 0 0,0 0 2,0 0-29,-60-55-22,42 55 23,-1 0-6,-4 0-30,-2 11-9,0 6-1,4 1-2,4 3 2,7 0 3,3-1-5,5-1-1,2-1 0,0-3 7,0-3-2,6-3 4,3-1-9,0-1 2,3-1 0,0-1 0,1-2-1,5-3-1,3 0-4,-2 0 3,4-8-6,0-5-10,-3-3 14,-5 1-13,-3 0 16,-7 4 6,0-2-3,-2 5 18,-3-2-4,0 3-16,0 3 17,0 0-9,0 4 16,0 0 4,0 0-29,0 0-11,0 5-11,0 8 20,0 2 0,3-1 2,6 0 0,3-3-3,3 0 8,2-2-5,2-3 0,3-4 0,2-2 0,-3 0 0,1 0-7,-2-7 2,-4-7-8,-1-6 10,-3-3-5,-3-1 8,0 0 3,-3 2 2,0-1 25,0 7 4,-1 3-32,0 8-1,-2 3 2,2 2 2,1 0-10,3 3 0,4 14 5,1 1-2,3 4 9,0 2-7,-2 0 0,-2 1 1,-1-3 8,-6-4-7,-1-1 0,-5-4 2,0-1-3,0-1-1,-11-2 0,-5-2-5,1-4 2,-2 0 3,4-3 0,0 0 8,3 0-1,3 0 13,1 0-20,3 0 8,3 0 0,0 0-3,0 0-4,0 0-1,5 0-20,5 0 19,4 0 0,2 0 0,5 0 0,3 0 1,3-9 0,2 0-2,0-4 7,2-3-5,-1 0 0,-3-7 5,-2 0-9,-7-3 4,-2 1 0,-7 9-2,-3 6 12,-2 1-10,-4 4 15,0 1 0,0 1 12,0 3-9,0 0 0,0 0-18,0 5-10,-7 9-5,0 7 14,1 2-2,3-2-7,3 0 10,0-3 0,0-3 1,1-3 3,7-2-4,2 0 0,4-4-7,-1-2 0,5-3 7,-1-1 0,3 0-6,1-4 10,-3-11-4,0-5 0,-3-2 3,-2-2-3,-2 2 0,-4 0 0,0 4 6,-3 5 3,-4 2-9,0 4 0,0 1 10,0 3-11,0 3 1,0 0 0,0 0-3,0 4-32,3 14 20,1 5 13,1 2 1,1-2-4,0-2 9,2-3-4,2-5 9,-1-2-5,4-2-4,5-5 0,4 0 4,5-4 2,1 0-5,1 0 0,-4-7 0,-2-11-1,0-7 0,-5-5-1,-3-5-11,-7-1 8,-7 4 2,-1 2 2,0 6 14,-3 5-11,-9 5 14,2 5-17,-1 5-1,2 2-2,3 2 3,2 0 0,0 0-5,4 5-16,0 5 21,0 2-2,0-1-5,2-2 3,9-2 4,3 0 0,6-5 6,6 1 1,2-3-7,-1 0 0,-5 0 10,-2 0-13,-5 0 3,-1 0 0,-1 0 3,-3 0-3,-4 0 0,0 0-2,-5 3-13,1 12 12,-2 5-7,0 2 10,0 3-13,0-2 19,-3-2-6,3-2 0,0-4 7,0 0-8,0-3 1,4 0 0,12-3 8,6-3-3,3-4-5,6-2 0,5 0 5,1-8-11,1-9-1,-9-4-16,0-2 14,-7-5-13,-2 0 8,-10 1 4,-8 2 10,-2 1 2,-3 6-1,-8 2 25,0 6 4,1 3-21,7 4-7,-1 3-2,-4 0-3,-1 21-17,-3 7 19,5 3 1,5 1-3,2 0 5,0-4-2,14-4 0,5-6 6,5-6-1,1-6-5,10-5-8,-1-1-19,-3 0-163,2-11-312</inkml:trace>
  <inkml:trace contextRef="#ctx0" brushRef="#br0" timeOffset="126097.008">30911 2114 224,'0'0'119,"0"0"-74,0 0-33,0 0-4,0 0 36,0 0-8,0 0-2,40-27 7,-37 27-32,4 0-6,1 15 3,4 6-6,-1 4 28,-1 1-27,-2 0 3,-2-4 13,0 1-13,-5-2 5,1-3-9,-2-3 6,0-3 1,0-4-6,0-4 0,0-1 7,0-3-1,0 0-7,0 0 11,0 0-9,0-2 26,0-13 2,1-6-25,5-1-3,3-2 3,5 1-5,2 4 0,4 4-3,2 2-5,-2 7 7,-3 5 1,-1 1-4,-4 0-5,0 14 6,-4 4-1,-2 3-15,-6 1 16,0-1-4,0-1 7,-6-3-3,-2-6 7,2-1-4,-3-5 0,6-2 0,2-1 0,-1-2 0,2 0 2,0 0 20,0-6-22,0-15 0,9-8-5,9 2-12,1 0 15,1 6-6,1 6 8,-3 4-3,1 5 3,-1 2-1,-2 3 1,1 1-8,-2 0 1,1 0 6,-1 16-2,1 4-7,0 1 7,0 3 3,-3 0 0,4-3-2,-2-2 2,2-2 0,2-6 0,0-4 5,1-4 4,6-3-9,0 0 1,2 0 10,0-10-11,-3-10 0,-4-3 0,-6-4-2,-3 2 4,-9-1-2,-2 5 0,-1 4 5,0 4-5,0 4 6,-4 2-6,0 4 0,-1 3 9,-1 0-19,-1 10 9,-5 8-3,3 1 1,4 1 3,2-2 0,3-1-7,0-3 12,0-3-5,6 0 0,4-5-3,4-3 0,7-3 6,5 0-2,5 0 1,4-9-2,-3 0 0,-4-3-2,-5 1 2,-1 5-4,-3-1 4,-4 3 0,0 0 1,-4 3 5,1 1-6,1 0 0,-1 1-8,1 13 1,-5 3 6,-1-1 1,-2 0 1,-2-2 6,2 0-7,-5-3 4,0 0-1,0-2 14,0-3-17,0 0 5,0-5 5,0-1-7,0 0-3,0 0 17,2-4-7,4-15-2,5-7-8,3-3-14,6 3 14,2 4-43,2 6 19,-6 6 16,-1 6-19,-7 1 17,-5 3 10,2 0-14,0 6 1,1 9-7,4 6 9,-3 2 11,1-2 5,2 1 6,-3 0-1,5-6-5,0-3 22,1-3-20,8-4 3,-1-3 9,2-3-18,1 0 8,1 0-9,-1-11 5,-3-7 7,0-9-12,-5-3 4,-2-3 3,-3-3-1,-4-2 11,-4-3 7,-4-1-9,0-5 28,0-2-14,0-4-7,-4 4-22,-1 2-1,-1 12-2,-1 10 3,4 11 0,1 7 16,1 4-16,1 3 0,0 0 0,-2 0-13,2 6 5,-3 28-31,-1 19 25,-2 12 14,-1 6 9,4-7-1,3-9-2,0-11-6,3-6-2,11-5 2,1-6 0,3-3 4,0-6 0,1-4-4,1-3 0,3-7-9,-1-4-3,3 0-37,-1 0-13,-5-4-48,-1-9-81</inkml:trace>
  <inkml:trace contextRef="#ctx0" brushRef="#br0" timeOffset="126413.445">32242 2073 317,'0'0'36,"0"0"-21,0 0-14,0 0 85,109-1-13,-66 1-14,2 2 12,6 1-34,2-1-25,1 0-1,1-2 3,-4 0-8,-8 0-6,-7 0-48,-7 0-25,-10-4-32,-12 1-63,-5-1-87</inkml:trace>
  <inkml:trace contextRef="#ctx0" brushRef="#br0" timeOffset="126707.6358">32952 2303 241,'0'0'0,"0"0"1,0 0-1,0 0 101,0 0-101,0 0-61,-11-4-127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7:46:43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5426 1494 98,'0'0'82,"0"0"-26,0 0 19,0 0 9,0 0 1,0 0 5,0 0-38,0 0-8,9-14-18,-9 14-18,0 0 7,0 0-13,0 0-1,0 3-1,4 20-8,5 11 8,-1 12 5,1 5-3,1 0 13,-4-3-13,5-1 10,-4-5-4,0-3-4,-1 0-5,0-3 1,-1-1 0,-2-3 1,1-4 3,-4 1-1,0-5-3,0-2-26,0-6-16,0-9-51,0-6-82,0-1-57</inkml:trace>
  <inkml:trace contextRef="#ctx0" brushRef="#br0" timeOffset="539.1152">5499 1906 95,'0'0'94,"0"0"-15,0 0 2,0 0-51,0 0-7,0 0 14,95-24-4,-77 24-10,3 0-13,1 0 5,-2-2-15,1 1 1,-2-3 9,-1 1-7,-2-2 3,-2-1-4,2 0 3,-2-2-3,-5-1-2,1-4 3,-2-2 12,-4-5-13,-1-4 4,-1 0-1,-2-1-2,0 0-3,0 6 31,0 4-11,0 4 16,0 4-13,0 2 2,0 3 5,0 2-16,0 0 12,0 0-19,0 0-5,0 13-4,0 15-6,0 8 8,4 3 8,3 0-1,1-4-14,-2 0 7,5-5 0,-3 0 2,0-1-1,1-2-1,-3 1 0,1-2-23,-2-1-15,-2-2-50,0-9-111,3-10-129</inkml:trace>
  <inkml:trace contextRef="#ctx0" brushRef="#br0" timeOffset="1488.5203">6099 1972 441,'0'0'54,"0"0"-48,0 0 34,0 0-22,0 0-15,0 0 1,16 0 3,-7 2 33,0-2 13,6 0-40,-2 0-3,2 0-5,2-2-5,-1-9 9,-1 0-9,-2-6 0,-2-2 0,-5-2 0,-3-2 0,-3 2 0,0 5 0,0 3-2,0 6 4,-2 2-1,-7 2 1,2 3 2,-3 0-6,-1 1 2,0 18-7,-2 3 0,6 6 7,4-2 0,3 3-2,0 0 5,0 0-5,9-6 2,3-2 0,1-4 6,1-5-6,-1 0 1,-3-3 0,1-4 1,-1-1-2,-2-4 0,1 0-6,1 0 3,2-6 5,0-10-2,3-5 1,0-2 5,3-3-7,1 4 1,-1-1 0,1 5-7,-5 4 7,1 6 0,-8 6-3,-1 2-2,0 0 5,1 0-2,1 6 6,-5 6 9,3 0-8,-6 2 4,0-2 12,0-2-21,0-2 8,0-2-8,0-5 0,0-1 3,0 0-1,0 0 0,0 0 17,0-4-18,0-11 4,0-3-5,0 0-10,9 1 5,0 4 4,0 2 1,3 2 0,1 0-1,1 2 1,2 0 0,-1 6-7,1 1 1,-2 0 4,2 1 2,-2 11-3,-1 4 1,-4 3 2,3-1 0,-3 3 2,0-4 0,0-2 0,1 0-2,2-7 0,-3-1 2,3-1-2,-6 2 0,3-3 4,-1 0-8,-1-2 4,2-3-30,0 0-21,0 0-140,6-13-184</inkml:trace>
  <inkml:trace contextRef="#ctx0" brushRef="#br0" timeOffset="2121.4379">7137 1826 131,'0'0'155,"0"0"-114,0 0 42,0 0 16,0 0-14,0 0-7,-16-56-58,5 56 7,-2 0-27,1 0 6,-2 13-7,-2 6 1,1 4 0,2 4-3,4-2 9,4 2-6,5-2 0,0-1 6,0-2-6,5-2 0,5-2 0,3-3 12,-2-5-7,4-5 1,1 0 9,2-4-15,0-1 15,6 0-15,1 0 8,5-6-2,0-9-4,4-9-2,2-5 0,0-6-9,0-1 5,-12 4-24,-10 0 28,-9 9 4,-5 5 7,0 3-6,0 6 28,-5 4-21,-2 2 23,1 3-4,-1 0-12,-4 16-19,-2 6-2,5 4 0,7 1 2,1-2-13,0 0 10,6-3 3,6-1 0,10-4 5,2-2 0,3-6-10,-2-5 5,-1-4-48,2 0-29,3 0-92,4-8-321</inkml:trace>
  <inkml:trace contextRef="#ctx0" brushRef="#br0" timeOffset="2344.1331">7905 1959 680,'0'0'17,"0"0"-13,0 0-4,0 0 0,0 0 13,0 0-9,0 34 12,0-20 0,0 3 9,0-1-24,-7 0-2,-8 4-51,-4-2-103,-8-1-299</inkml:trace>
  <inkml:trace contextRef="#ctx0" brushRef="#br0" timeOffset="3161.8327">9087 1507 385,'0'0'126,"0"0"-55,0 0-19,0 0-13,0 0-34,0 0 1,6 44 11,-1-2 18,-1 2-19,0 0 16,-1-4-30,2-4 10,-1-3-12,-1-3 0,0-1 8,-3-2-4,2 1-3,-2-2-1,0-5-11,3-2-17,1-9-34,-4-9-40,6-1-130,-1-4-74</inkml:trace>
  <inkml:trace contextRef="#ctx0" brushRef="#br0" timeOffset="3447.0243">9169 1495 394,'0'0'85,"0"0"-23,0 0-33,0 0 4,0 0-4,54-83-16,-19 73 12,1 1-17,2 3 2,-2 3-10,-4 3 2,-2 0 3,-6 0-3,1 0-2,-5 6 0,-1 4-44,-7 2-74,-8 0-91,-4 0-63</inkml:trace>
  <inkml:trace contextRef="#ctx0" brushRef="#br0" timeOffset="3678.8128">9208 1620 266,'0'0'7,"0"0"-1,0 0 51,0 0 23,0 0 6,0 0-23,72 20-14,-41-20-8,7 0-40,1 0 10,-3 1-11,-3 2-3,-6 3-26,-8 5-113,-13 4-45</inkml:trace>
  <inkml:trace contextRef="#ctx0" brushRef="#br0" timeOffset="3910.5956">9239 1984 167,'0'0'94,"0"0"-81,0 0 81,0 0 1,0 0-7,0 0-32,25 2-12,2-7-17,6-2-27,3 1 7,6-2-7,-1 2 1,-2 3 2,-3 0-3,-3 3 0,-5 0 0,-2 0-31,-6 0-95,-1 0-87</inkml:trace>
  <inkml:trace contextRef="#ctx0" brushRef="#br0" timeOffset="4280.3311">9985 1467 281,'0'0'421,"0"0"-421,0 0-5,0 0-15,0 0 9,0 0-4,18 75 15,-15-33 18,0 3-10,0-3 7,-3-3-13,0-1 21,0-3 1,0-5-24,0 0 1,0-3-1,2-3-43,-2-4-33,0-7-91,0-10-81</inkml:trace>
  <inkml:trace contextRef="#ctx0" brushRef="#br0" timeOffset="4627.5769">10003 1602 302,'0'0'0,"0"0"-33,0-101 33,6 75 35,2 8 43,2 2 14,0 3-32,4 2-5,2 0-33,1 4 1,4 2-12,2 4 0,1 1-11,0 0 6,-3 17 2,-2 4 4,-7 2-4,-4 3 10,-8-2-1,0-1-13,0-4-2,-11-2-2,-4-2-10,-7-2 6,-2 0-11,-3-3-1,-1-2-1,7-2-70,5-6-80,8 0-203</inkml:trace>
  <inkml:trace contextRef="#ctx0" brushRef="#br0" timeOffset="5113.3064">10481 1468 414,'0'0'107,"0"0"-34,0 0-7,0 0-31,0 0-31,0 0-4,0 0 7,7 62-7,-4-25 12,-3 3-7,0-1 14,0-3 2,0-3-9,0-6-3,0-3-2,0-3-7,0-2 0,0 0 3,0-4-10,0-6-20,0-6-27,0-3-39,1 0-93,5-5 15</inkml:trace>
  <inkml:trace contextRef="#ctx0" brushRef="#br0" timeOffset="5621.196">10500 1477 112,'0'0'10,"0"-80"-4,10 43 72,4 2 15,-2 8-2,1 6 30,-1 6-55,5 4-18,2 5-34,6 6-9,5 0 14,3 6-19,0 17 1,-2 5 13,-9 4-7,-8 3-7,-13-1 0,-1 2 4,-18-1-11,-16-2 7,-8-7-7,0-7 4,5-6-39,6-11 28,10-2 1,10 0 13,7 0 22,4-2 6,0-1-8,0 1 25,0 2-42,0 0-6,18 0 0,12 7 3,7 10 7,5 0 8,-3 1 4,-5 3 21,0-2-36,-4 1 4,-3 0-8,0-2 5,-6 1-9,-2-1 4,-3 0 0,-5-2 0,-3 0-12,-5-3-4,-2-2-28,1-3-55,2-4-94,-3-4-167</inkml:trace>
  <inkml:trace contextRef="#ctx0" brushRef="#br0" timeOffset="7789.2172">12484 1316 343,'0'0'87,"0"0"10,0 0-18,0 0-21,0 0-21,0 0-5,0-17 13,0 17-34,0 0 1,0 0-12,2 6-3,3 19-10,0 11 13,-2 6 2,-3 2 11,3-1-12,-3-2 3,0-2-4,2-5 9,1 0-10,-2-6 1,1 0 0,-2-6 6,0-2-5,0-7-1,0-4 0,0-3-3,0-5 2,0 1-2,0-2-7,0 0 10,0 0-2,0 0 2,0 0 2,0 0 3,0-8-7,0-3 2,0-7 0,3-2-1,4-1 4,0-2-3,2 7 0,2 1-2,4 3 0,0 3 1,6 4-6,1 5 0,5 0 4,1 1 3,-5 13-6,-3 3 6,-6-1-2,-2 4 0,-9-1-9,-3 2 7,-2 2-5,-20-4-2,-6 0 0,-4-4-9,2-7 2,5-1 6,5-7 1,3 0 6,5 0-10,0-5 15,9-4 0,1 0 6,2 3-6,0 2 5,0 4-2,9 0-3,8 0-1,8 0 1,3 1 19,2 5-19,3-1 12,0-2-12,3 0 3,0 0 2,4-3-4,-5 0 4,1 0 0,-1 0 1,-7-3-6,2-7 0,-8-1 4,-4-3-3,-5-1 2,-5 0 7,-2-1-6,-4 2 3,-2-1-7,0 0 10,0 3-3,-10-2 1,-3 5-8,-2 3 0,-3 2 0,-1 4-19,-2 0 12,2 4 0,4 13 7,3 2-6,3 1 6,7-2 0,2 0-4,0 0 4,5-1 0,11-2 2,5-4-1,2 0 12,3-2-12,7 1 3,2-5 2,2 3-4,0-7-2,-4 1 0,1-2 2,-4 0 17,-2 0-13,-2-11 3,-4-5 13,2-5-20,-3-6 13,1-7-13,-2-6 1,0-7 6,0-2-6,-2-3-3,-6 4 1,-3 1 4,-8 5-5,-1 3 0,0 6 3,-3 9-6,-4 7 6,-1 10-3,4 4 12,1 3-8,-3 2-4,-3 23-24,-1 15 17,-1 13 2,3 2 5,6-5 0,2-1 4,0-4-1,11-3-4,6-6 1,-1-4 0,1-7 3,-1-5 1,-2-5-3,-1-6 6,4-4-3,2-4 4,2-1-8,3 0 3,4-16 5,0-5-8,-2-2 0,-4-1-1,-5 0-8,-7 5 8,-4 3 1,-6 6 0,0 4 5,0 2 2,0 4 15,0 0-22,0 10-12,0 8 1,0 4 9,0-1 2,0 0-3,6-1 4,0-4-1,4-5 0,-4-2-4,0-5-26,-1-2-30,-2-2-59,0-2-147</inkml:trace>
  <inkml:trace contextRef="#ctx0" brushRef="#br0" timeOffset="8030.1384">13661 1459 407,'0'0'72,"0"0"-23,0 0 44,0 0-45,0 0-6,0 0-27,0 0-14,-1-3-1,1 3-5,3 0-45,6 0-41,-3 0-141</inkml:trace>
  <inkml:trace contextRef="#ctx0" brushRef="#br0" timeOffset="8938.4626">14004 1630 100,'0'0'125,"0"0"-120,0 0 13,0 0 23,0 0 28,0 0-4,30 29-26,-18-26 23,4-1-23,4-2-15,2 0 25,2 0-34,1 0 12,-5-3-25,-2-5 8,-6 1-4,-3-4 1,-2-2-2,-5-2 8,-2-2-5,0 0-8,-3 2 0,-11 2-12,-2 2 9,-3 4-11,2 4 8,-2 3 4,-1 0-3,2 6 4,-2 15 1,-1 6 0,4 4 6,4 3-3,5-4 5,5-2 13,3-2-14,0-4-6,9-4 20,11-1-21,2-3 23,2-4-20,9-2-2,1-5-2,5-3-11,3 0-8,1 0-45,-6-11-103,-7-1-85</inkml:trace>
  <inkml:trace contextRef="#ctx0" brushRef="#br0" timeOffset="9740.6375">14513 1536 239,'0'0'267,"0"0"-221,0 0-12,0 0-12,0 0-22,0 0-6,-3 29 6,9-7 22,4 2 20,1 2-34,-2-2 12,1-3-12,1 0-2,-1-3 0,5-3-6,2-3 0,1-3 9,-2-3-2,3-5-4,-2-1-3,-4 0 5,-1 0-12,0-2 7,-3-9-5,-1-2 0,-3-3 5,-3-5 0,-1-1 0,-1-4-13,0-2 5,0 4-8,0 1 11,0 7-2,0 5 6,0 5 1,0 3 7,0 3-1,0 0-6,5 0-6,4 0-1,7 3 1,2 4 10,8 1-4,-1-2 0,5 1 3,1-1-5,5-1 2,-2-1 0,1-1 2,-4-1-1,-3-2-1,-1 0 0,-6 0-15,-5-7 12,-2-7-14,-8-4 14,-6 0 3,0-1 6,0 5 23,-11 2 24,-4 3-20,0 5 4,-2 4-22,-4 0 1,1 10-3,1 12-13,5 7 0,7 2-6,7 0 1,0-3 5,3 1 0,15-6 0,3-3 2,5-3-1,7-8 1,5-3-2,4-6-6,2 0-19,-5 0-63,-12-9-93,-14 0-293</inkml:trace>
  <inkml:trace contextRef="#ctx0" brushRef="#br0" timeOffset="11360.4881">15775 1544 276,'0'0'71,"0"0"-46,0 0 30,0 0 5,0 0-12,0 0-13,-74-32-35,48 32 13,3 0 5,-4 0 12,3 0 11,-2 3-29,3 9-7,-1 5-5,4 1-7,2 3 7,6 1-1,5 1 2,4-1-4,3-1 4,0-3-1,2-1 9,9-3-4,3-3 1,2-3 0,2-4-4,5-2 9,3-2-6,6 0-4,1-2 1,-1-11 0,0-5-2,-4-3 0,-4-3 2,-5-5-4,1-7 5,-7-3-2,0-7 4,-6 0 3,-3-4-8,-4 4 18,0 1-1,0 2 21,-3 6-17,-3 5-7,-2 8 4,5 11-17,-1 7 16,3 6-7,1 0-10,0 13-7,0 22-25,-3 15 32,0 10 7,1 3-1,2-3-6,0-4 0,16-10 4,6-7-7,6-4 3,2-6 0,4-8-27,5-4 5,-1-9 1,-2-8-50,-4 0-107,-5-6-185</inkml:trace>
  <inkml:trace contextRef="#ctx0" brushRef="#br0" timeOffset="13002.636">17226 1673 461,'0'0'95,"0"0"-95,0 0-5,0 0 0,0 0 10,0 0-2,7 19 37,3-16-18,3-1 11,6-2-8,1 0-19,3 0 23,4 0-20,1-11-3,-1-2 6,-2-5-3,1-5-9,-7-4 0,1-6 8,-5-3-5,-2-6-2,-3-2-1,2-3 6,-4-1-2,-1 0-4,-1 1 0,0 2 4,1 3-8,-2 4 5,-3 8-1,-2 8 9,0 10-1,0 4-5,0 5 6,-2 3-2,-1 0 6,-2 5-13,-5 28-11,-3 16 3,-4 19 7,2 4 1,5-2 0,7-6 7,3-10-11,0-7 4,16-6 0,8-7 1,6-6 1,6-9-2,1-7 0,2-9 5,4-3-12,-1-3 7,0-16 0,-1-9-7,-6-3-7,-2-7 13,-8-3 0,-5-1-8,-4-4 1,-7-3 8,-1 2 0,-1 3-4,-6 5 9,-1 9-5,0 9 0,0 10 5,0 6-3,0 5 12,0 13-14,-3 18-3,-5 13-2,1 5 5,1-2 0,2-3 4,1-2 0,1-7-1,1-7-1,1-4 6,0-7-6,0-4-2,0-5 0,0-3 7,0-4-10,0-1 4,0 0-1,0 0 23,0 0-22,0 0 40,0 0 1,0 0-37,0 0 16,0 0-21,0 0 1,0 0-2,0 1-2,0 10-17,0 5 4,-9 4 11,2-1 5,-3-1 6,0-1 1,3-4 12,2-3-17,2-4-2,3-3 0,0-3 2,0 0 0,0 0 6,0 0 1,0-3 15,0-9-21,0-5-3,0-2 0,0-1-25,0 0 8,9 1-2,1-1-14,3 2 21,4-1-26,4 1 20,6 1 7,0 4-17,-2 3 18,1 8 3,-8 2 7,-1 0-11,0 5 8,-2 12 3,-3 0-5,3 1 12,-5-3-10,2-2 3,3 1 0,-1-3-1,-1-3 5,2 0-3,-2-3-1,1-1-3,0-4 1,3 0-41,1 0-103,0 0-153</inkml:trace>
  <inkml:trace contextRef="#ctx0" brushRef="#br0" timeOffset="13773.5901">18684 1456 257,'0'0'138,"0"0"-11,0 0-50,0 0-13,0 0-38,0 0 2,-102-41-18,71 54-5,-2 8-6,3 4 1,3-1 0,10 0 5,7-1-5,6-2-9,4-4 8,0-3-2,4-2 3,8-2 0,3-3 1,3-1 4,1-6-5,-1 0 0,0 0 0,-1 0-3,-1-10 3,-3-4 0,-1-3 1,-1-2-1,-1 1 3,2 1-3,-3 6 0,-3 2 2,-3 7-2,-3 2 0,0 0-6,2 0 4,2 6-20,3 9 22,2 1-2,2 1 6,4 1-4,-2-3 0,3-2 4,0-2-5,3-5 2,-2-3 2,2-3 3,0 0-1,-1-7-5,0-13 0,-2-4 0,1-6 9,-1-8-7,-4-3 5,-1-2-3,-1-2 6,-6-1-10,-4 0 18,0 1-7,0 1 26,0 3-5,-8 7-5,0 7 12,3 9-32,2 10-6,0 7-1,3 1-16,-3 18 5,0 21-29,2 16 40,-2 11 3,3-6 0,0-4-4,0-9 1,6-8 0,9-7 1,6-8-1,6-6 0,2-7 0,4-7-48,0-4 2,-3 0-41,-3-1-143,-8-14-201</inkml:trace>
  <inkml:trace contextRef="#ctx0" brushRef="#br0" timeOffset="14121.0269">18620 1373 311,'0'0'61,"0"0"-33,0 0-18,0 0-6,80-6 23,-39 3 26,1 0-21,-2 2 10,-1-1-3,-2 1-31,1-1 6,1-1-12,0 0-4,0-2 1,-3 0-116,-6 0-93</inkml:trace>
  <inkml:trace contextRef="#ctx0" brushRef="#br0" timeOffset="14807.2871">17328 1206 75,'0'0'57,"0"0"23,0 0-4,102 11-2,-62-4-1,8 1-8,7-5 8,2 0-43,0-3-12,-4 0-5,-4 0-8,-7 0-10,-7 0 2,-7 0-101,-9 0-76,-13-3-126</inkml:trace>
  <inkml:trace contextRef="#ctx0" brushRef="#br0" timeOffset="16828.3202">20700 1033 220,'0'0'99,"0"0"-49,0 0-31,0 0-5,0 0-12,0 0 7,0 0 6,0 30 32,0 3 26,-3 8-1,-4 6-58,1 1 9,-1-2-6,2-4-10,2-4 14,1-5-17,-1-6-4,2-3 4,-1-4-3,-1-4-2,-1 0-17,-5-4-28,2-2-11,-1-5-58,5-5-40,3 0-164</inkml:trace>
  <inkml:trace contextRef="#ctx0" brushRef="#br0" timeOffset="17213.8055">20754 984 192,'0'0'90,"0"0"-23,0 0-6,39-88-22,-26 74 10,-1 6-18,0 0-5,1 2 6,0 3-20,3 3 5,-1 0 6,4 11-21,-1 17 10,0 11 10,-4 11-11,-1 7 18,-6 5-10,-4-3 2,0-4 7,-1-8-22,-1-7 15,5-6-20,-3-7 2,3-5 2,-1-4-3,1-4-2,-2-3 0,-1-4-28,0-3 6,-3-2-50,0-2-118,0 0-33</inkml:trace>
  <inkml:trace contextRef="#ctx0" brushRef="#br0" timeOffset="17414.3585">20741 1310 187,'0'0'145,"0"0"-127,0 0-15,0 0 8,0 0-4,107-24 18,-73 19-8,-2 2-16,-4 3-2,-4 0-18,-6 0-176</inkml:trace>
  <inkml:trace contextRef="#ctx0" brushRef="#br0" timeOffset="18170.153">21268 1442 25,'0'0'44,"0"0"46,0 0-19,0 0 10,0 0-13,0 0-25,53 25 31,-40-25-30,-1 0 11,3 0-6,-1 0-31,6-10 6,2-3-18,1-5-3,3-6 6,-1-3-7,-1-8-1,-5-3-1,-2-5-21,-5-5-5,-5-2 3,-1 0-4,-6-1 24,0 0 3,0-1 0,0 3 3,-2 4 0,-2 3-3,0 10 5,1 14 2,-2 9 13,2 9 0,-3 9-14,-7 27-6,-4 18-4,-2 14 4,4 0 6,5 0-2,8-8 6,2-6-9,2-5-1,12-6 12,5-6-10,4-5 3,3-6 13,-1-7-16,-1-5 19,-5-5-20,4-6 2,-1-3-3,-1 0 2,0-3-6,-5-9 4,-4-3 0,-3-2 3,-4-1 0,0-2-1,-2 2 15,-1 2-11,-1 4 9,-1 3-15,0 6 5,2 1 4,-2 2-9,3 2-18,0 14-6,3 5 24,0 2 9,4 0-1,5-3 0,6-3-1,4-3-7,7-5 2,-2-5-6,-4-2-41,-4-2-53,-6-2-242</inkml:trace>
  <inkml:trace contextRef="#ctx0" brushRef="#br0" timeOffset="18385.7078">21840 1093 690,'0'0'24,"0"0"-24,0 0-3,0 0 3,0 0 10,0 0-10,0 0-12,0 0-84,0 0-170</inkml:trace>
  <inkml:trace contextRef="#ctx0" brushRef="#br0" timeOffset="19103.2949">22279 1158 185,'0'0'50,"0"0"-35,0 0-4,0 0 24,-84-3 38,69 12-18,2 6-19,-2 8 7,4 3-33,2 5 17,4 1-4,5-4-4,0-1 24,0-4-41,5-2 7,7-3 11,5-3-16,1-2 6,3-2 2,-2-2-12,5-3 24,1-3-16,4-3 2,2 0 8,0 0-10,2-5-6,0-9-2,-2-8-16,1-3 14,-6-3-20,-2-3-4,-7-1 24,-5 0-10,-11 1 12,-1 6 9,0 5-1,-1 6 43,-10 7-20,2 3-9,3 4-9,0 0-13,-2 22-6,2 9-5,1 6 11,5-3-5,0-3 5,6-4 0,10-6 1,2-3 1,5-6-2,0-2 0,6-5-14,-2-4-1,-1-1-41,-1 0-44,-6 0-132</inkml:trace>
  <inkml:trace contextRef="#ctx0" brushRef="#br0" timeOffset="20306.0638">24024 1102 220,'0'0'120,"0"0"-56,0 0 23,0 0-23,0 0-43,0 0-5,-98-31-16,66 33 16,3 12 5,3 4-6,3 6 7,1 4-22,2 6 6,-1 2-3,9-3 10,4-2-8,8-3-2,0-6 0,8 1-3,12-3 3,6-7 4,3-2 24,2-5-19,3-6 1,3 0-11,1 0-2,2-3-21,-4-8-44,-6-1-167,-10 0-101</inkml:trace>
  <inkml:trace contextRef="#ctx0" brushRef="#br0" timeOffset="21377.7884">24514 1167 30,'0'0'83,"0"0"-47,0 0 40,0 0-20,0 0 6,0 0-29,-72-62 23,41 62 5,-2 0-13,-3 9-14,2 16-15,3 3-14,5 4 4,8-3-2,3 0-2,11-3-9,2-4 4,2-1 0,0-4-2,2-3 9,10-4-6,1-2 9,8-4-8,2-4 2,6 0-4,7-3-1,-5-13-9,2-4-29,-6-2 2,-4 1 10,-7 0 12,-7 4 12,-5 4-1,-2 8 4,-2 5 53,0 0-8,0 0-17,0 0-28,0 7-15,0 10 8,0 2 7,0-1 0,0 0 0,0-2-3,0-4 3,10 0 0,4-6 0,5-3 0,2-3 0,7 0-1,7-7-13,0-11-68,3-4 16,-1-3-10,-6-4 27,-4 0 49,-6 4 6,-9 5 51,-3 10 44,-6 4-38,-1 4-17,3 2-46,1 2-3,6 14 3,3 5 2,-3 2 14,-3 1 8,0-2-19,-5-2 29,1-2-18,-2-1-10,-1-5 7,1-5-10,-3-3 1,0-2 11,3-2-8,-2 0-1,2 0-3,6-7 5,3-14-5,6-7-3,3-2-1,0 5-6,-2 5 9,-1 7-2,0 5 0,4 5 1,1 3-8,3 0 7,1 3 0,-2 9-5,-2 3 13,-5 2-8,0-2 4,-6 0 4,-2-2 3,2 0-11,-6-3 1,0-1 5,-3-1-6,0-3-18,-1 2-45,0-3-165,-2 1-164</inkml:trace>
  <inkml:trace contextRef="#ctx0" brushRef="#br0" timeOffset="23313.9308">26505 1224 182,'0'0'84,"0"0"-63,0 0-16,0 0-4,0 0 19,0 0 6,15 22 33,-1-18-8,-2-3 5,3 1-15,1-2-27,3 0 5,-2 0-13,4 0-6,-3-11 15,0-4-15,-3-3 1,-2-5-1,-1 0-4,0-8 1,0 1-3,-2-4 4,2-3-2,-4-2 4,-2 0 0,0 2 0,1-1-3,-4 3 3,-2 4 0,-1 3 7,0 7 28,0 8-8,0 5 4,-1 6 5,1 2-33,0 0 3,-2 13-6,-2 25-13,-5 16 13,2 14 3,-4-2 4,4 0 9,2-4-16,2-6 9,3-7-9,0-4 4,0-7 3,0-7-3,0-2-2,0-5-1,0-3 7,2-4-16,1-5 8,-2-3 0,1-5 8,0-2-5,-2-2-3,0 0 3,0 0 0,0 0-3,0 0 0,0-9 4,0-5-2,0-5-2,0-4 0,0-2-9,0-6 2,0 0 4,0-1-8,0 0 10,6 3-7,8 3 8,4 3 0,0 7 0,1 4-9,-1 4 8,0 5-5,-5 3 3,1 0-2,-2 2-2,-3 14 0,-5 4-2,-4 2-19,0 0 1,-6-3-5,-12-4 5,3-1 23,-1-5-3,5-2 7,4-4 3,4-1 6,3-2-14,0 0 5,0 0 0,6-2 11,6-3-10,-1 0 0,-1 3-1,-1 2-8,1 0 8,5 11 6,2 6 3,2-1 16,-1 0-21,1 1 12,-1 1 15,-1-3-31,0 0 9,0 2-9,4-2 0,1-2 6,3 0-4,0-5-2,0-1-16,-1-4-74,1-3-30,-4 0-17,0 0-130</inkml:trace>
  <inkml:trace contextRef="#ctx0" brushRef="#br0" timeOffset="23931.6662">27386 1189 325,'0'0'65,"0"0"1,0 0-63,0 0 4,0 0-1,0 0-4,46-22 13,-36 36-11,-2 7 1,-1 4 23,-1 3-12,-3-3 2,0-4-5,-1-3-7,-2-3 0,0-5 9,0 1-15,0-5 16,0-1-15,0-4 0,0-1 8,0 0-6,0 0 11,0 0 6,3 0-13,1-12 22,5-6-22,3-6-3,7-3 2,1 0-5,4 4-2,-1 5-7,-1 7-5,-6 7 9,-4 4-3,-2 0-1,-4 12 0,-1 11-10,-1 2 18,1 3-3,-1-4 12,3-2-8,1-1-1,0-3 1,-2-3 4,1-1-5,-1-5-18,-2-3-43,2-3-52,4-3-38,1 0-125</inkml:trace>
  <inkml:trace contextRef="#ctx0" brushRef="#br0" timeOffset="24996.4402">28021 1203 200,'0'0'149,"0"0"-64,0 0-18,0 0-5,0 0-30,0 0-26,-46-7 6,31 25-12,-3 6 0,2 0 24,2 0-18,5-2-6,5-5 0,2-1-14,2-3 7,0-3 3,0-1 4,9-3 10,2-1-6,4-1 0,0-2-4,1-2 3,-2 0-10,-3 0 7,0-2-1,-3-10-5,-1-2 3,-3-2 3,-1-5 0,0-2-12,0-3 9,2-5-41,-2 1 2,0 4-4,1 7-16,-3 6 36,-1 5 20,0 2 6,0 5 14,0-1 7,3 2-21,7 0-8,3 0 1,6 0 3,5 0 3,0 7 1,-1 7 0,-3 1 4,-3 3 5,-4 2 11,-2-1-16,-1 1 10,-2 0 7,-4-1 0,2-1 34,0-2-31,0-3 1,-2-3-8,-1-4-11,2-1-6,-2-3 0,3-2 5,1 0 5,-1 0-5,8 0 5,2-11 11,2-9-16,3-6-6,0-2 1,-3 1-14,-2 1 10,-2 5-3,-7 6 7,-3 8-1,-2 5 4,-2 2-6,0 2-13,0 16-18,0 6 34,0-1 4,3 0-2,1-1 22,2-3-20,0-6 20,3 0-11,-1-6-13,2-1 8,3-1-7,1-5-1,5 0 13,1 0-8,-1-6-5,3-11 0,-3-4-21,-2-5 20,-2-3-7,-3-3 8,-4 3-8,-7 2 19,1 7-7,-2 5 34,0 5-17,0 2 13,0 4-34,0 4 0,6 0-3,8 0-3,6 0 6,7 0-5,1 0 8,4 0-9,-1 0 4,0 0-26,1 0-1,-1 0-86,-1-2-18,-6-2-122</inkml:trace>
  <inkml:trace contextRef="#ctx0" brushRef="#br0" timeOffset="29245.3777">4164 3225 148,'0'0'190,"0"0"-168,0 0 21,0 0-4,0 0 10,0 0-1,0 0-35,-2 10 2,2 20 10,6 9 21,4 8 3,-5 4-24,1-3-15,3 1 0,-2-5-3,1 4-7,-2-5 0,1-1 0,-2-4 2,-2-4 1,4-5-1,-4-5-2,0-7-17,2-8-22,1-6-55,2-3-107,0-6-99</inkml:trace>
  <inkml:trace contextRef="#ctx0" brushRef="#br0" timeOffset="29593.3901">4186 3243 213,'0'0'35,"0"-77"-14,6 45 23,9 7-17,-3 4 43,-3 4-4,4 3-22,1 2 15,2 2-45,4 4 4,6 3-5,7 3-6,5 0-2,0 21 5,-5 8-3,-6 5-1,-11 3-6,-8-1 0,-8 0-3,0 1 12,-14-4-9,-6-6 0,-3-2 9,-1-4-10,2-6 1,-2 0-8,3-3 1,-1-3-52,-2-2-47,3 0-81</inkml:trace>
  <inkml:trace contextRef="#ctx0" brushRef="#br0" timeOffset="30217.6464">4786 3140 211,'0'0'103,"0"0"-49,0 0 8,0 0 13,0 0 14,0 0-53,-31-21 1,17 21-31,-2 18 1,-7 15-3,-4 14-3,2 8-1,3 9 15,5-1-12,4-3 13,10-1-16,3-6 11,3-7-10,21-5 1,4-6 2,11-10 22,4-8-25,0-9 12,1-8-10,-1 0 4,-6-13 1,-4-8-8,-3-7 0,-6-4 8,-8-4 1,-4-5-4,0-4 6,-2-4 0,-4-7-7,-6 0-4,0-3 0,0 6 0,-16 6-9,2 9-3,-3 14-13,-3 12-40,1 12-29,-8 0-184</inkml:trace>
  <inkml:trace contextRef="#ctx0" brushRef="#br0" timeOffset="30753.8145">5541 3207 594,'0'0'0,"0"0"-43,0 0 43,0 0 10,-94-90 40,71 80-30,7 2 9,-2 4 3,6 3-30,0 1-2,6 0 1,3 7-3,2 16 2,1 8-23,0 10 13,12 3 10,7 2-17,8 1 15,1-5 2,3 0 0,1 0 0,-4-4 0,-5-2 0,-7-4 0,-7-4 5,-6-1-5,-3-2 4,0-1-1,-17-3 22,-8-3-6,-3-1 30,-5-4-15,0-4-17,2-3 17,-2-6-34,5 0 4,2 0-4,3-3-1,3-8-19,2 2-7,3-3-57,5-1-77,10-4-259</inkml:trace>
  <inkml:trace contextRef="#ctx0" brushRef="#br0" timeOffset="31182.6561">5723 3124 218,'0'0'84,"0"0"-40,0 0 7,83-9 4,-46 3 5,7 0-34,3-2-3,-2 2-14,-2-2-3,-11 4-6,-13 1-32,-4 2-70,-10-1-91</inkml:trace>
  <inkml:trace contextRef="#ctx0" brushRef="#br0" timeOffset="31414.4419">6002 3067 124,'0'0'241,"0"0"-200,0 0-26,0 0 44,-5 90 41,5-45-55,0 3 5,0-3-24,2 1-5,7-4-4,0-5-12,-1 0 3,0-4-4,-2-5-3,-3-1 5,0-2-6,-3-4-17,0-2-28,0-2-90,-9-6-98</inkml:trace>
  <inkml:trace contextRef="#ctx0" brushRef="#br0" timeOffset="31599.3524">5912 3663 468,'0'0'191,"0"0"-101,0 0-25,0 0-54,0 0-10,0 0-1,8 4-34,17-1 34,9-3 0,9 0 10,-1 0 4,-1 0-14,-4 0-31,-3 0-12,-3 0-65,-9-1-135</inkml:trace>
  <inkml:trace contextRef="#ctx0" brushRef="#br0" timeOffset="32169.5672">6500 2993 309,'0'0'75,"0"0"-70,0 0 3,0 0 29,91 0 28,-55 0-32,-3-1-7,-5-4-24,0 3 0,-7 2-2,-7 0-31,-4 0-84,-10 0-77</inkml:trace>
  <inkml:trace contextRef="#ctx0" brushRef="#br0" timeOffset="32454.6709">6666 2990 142,'0'0'237,"0"0"-176,0 0-21,0 0-13,0 0-23,0 0 66,-2 80 15,2-46-55,3 1 3,3 1-18,0 1-11,0 0 10,0 0-8,-1-2-6,0 0 0,-3-1 5,1-2-2,-2-2-1,-1 0 1,2-5-3,-1 0-31,1-7-16,1-2-42,1-4-79,-2-4-17,-1-2-50</inkml:trace>
  <inkml:trace contextRef="#ctx0" brushRef="#br0" timeOffset="33225.5592">7212 2979 207,'0'0'189,"0"0"-182,0 0-7,0 0 0,0 0 1,0 0 12,70-25 3,-36 19 18,-4 1-13,-6 2-7,4-1-1,-7 1-13,1-2-13,-7 2-114,-7-3-178</inkml:trace>
  <inkml:trace contextRef="#ctx0" brushRef="#br0" timeOffset="33472.9796">7342 2912 213,'0'0'184,"0"0"-161,0 0-11,0 0-9,0 0 71,-3 96-17,3-62-13,0 4 2,0-1-28,4 4 0,2 0-18,-3 0 8,0 0-2,0-1-6,-3-2 0,0-2 0,0-5-26,0-3-32,-9-7-65,-1-6-83,-1-6-87</inkml:trace>
  <inkml:trace contextRef="#ctx0" brushRef="#br0" timeOffset="33673.5249">7234 3527 236,'0'0'217,"0"0"-145,0 0-1,0 0-51,0 0-13,0 0-7,3 15-7,19-9 7,5 0 33,6-1-16,3-4 4,-2-1-13,-1 0-10,-2 0 2,-4 0-45,-3 0 21,-6 0-128,-3 0-96</inkml:trace>
  <inkml:trace contextRef="#ctx0" brushRef="#br0" timeOffset="34560.2657">7922 2918 330,'0'0'59,"0"0"-11,0 0-42,0 0-3,0 0 0,0 0 4,-85-16 11,73 27 1,0 12-18,-3 6 23,1 11-4,1 7-11,3 2-8,4 5 6,1-2-7,5-5 0,0-4 1,0-7-8,9-6 9,5-3-2,-1-6 0,1-3 3,0-4-3,3-7 22,5-2 10,0-5 17,1 0-11,4-6-17,4-11 10,2-4-28,0-3 14,1-6-17,-3-4 6,-8-6 13,-7-2-9,-7-2 14,-9-1 2,0 3-12,-3 5-9,-19 2-5,1 3 2,-6 5-10,0 3 3,3 5-29,2 5-5,4 7-56,2 4-52,1 3-178</inkml:trace>
  <inkml:trace contextRef="#ctx0" brushRef="#br0" timeOffset="34961.3414">8435 2828 244,'0'0'153,"0"0"-65,0 0-84,0 0 6,0 0-10,0 105 30,0-57 6,0 2 7,0-1-33,0 2 9,0-1-8,0-2-8,0-7-1,0-5-2,0-6-7,0-4 6,0-5-59,0-8-80,0-5-28,0-8-98</inkml:trace>
  <inkml:trace contextRef="#ctx0" brushRef="#br0" timeOffset="35393.6886">8426 2919 410,'0'0'77,"0"0"-32,0 0-31,0 0-14,0 0-1,0 0 0,66-29-3,-41 58 4,-2 9 26,-1 4 3,-3 1-2,-2 3 1,2-3-22,-1 1-6,3-8 6,0-3-2,-5-9 3,-1-7-5,-9-5 0,0-5-2,-3-4 9,-3-1-5,2-2 56,1-3 14,5-18-26,1-10-47,2-6 1,2-5-2,-1-2-2,-3-1-2,0-2-14,-3 2 3,-3 0 9,0 6-19,-3 6 4,0 9 5,0 8-37,-6 6-21,0 7-117</inkml:trace>
  <inkml:trace contextRef="#ctx0" brushRef="#br0" timeOffset="37251.8535">10804 3262 172,'0'0'67,"0"0"34,0 0 47,0 0-34,0 0-26,0 0-30,0 0-39,-9 0 19,-1-4-31,-5-3-3,-9 2 8,0-6-7,-6-1-5,-7-4 4,0-2 12,-8-5-9,0-3-7,2-4-8,1-4 8,5-7-38,2-2 24,7-5 12,4-1-29,4-2 31,6-1-6,3 2 6,7 1-4,4 6 8,0 6-4,0 12 0,6 8 6,3 8-11,2 8 5,2 1-9,-1 15 5,1 25-21,-7 17 24,-6 16 1,0 7-14,-24-1 9,-7-1 5,-3-6 0,4-14-5,6-8 5,7-12-7,7-13 7,6-7-3,2-8-12,2-8 13,0-2-10,22 0 12,14-18 29,12-10 3,9-6-27,3 0 7,1 1-9,-2 4-3,-2 4-3,-6-1-14,-8 5-75,-9 3-105,-7 1-203</inkml:trace>
  <inkml:trace contextRef="#ctx0" brushRef="#br0" timeOffset="38517.6503">11819 2714 256,'0'0'206,"0"0"-142,0 0-28,0 0-35,0 0 4,0 0-5,6 85 53,1-40-4,-1 1-10,0-2-22,0-5 11,-3-6-10,3-4-14,-6-2-4,0-1 11,0-4-11,0-4 0,0-4 4,-3-5-12,3-6 6,0-3-12,0 0 12,0-14-22,0-11-3,0-7-6,0-2-13,2-5 19,4-2-11,-5 0 15,1-1 21,-1 4 1,-1 4 1,2 4 10,-1 4 8,5 2 26,4 1-19,4 2-6,8 4-12,-1 4-7,-1 10-2,0 3-3,0 6 2,-2 20 3,-2 6 8,-4 2 17,-3 0-12,-5-2-9,-1-2 16,0-5-18,-1-6 1,-2-4 4,0-4-6,0-7 3,0-1-4,1-3 6,1 0-3,1 0 2,3-10-1,3-13 14,3-7-18,5-8 0,2 0 0,0 1 5,3 4-7,-2 4 2,-1 8 0,-1 6-4,-2 6 4,-2 8-1,4 1-1,-3 10-24,1 16 25,-4 4-6,-2 5 7,-4-1 3,-4-1-3,-2 0 13,0-4-4,0-1-5,0-2-8,0-2-13,-2-3-33,2-2 5,0-5-97,0-5-116</inkml:trace>
  <inkml:trace contextRef="#ctx0" brushRef="#br0" timeOffset="38956.5358">12693 2758 433,'0'0'40,"0"0"22,0 0-16,0 0 9,0 0-18,0 0-11,-70-39-25,49 67 8,-1 10-9,2 4 2,4 2 14,7-3-14,6-4 2,3-5-4,0-3-1,4-4-1,13-4 4,-1-4 2,3-7 14,3-8-17,4-2 7,6-5 13,1-16-20,2-3 14,-8-1-13,-9-3 2,-7-2 11,-10-1-14,-1-4 7,0-1-8,-10 0-2,-6 1-4,-1 3-8,-1 4-36,6 8-6,-2 11-115,-3 5-59</inkml:trace>
  <inkml:trace contextRef="#ctx0" brushRef="#br0" timeOffset="39959.2268">13091 2655 376,'0'0'82,"0"0"-47,0 0-16,0 0-19,0 0 0,0 0 1,0 88 61,0-45 0,-7 4-33,-1-1 9,1-9-25,3-5-8,1-7-2,1-5-3,1-5-11,-1-6 4,2-5-12,0-4-16,0 0 21,0 0 14,0-4 6,0-13-6,3-5 6,8-5-6,0-6 0,3-5 2,2-3-11,-1-2 8,0 2 1,-1 3-2,0 8 2,-2 6-3,5 6 3,-5 7 0,1 7 0,2 4 3,2 0-3,0 14 0,-3 11-5,-1 5 5,-4 0 5,-4-1 0,-2-3 18,-3-7-23,0-1 0,0-6 3,0-3 2,0-3 12,0-4-17,0-2 0,0 0 13,0 0-12,5-2 6,3-11 9,3-8-11,5-8-10,2-3 5,6 3-15,-2-3 15,2 6-13,-5 5 13,-1 5 0,-6 6 0,-3 4-4,0 6 4,2 0 0,3 3-5,3 20-1,1 6 6,-8 6 1,-2 1 2,-4 1 17,-2 1-15,0-2 12,-2-3-5,0-3-6,0-4-6,0-7 0,0-4-8,0-5 1,0-3-40,0-5-34,0-2-61,0 0-111</inkml:trace>
  <inkml:trace contextRef="#ctx0" brushRef="#br0" timeOffset="40291.3279">13869 2623 446,'0'0'99,"0"0"-89,0 0 12,0 0-22,0 0 32,0 0-21,13 96 41,-13-55-28,0-4-2,0-1-15,-2-3 0,-2-1-7,-2-5 4,2-3-2,-1-6-2,2-3-6,0-5-7,2-6-41,1-4-29,0 0-33,0 0-1,0-13-181</inkml:trace>
  <inkml:trace contextRef="#ctx0" brushRef="#br0" timeOffset="40545.2489">13873 2636 599,'0'0'59,"0"0"-30,0 0-2,0 0 27,0 0-37,0 0-1,43-75-16,-16 67 7,4 1-17,2 2 10,-4 2 0,-3 2-3,-4 1-16,-3 0-7,-7 0-16,3 0-71,-9 2-80,-5 3-181</inkml:trace>
  <inkml:trace contextRef="#ctx0" brushRef="#br0" timeOffset="40761.425">13885 2747 344,'0'0'13,"0"0"-11,0 0 42,0 0 36,0 0-17,0 0-27,15 6 16,9-6-11,6 0-10,1 0-27,0-3 1,-1 2-10,-6 1-25,-6 0-56,-8 0-93,-10 6-164</inkml:trace>
  <inkml:trace contextRef="#ctx0" brushRef="#br0" timeOffset="41008.8433">13827 3000 117,'0'0'134,"0"0"-111,0 0 40,0 0-11,0 0 15,0 0 3,0 0 1,53 21 6,-24-21-41,-3 0-7,3 0-12,1 0-13,-2 0-2,-1 0-2,0 0-14,-5 0-1,-5 0-67,-2 0-84,-6 0-102</inkml:trace>
  <inkml:trace contextRef="#ctx0" brushRef="#br0" timeOffset="41695.1348">14295 2587 188,'0'0'133,"0"0"-101,0 0-32,0 0 6,0 0 13,12 79 56,-12-35-12,2 3 28,-2-2-43,0-3-16,4-5-10,-1-3-21,2-8-1,-2-2 0,-2-7 1,1-3-10,-2-5 6,1-6-22,-1-1-12,0-2-38,2 0 14,-2-8-45,4-12-167</inkml:trace>
  <inkml:trace contextRef="#ctx0" brushRef="#br0" timeOffset="42111.8806">14380 2644 208,'0'0'85,"0"0"56,0 0-48,0 0-40,0 0-4,0 0-29,-6-43-20,12 68-14,10 8 14,0 7 21,-3 3-11,2-3-1,0-1 13,3-1-7,1-5-11,2-4 1,2-4-2,-4-6-5,-3-3 2,-2-5 0,-5-6 1,-3 0 0,-5-2-1,2-3 3,-3 0 6,3 0 7,4-6 28,-2-10-21,3-6 12,-1-6-20,2-7 5,3-5-15,-2-4-3,2 0-4,-4 0-4,-5 4-16,-3 5 12,0 3-16,0 7 10,-5 5-7,-2 5-32,-1 5 14,4 7-80,-2 3-89,0 0-98</inkml:trace>
  <inkml:trace contextRef="#ctx0" brushRef="#br0" timeOffset="42813.7598">14895 2529 263,'0'0'115,"0"0"-76,0 0-3,0 0-7,0 0-12,0 0-11,92-11 27,-44 10 47,0 0-52,-2-1-10,-1 2-1,-2-1-13,-2-2 5,-4-2-9,-6 2-8,-8 0-4,-9 1-63,-7 2-58,-7-1-22,0-2-153</inkml:trace>
  <inkml:trace contextRef="#ctx0" brushRef="#br0" timeOffset="43114.5794">15114 2537 149,'0'0'194,"0"0"-182,0 0 35,0 0 33,0 105 25,0-69-62,0-1-1,0-1-8,0 0-17,5-3 7,-1-1-21,2-1-1,-4-3 6,5-2-6,-5-5-4,-1-2 2,1-2-43,-1-6-10,2-3-93,3-6-64,3 0-49</inkml:trace>
  <inkml:trace contextRef="#ctx0" brushRef="#br0" timeOffset="43747.3523">15622 2513 339,'0'0'62,"0"0"-37,0 0-25,0 0 20,0 0-12,-15 105 72,12-58-38,3-2 7,0-3-23,0-3-22,9-4 5,6-5-9,3-5 0,1-4 14,0-5-8,1-8 3,-1-3 7,-1-5 0,4 0 20,1-5-12,-1-13-9,4-6 5,0-1-10,0-7-10,-1 1 0,-2-4 12,-4-2-11,-1-1-1,-9 0-16,-5 1 11,-4 2-42,0 5 2,-1 4-20,-10 6-121,-4 10-73</inkml:trace>
  <inkml:trace contextRef="#ctx0" brushRef="#br0" timeOffset="44148.4236">16254 2466 356,'0'0'179,"0"0"-140,0 0-39,0 0-15,0 0 14,0 0 1,2 114 4,-2-71 42,0-3-22,0-2-3,-3-2-2,-2-5-14,4-2-5,-2-3 0,3-5 5,-1-6-8,-3-5 3,3-3-24,-1-6-62,1-1-107,-1 0-57</inkml:trace>
  <inkml:trace contextRef="#ctx0" brushRef="#br0" timeOffset="44703.1851">16236 2556 315,'0'0'28,"0"0"-28,0 0-1,30-87 1,-14 74 22,-2 2 16,2 5 9,-1 3-27,0 3-7,0 0-7,1 14-5,0 12 10,1 11 4,-3 0 19,-2 3 6,-5-6-33,-2-3 19,-2-5-11,-3-6-13,0-7 0,0-3-2,0-8 0,0 0 8,0-2 1,0 0 26,0 0-3,3-3-23,1-14 6,6-7-15,1-8 0,4-2 5,4-5-5,1-1-5,-1 9 5,-1 7-8,-7 11 6,-1 8 2,-3 5-7,4 0 6,4 15-16,0 11 12,-1 4 4,-3 2 2,-2-1 11,-6 0-4,0-2 4,1-2 27,-4-3-33,0 0 9,0-1 4,0 0-18,0-2 4,0-2-5,-1-1 1,-5-1-4,3-4-2,3-2-36,0-5-22,0-3-87,0-3-106</inkml:trace>
  <inkml:trace contextRef="#ctx0" brushRef="#br0" timeOffset="55515.5305">17675 2853 173,'0'0'91,"0"0"-32,0 0-5,0 0 3,0 0-42,0 0-6,0 0-9,4 0 1,-2 0-1,2 0 2,1 0 4,0 0 10,1 0-14,2 0 6,-1 0-1,2 0 7,-1 0 12,-2-2-10,1-2-3,3-5 10,1-1-21,1 0 6,1-3-4,1-3-1,-1-2-1,-5-1 2,2-4-2,-2-2 10,0-2-9,2 1-3,-4 1 3,0-1 0,-2 2 0,0 0-3,-2 0 0,-1-1 9,1 0-6,-2 1 1,1 0-1,1 1 1,-2 0-4,1 4 7,-1-1 12,0 2 3,0 2-13,0 3 6,0 0 2,0 5-15,0 1 7,0 1 2,0 3-10,0 1 17,0 0-6,0 2-2,0 0-1,0 0-8,0 0-2,0 0-7,0 0 1,-1 4 0,1 25-3,-2 18 10,2 20-6,0 11 14,0 4-8,0-1 2,0-2 1,0-6 5,5 1-7,1-5 6,0-1 3,0-2-10,-2-3 10,2-3-10,0-6 1,0-8 1,1-12-1,-2-6-1,-2-7 0,-1-5 3,-1-6-4,1-3 1,-2-4 0,0-3 5,0 0 1,0-12 3,0-14-8,0-6 1,0-5-4,0-8-4,0-4-9,0 0 15,-5 2-16,-3 5 6,0 4-5,-1 5-10,0 3 25,0 2-11,0 5 11,1 3 6,5 5-6,0 5 0,3-1 0,0 2-15,2 2 1,11-2 6,5 0 6,6-3-3,2-1 5,5 0 0,7-2 0,4 0 5,6-3-7,-2 0 2,-2-2 0,-6 3-4,-6 3 5,-11 3-1,-8 5 0,-7 2 2,-6 0-2,0 4 0,0 0-5,0 0 3,0 0 2,0 0-6,-4 2 4,-7 14-10,-1 7 10,3 3-2,0 1 4,2-2-4,4-3 11,1-3-7,2-2 0,0-4-9,0-2 9,7-2 0,6-5 2,0-2-2,2-2 0,0 0 0,1 0-3,1-12-2,-2-6 0,-5-2 1,-2-1 0,-7-1 0,1-1 4,-2 0 0,0 4-3,0 4 1,-6 3-3,-2 3 4,1 3 1,2 3 9,4 0-8,1 3 3,0 0-4,0 0-7,0 0-5,4 1 4,10 8 8,5-3-4,2-1 7,3-2-3,0-3 13,0 0-12,-1 0 5,0-2 1,1-8-7,0-7 10,-2-4-10,-4 0 0,-3-5-2,-9 3 5,-6-2-5,0-2 2,0 5 0,-12 2 10,0 5-9,0 5 13,-3 3 23,5 4-27,0 2 1,2 1-11,5-2 0,1 2-5,2 0 5,0 0-18,2 0-4,9 3-5,6 7 27,4-3 0,0 0 0,3 1 4,1 1-3,-1 2 1,1 2-2,-4 5 7,0 7-7,-2 1 6,-7 6 2,-1-2 21,-2-1-17,-2-5-1,-2-2-1,1-4-5,1-1-5,5-3 0,2-3 1,3-3 1,2-3-2,3-5-7,3 0-1,2 0-49,1 0-30,0-13-213</inkml:trace>
  <inkml:trace contextRef="#ctx0" brushRef="#br0" timeOffset="56333.1944">19874 2309 289,'0'0'140,"0"0"-41,0 0-31,0 0-34,0 0 15,0 0-49,1 14 7,1 15 1,2 7 0,-4 8 19,1-1-6,-1-2-18,0-4 22,0-3-24,0-5 0,0-3 7,0-3-3,0-4-5,0-4 0,0-3-40,0-4 17,0-2-30,0-5-63,0-1-64,0 0-144</inkml:trace>
  <inkml:trace contextRef="#ctx0" brushRef="#br0" timeOffset="57035.1611">19868 2293 276,'0'0'77,"0"0"-24,0 0-44,0 0 21,4-80 0,2 67 3,3 0 32,0 1-24,2 1-23,3 0 6,3 1-18,4 2-3,1 0 5,-1 6-7,3 2 14,0 0-14,-4 7-1,-3 15 0,-4 9 2,-8 0-2,-5 2 0,0-2 0,-6-3 0,-10-4 0,-1-3 0,-5-1 0,1-4 5,-1-4-5,4-1 0,4-5 3,7-5-4,5-1 1,2 0 0,0 0 8,0 0-6,8 0-3,8-3 1,8 3-16,3 0 16,0 3-10,1 17 10,1 4 0,-7 6 6,-3-2-6,-4 1 0,-6-2 6,-2-3-6,-7-1 3,0 0 0,0-7 14,-5-1-7,-7-1 15,-6-5-6,-2-2-18,-4-4 12,1 0-11,1-3 3,0 0-10,2 0-20,4-6-8,2-3-6,6 0-65,4 0-8,2 0-93</inkml:trace>
  <inkml:trace contextRef="#ctx0" brushRef="#br0" timeOffset="58106.9712">20460 2486 406,'0'0'103,"0"0"-44,0 0-28,0 0-23,0 0 12,0 0-19,-73 17-1,62 9-6,1 4 6,1 3 21,5 1-5,2-5-5,2-1-2,0-6-1,5-5-8,4-4 0,4-3 2,-3-3 9,4-2-11,-2-4 11,3-1 2,3 0-12,-2 0 4,3-3-5,-4-7 1,-4-3 2,-4-3 0,-2-6 4,-4-1-7,-1-4 0,0 1-2,0 2 1,0 3-3,-9 4 1,0 2 5,-1 2-2,1 3 0,4 5-10,2 2 7,3 3 2,0 0-4,0 0 0,0 0-12,3 3 16,11 5-4,1-1 5,0-1 0,3-3-1,-1-1 6,-2-2-3,-1 0 0,-4 0 1,2-5-3,3-13 4,-1-8-4,2-7 4,-3-5 0,-2-5 16,2-3-14,-2 1-2,-1 3-1,-1 6 0,-1 3 1,-5 7-1,-3 8 6,0 8 11,0 5-10,0 5 5,0 0-15,0 15-14,0 24-13,3 19 21,0 11 6,2 0 5,1-2-4,0-9 0,2-7 14,1-5-13,3-9-2,0-7 0,-1-6 5,-1-4-4,-3-5 0,-1-6 0,0-5 3,-5-4 0,1 0-4,-1 0 6,2-13-3,0-8 13,2-5-14,-4-3 0,1 1 4,-2 4-5,2 3-2,-2 5 0,1 5 1,1 5-2,2 3 2,6-2-1,5 2-6,9 0-2,4 2 9,4-1-1,-1 1 1,-1-1-7,-6 2-42,-8 0-32,-7 0-117,-8 0-213</inkml:trace>
  <inkml:trace contextRef="#ctx0" brushRef="#br0" timeOffset="62618.9936">21840 2476 144,'0'0'106,"0"0"-25,0 0-34,0 0 11,0 0-16,0 0-20,0-7 5,0 7-14,0 0 9,0 0 3,0 0-19,0 0 3,0 0-9,0 0 7,0 0-9,0 0 2,0 0 0,0 7-4,3 4 11,0 2-1,-1 3-6,3 2 4,-2 0 1,5 1-5,0 1 0,5-3 2,0-2 6,2-4-8,0-1 0,1-3 2,-2-4-3,1-2 2,1-1 3,-1 0-4,3 0-3,0 0 3,-3-10 0,0-1 0,-5-2-1,-2-2 2,-4 0 0,-1-2 4,0 1 0,-3 1-4,0 1-1,0 5 3,0 3-3,0 3 3,0 3-3,0 0 13,0 0-13,0 0-12,0 10-2,0 4 9,5 1 1,2-1 4,4 1 0,2-2-3,2-2 8,1-2-5,2-3 0,2-1-2,-4-2-2,2-2 4,-6-1 0,1 0-2,-1 0 2,2 0 0,-2 0 0,0-8-3,1 0 0,-2-3 3,-1 1 0,-3-6 0,1 0 7,-4-4-7,-1 0 0,-3-1 5,0 0 5,0 5-9,-4-1 7,-5 4 3,0 2-9,0 4 9,5 2-3,2 1-7,2 2 3,0 1-4,0-1 0,0 2-3,0-1-9,11 1 9,2 0 0,0 0-3,4 0 0,-2 0 6,2 0 0,0 0 3,-1 0 0,-1 0-3,-1 0 0,-5 1 1,-3 2-8,1 0 7,-4 3 0,1 2-4,-2 2-8,-1 5 8,1 3 3,-1 0 2,1-1-1,0 0 1,2-2-1,3 0 0,2-3 4,2 0-4,2-3 0,1-3 3,2-1-3,1-4 1,3-1 1,1 0 8,2 0-4,-1-9-5,-1-6 1,-3-5 2,0-4 14,-2-3-1,-1-6-7,-1-5 3,0-2-11,-3-2-2,-1 0 0,-1 3 3,-6 2-4,-1 5 2,-2 7-1,0 6 15,0 6-14,-2 7 14,-1 4 7,2 2-22,-4 2 0,2 24-12,-3 16 12,-1 13-10,-1 3 17,1-4-7,6-6 0,1-5-1,0-7-6,5-8 7,9-6 0,4-3-1,-3-8 9,1-4-8,1-7 0,5 0 2,3-2-7,5-16 5,-2-9 0,-2-6-4,-2-6 7,-5-4-3,-1-5 0,-5 1-3,-7 1 3,0 2 0,-3 4 3,0 5-3,0 7 1,-3 10-1,0 10 0,0 7 8,0 1-12,0 13 4,0 22-31,-10 15 15,-1 8 30,-2 6-14,3-4 0,2-4 1,0-10 20,4-6-20,1-6-1,2-10 9,1-5-3,0-8-6,0-5 0,-2-5 8,2-1-8,0 0 4,0-5 10,0-16-12,13-10-2,6-7 0,1 3-12,4 2-13,-4 8 21,-1 11 4,-5 4 0,0 10-4,1 0-9,2 11 5,2 14 1,-2 1 7,0 3 10,-2-6-5,2-2-3,-2-2 13,-1-6-11,-2-2-4,-2-2 0,-2-5 7,0-2-15,2-2-30,0-2-77,-2-16-274</inkml:trace>
  <inkml:trace contextRef="#ctx0" brushRef="#br0" timeOffset="63004.4605">22706 2361 311,'0'0'158,"0"0"-108,0 0-20,0 0-21,0 0 12,0 0 0,84 0 24,-45-3-9,3-3-28,-3-1 14,-2 0-22,4-1 0,0 1 8,-2-2-8,-3 0-31,-11 0-51,-9 0-154</inkml:trace>
  <inkml:trace contextRef="#ctx0" brushRef="#br0" timeOffset="63220.6414">22556 2171 645,'0'0'44,"0"0"-44,0 0 4,0 0-5,0 0 1,0 0-25,0 0-63,6 0-119</inkml:trace>
  <inkml:trace contextRef="#ctx0" brushRef="#br0" timeOffset="65156.8041">23741 2342 195,'0'0'148,"0"0"-87,0 0-36,0 0-6,0 0 15,0 0-27,-15-4-4,8 4 18,-3 3-19,-3 14 9,-3 4 3,-2 1 11,0 4 0,2-2-25,5 0 9,5-3-9,4-3-9,2-1 4,0-4 6,5-1-1,6-2 1,2-2 6,0-2-7,1-3 2,2-1 1,3-2 8,-2 0-10,4 0 5,-5-5-6,2-8 7,-6-4-7,-2-1 0,-5-4 4,-5 1-1,0-2-3,0 2 0,-2 3 0,-8 0-2,1 4 2,-1 1 2,-1 4-2,4 2 13,1 4-11,4 3 3,2-1 0,0 1-5,0 0-3,0 0-25,12 0 0,9 3 25,3 0 3,4-3 0,4 0 3,-3 0 1,3 0-4,-6 0 0,-1 0 3,-5-5-7,1-2 4,-4 1 0,-4-2-1,-4 4 6,-6 3-5,-1-1 0,-2 2 3,0 0-10,0 0 7,0 7-4,0 10 4,0 1 8,0 2 2,0-2-10,0 0 3,3-1-6,3-3 3,2-2 0,1-1 1,2-3 4,4-3-5,1 2 0,4-7-7,2 0 0,1 0 5,-1-5-7,-1-8 0,-6-2-3,-2 1 12,-6 0 0,-3 3 3,-4 1 10,0 3 3,0 4-8,0 2 38,0 1-19,0 0-27,0 0-3,0 10-26,0 5 24,4 0 5,4-1 0,-1-3 1,3 2 4,2-5-5,5-1 0,3-3 1,6-2-1,1-2 1,1 0-1,1 0 0,-3-10 1,1-4-1,-5-4 0,0-5 5,-5-4-4,-2-3-1,0-3 0,-3-5 10,-3 2 0,-5-3 0,1 0 11,-5-1-13,0 3 25,0-2-30,0 4-2,0 4 21,0 8-13,-2 10-7,1 8 10,-1 5-9,2 0-3,0 15-7,0 19 0,0 16-2,0 9 18,2 0-7,4-4-2,2-7 3,3-4-6,6-8 3,2-5 0,4-8 1,4-6-1,-2-7 0,2-6-2,-1-4-31,0 0 12,-5-7-40,-3-9-121,-9-4-198</inkml:trace>
  <inkml:trace contextRef="#ctx0" brushRef="#br0" timeOffset="65410.6493">24443 2219 244,'0'0'265,"0"0"-187,0 0-64,0 0-14,0 0 0,0 0 22,111-1-11,-63-7 4,4-2-9,2-1 2,4 2-11,2-3 3,-4 3-23,-9-2-86,-16 4-174</inkml:trace>
  <inkml:trace contextRef="#ctx0" brushRef="#br0" timeOffset="117743.4894">25782 2486 62,'0'0'151,"0"0"-66,0 0-23,0 0-7,0 0-3,0 0-17,0 0 14,0 0-21,0 0 4,0 0-1,0 0-30,-2 0 9,2 0-10,0 0 4,0 0-15,0 0 11,0 3 0,0 1 2,0 2 6,6-2-8,3 1 0,-1 0 0,-1-2-1,1-1 1,0 0 0,0-1-2,1-1 8,-1 0-6,2 0 0,2 0 3,4 0-6,1-10 3,3-4 0,0-2-10,2-4 10,1-1 0,-4-1 0,-4-2 2,0-5-3,-6-1 1,-2-2 0,-1-2 6,1 1-3,-2 0-3,1-1 0,2 1 3,-2 3-8,-2 3 5,3 3 0,-4 4 3,-1 5 3,-2 5-6,0 4 13,0 0-12,0 3 26,0 3-13,0 0-1,0 0 3,0 0-14,0 0-4,0 9-3,-3 14-10,-4 6 11,-1 9 4,5 1 0,0-1-1,3-3 2,0-4-1,3-4 0,8-1-2,3-5 1,2-2 1,1-4 0,3-2-1,-4-5 1,2-3 0,-1-2 0,2-1-11,-2-2 9,0 0 2,1 0 0,-1-11-8,0-2 3,-2-5-1,2-2 1,-5-1-1,-2-2 2,2-1 4,-3 0 0,0 0-1,-2 0 5,-4 0-4,0 3 0,-1 3 3,-1 4-6,-1 4 4,0 2-1,0 3 15,0 4-10,0 0 4,0 1 6,0 0-13,0 0 0,0 2-2,0 15-6,0 4-4,-4 6 14,-2 2-4,0 1 0,0 0 9,3 2-12,0-5 3,0-2 0,1 0 2,1-4 1,-2-3-3,-2-2 0,0-2 6,0-2-2,-1-2-4,2 1 2,-2-4 6,0 3-2,0-5-6,1 3 0,-1-3 2,3-1 0,-1-3-2,2-1 0,2 2 6,0-2 0,-1 0-6,1 0 4,0 0 0,0 0 1,0-9-5,4-9-4,7-4 2,4-1-12,0 2 6,2 4-3,0 5-5,-4 5 5,-2 2-1,-4 5-1,2 0 11,-1 0-7,-1 0 7,2 1-5,3 9-6,-1-2 12,-1 3 0,2 0 1,-3-2 0,2 1 2,2 1-1,0-2-1,3-1 7,0-6 1,-3 1 1,0-3-6,2 0 9,-1 0-10,3-4 3,-1-11 3,1-6-6,-3-2 5,-1-1-5,-8-2-1,-2 4 36,-3 4-21,0 8 15,0 6 14,0 4 1,0 0-39,0 15-7,0 14-27,0 6 25,0-1 2,0-4 0,7-1-2,11-3 0,5-5 2,3-5-12,4-4-25,3-4 5,0-7-41,4-1-50,-6-6-200</inkml:trace>
  <inkml:trace contextRef="#ctx0" brushRef="#br0" timeOffset="118307.34">25744 2225 311,'0'0'137,"0"0"-80,0 0 3,0 0-28,0 0-13,0 0-3,59-27-9,-23 24 0,7 1 34,14-1-29,5-2 5,10-3-17,-1 0 3,-5 1 3,-9-1-6,-14 1-22,-12 4 3,-10 0-40,-10 3-25,-7 0-50,-4 0-138</inkml:trace>
  <inkml:trace contextRef="#ctx0" brushRef="#br0" timeOffset="121546.4266">27653 2246 105,'0'0'32,"0"0"-6,0 0 21,0 0-3,0 0 9,0 0-14,0 0-6,53-30-4,-44 29-15,-1-1 7,0 0-9,3 2 2,0 0 4,2 0-16,-1 0 9,2 4-6,-1 9-1,-1 4 12,1-1-6,-4 4-4,-1-2 5,-4 0-8,-1 2 3,0-2-1,-3 0-3,0-2 18,0-1-16,0-3-3,0-3 6,0-2 0,0-3-7,0-3 0,0-1 6,0 0-2,0 0 2,0 0 7,0 0 24,0 0-24,0-5 7,0-8-20,0 1 11,0-3-16,3 0 5,6-1 0,2-1-5,2 3 6,-1 0-1,4 1 0,-1 3-8,3 2 4,0 3 4,-2 2 0,-4 3-4,0 0 0,-6 0-3,2 13 6,-1 5-16,-2 4 9,-1 3 8,-4 0 0,0-2 1,0-4 0,0-2-1,0-2 0,0-3 9,-3-3-8,3-5-1,-1-2 5,1-2 11,0 0-11,0 0 5,0 0 3,0-6 4,0-12 43,7-7-60,5-3 0,2 1-1,2 3 3,0 3-2,-1 1 0,1 7-8,1 2-1,-5 5-3,-2 4 2,-1 0-4,2 2 3,2 0 10,1 0-3,2 3-17,1 4 12,-3 6 9,5-2 0,-2 1-2,2 1 5,1-2-3,-1 0 0,2-4 3,-4-2-6,2-3 6,-4-2-1,0 0 6,-3 0 1,1 0-9,-2-8 4,-1-4-1,3-6 25,0-3-25,-1-3-2,-2 0 7,-4 6 0,-5 1-5,-1 5 16,0 6-16,0 0 21,0 6-11,-1 0-9,-2 0-4,-3 0-4,-1 15-10,-1 6 14,4 2-8,4 2 6,0-4-1,0-1 3,9-4-7,8-3 0,0-3 5,7-2-1,4-5-21,2-3 7,4 0-52,-4 0-116,-3 0-167</inkml:trace>
  <inkml:trace contextRef="#ctx0" brushRef="#br0" timeOffset="123674.3396">29033 2224 10,'0'0'90,"0"0"-45,0 0 30,0 0 0,0 0 2,0 0-29,-60-55-22,42 55 23,-1 0-6,-4 0-30,-2 11-9,0 6-1,4 1-2,4 3 2,7 0 3,3-1-5,5-1-1,2-1 0,0-3 7,0-3-2,6-3 4,3-1-9,0-1 2,3-1 0,0-1 0,1-2-1,5-3-1,3 0-4,-2 0 3,4-8-6,0-5-10,-3-3 14,-5 1-13,-3 0 16,-7 4 6,0-2-3,-2 5 18,-3-2-4,0 3-16,0 3 17,0 0-9,0 4 16,0 0 4,0 0-29,0 0-11,0 5-11,0 8 20,0 2 0,3-1 2,6 0 0,3-3-3,3 0 8,2-2-5,2-3 0,3-4 0,2-2 0,-3 0 0,1 0-7,-2-7 2,-4-7-8,-1-6 10,-3-3-5,-3-1 8,0 0 3,-3 2 2,0-1 25,0 7 4,-1 3-32,0 8-1,-2 3 2,2 2 2,1 0-10,3 3 0,4 14 5,1 1-2,3 4 9,0 2-7,-2 0 0,-2 1 1,-1-3 8,-6-4-7,-1-1 0,-5-4 2,0-1-3,0-1-1,-11-2 0,-5-2-5,1-4 2,-2 0 3,4-3 0,0 0 8,3 0-1,3 0 13,1 0-20,3 0 8,3 0 0,0 0-3,0 0-4,0 0-1,5 0-20,5 0 19,4 0 0,2 0 0,5 0 0,3 0 1,3-9 0,2 0-2,0-4 7,2-3-5,-1 0 0,-3-7 5,-2 0-9,-7-3 4,-2 1 0,-7 9-2,-3 6 12,-2 1-10,-4 4 15,0 1 0,0 1 12,0 3-9,0 0 0,0 0-18,0 5-10,-7 9-5,0 7 14,1 2-2,3-2-7,3 0 10,0-3 0,0-3 1,1-3 3,7-2-4,2 0 0,4-4-7,-1-2 0,5-3 7,-1-1 0,3 0-6,1-4 10,-3-11-4,0-5 0,-3-2 3,-2-2-3,-2 2 0,-4 0 0,0 4 6,-3 5 3,-4 2-9,0 4 0,0 1 10,0 3-11,0 3 1,0 0 0,0 0-3,0 4-32,3 14 20,1 5 13,1 2 1,1-2-4,0-2 9,2-3-4,2-5 9,-1-2-5,4-2-4,5-5 0,4 0 4,5-4 2,1 0-5,1 0 0,-4-7 0,-2-11-1,0-7 0,-5-5-1,-3-5-11,-7-1 8,-7 4 2,-1 2 2,0 6 14,-3 5-11,-9 5 14,2 5-17,-1 5-1,2 2-2,3 2 3,2 0 0,0 0-5,4 5-16,0 5 21,0 2-2,0-1-5,2-2 3,9-2 4,3 0 0,6-5 6,6 1 1,2-3-7,-1 0 0,-5 0 10,-2 0-13,-5 0 3,-1 0 0,-1 0 3,-3 0-3,-4 0 0,0 0-2,-5 3-13,1 12 12,-2 5-7,0 2 10,0 3-13,0-2 19,-3-2-6,3-2 0,0-4 7,0 0-8,0-3 1,4 0 0,12-3 8,6-3-3,3-4-5,6-2 0,5 0 5,1-8-11,1-9-1,-9-4-16,0-2 14,-7-5-13,-2 0 8,-10 1 4,-8 2 10,-2 1 2,-3 6-1,-8 2 25,0 6 4,1 3-21,7 4-7,-1 3-2,-4 0-3,-1 21-17,-3 7 19,5 3 1,5 1-3,2 0 5,0-4-2,14-4 0,5-6 6,5-6-1,1-6-5,10-5-8,-1-1-19,-3 0-163,2-11-312</inkml:trace>
  <inkml:trace contextRef="#ctx0" brushRef="#br0" timeOffset="126097.008">30911 2114 224,'0'0'119,"0"0"-74,0 0-33,0 0-4,0 0 36,0 0-8,0 0-2,40-27 7,-37 27-32,4 0-6,1 15 3,4 6-6,-1 4 28,-1 1-27,-2 0 3,-2-4 13,0 1-13,-5-2 5,1-3-9,-2-3 6,0-3 1,0-4-6,0-4 0,0-1 7,0-3-1,0 0-7,0 0 11,0 0-9,0-2 26,0-13 2,1-6-25,5-1-3,3-2 3,5 1-5,2 4 0,4 4-3,2 2-5,-2 7 7,-3 5 1,-1 1-4,-4 0-5,0 14 6,-4 4-1,-2 3-15,-6 1 16,0-1-4,0-1 7,-6-3-3,-2-6 7,2-1-4,-3-5 0,6-2 0,2-1 0,-1-2 0,2 0 2,0 0 20,0-6-22,0-15 0,9-8-5,9 2-12,1 0 15,1 6-6,1 6 8,-3 4-3,1 5 3,-1 2-1,-2 3 1,1 1-8,-2 0 1,1 0 6,-1 16-2,1 4-7,0 1 7,0 3 3,-3 0 0,4-3-2,-2-2 2,2-2 0,2-6 0,0-4 5,1-4 4,6-3-9,0 0 1,2 0 10,0-10-11,-3-10 0,-4-3 0,-6-4-2,-3 2 4,-9-1-2,-2 5 0,-1 4 5,0 4-5,0 4 6,-4 2-6,0 4 0,-1 3 9,-1 0-19,-1 10 9,-5 8-3,3 1 1,4 1 3,2-2 0,3-1-7,0-3 12,0-3-5,6 0 0,4-5-3,4-3 0,7-3 6,5 0-2,5 0 1,4-9-2,-3 0 0,-4-3-2,-5 1 2,-1 5-4,-3-1 4,-4 3 0,0 0 1,-4 3 5,1 1-6,1 0 0,-1 1-8,1 13 1,-5 3 6,-1-1 1,-2 0 1,-2-2 6,2 0-7,-5-3 4,0 0-1,0-2 14,0-3-17,0 0 5,0-5 5,0-1-7,0 0-3,0 0 17,2-4-7,4-15-2,5-7-8,3-3-14,6 3 14,2 4-43,2 6 19,-6 6 16,-1 6-19,-7 1 17,-5 3 10,2 0-14,0 6 1,1 9-7,4 6 9,-3 2 11,1-2 5,2 1 6,-3 0-1,5-6-5,0-3 22,1-3-20,8-4 3,-1-3 9,2-3-18,1 0 8,1 0-9,-1-11 5,-3-7 7,0-9-12,-5-3 4,-2-3 3,-3-3-1,-4-2 11,-4-3 7,-4-1-9,0-5 28,0-2-14,0-4-7,-4 4-22,-1 2-1,-1 12-2,-1 10 3,4 11 0,1 7 16,1 4-16,1 3 0,0 0 0,-2 0-13,2 6 5,-3 28-31,-1 19 25,-2 12 14,-1 6 9,4-7-1,3-9-2,0-11-6,3-6-2,11-5 2,1-6 0,3-3 4,0-6 0,1-4-4,1-3 0,3-7-9,-1-4-3,3 0-37,-1 0-13,-5-4-48,-1-9-81</inkml:trace>
  <inkml:trace contextRef="#ctx0" brushRef="#br0" timeOffset="126413.445">32242 2073 317,'0'0'36,"0"0"-21,0 0-14,0 0 85,109-1-13,-66 1-14,2 2 12,6 1-34,2-1-25,1 0-1,1-2 3,-4 0-8,-8 0-6,-7 0-48,-7 0-25,-10-4-32,-12 1-63,-5-1-87</inkml:trace>
  <inkml:trace contextRef="#ctx0" brushRef="#br0" timeOffset="126707.6358">32952 2303 241,'0'0'0,"0"0"1,0 0-1,0 0 101,0 0-101,0 0-61,-11-4-127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7:49:34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4995 5308 179,'0'0'44,"0"0"-23,0 0 17,0 0 22,0 0 8,0 0 2,0 0-29,3-21 7,-3 21-14,0 0-10,0 0 5,0 0-25,0 0-2,0 0-1,0 0-1,0 0 0,0 0-5,0 20-9,1 8 14,1 8 2,-2 3 3,1 2 3,-1-2-1,2-2-7,0 0 0,0-4 1,-1 0 2,1-2-1,-2 0-2,0-4 2,0 0 3,0-4-7,0-4 2,-3-4-14,-1-6 1,1-2-23,-2-4-47,4-3-3,-1 0-59,2 0-126</inkml:trace>
  <inkml:trace contextRef="#ctx0" brushRef="#br0" timeOffset="786.4129">4966 5300 110,'0'0'62,"0"0"-1,0 0-8,0 0-13,0 0 18,0 0-3,18-83-16,-10 71 12,4 1-26,4-5-10,5 2 17,0 0-25,4 2 0,-1 4-4,-3 3 1,-3 5 5,3 0-8,-2 0 2,-1 14 8,0 6-6,-6 2-3,-6 2-2,-6 5 3,0-1-6,-8 3 5,-12-1-2,-6-3 4,-4-2 0,5-5-4,1-5 0,8-7 3,7-4-2,4-4-1,2 0 4,3 0 9,-1 0-13,1-1 0,0-4 0,0 2-6,0 2 3,7 1-6,14 0 9,3 18-8,0 4 10,4 6-2,-4 1 0,-5 0 4,-7 4-3,-4 2 1,-5 1 0,0 0 22,-3-3-14,0-3 13,-11-6-2,-5-4-15,-2-4 21,0-5-23,-1-5 8,-2-6 4,-3 0-11,1-2-3,1-11-2,1-2-21,6 0 14,-1 1-26,7 2-16,1 0 15,5 6-85,1 0-46,2 2-122</inkml:trace>
  <inkml:trace contextRef="#ctx0" brushRef="#br0" timeOffset="1942.8206">5435 5555 235,'0'0'99,"0"0"-56,0 0 41,0 0-7,0 0-26,0 0-51,0 6-2,-3 13 0,-3 4 2,6 4 0,0-1-2,0 0 2,0 0 0,9 0 0,1-5 2,2-2-4,0-3 2,0-5 0,2-1 7,0-5-4,0-2-3,7-3 2,1-1 6,3-20 4,1-4-12,-2-7 2,-5-2-1,-4 0 6,-5 1-7,-4 3 0,-1 4 10,-4 4-6,-1 7-2,0 7 7,0 3 36,0 5-22,0 0-2,0 0-21,0 18-22,3 4 19,2 5 3,-2 0 0,4-1 1,1-4 3,1 1-5,1-5 1,2-3-1,3-5-4,0-4 5,-2-2 0,4-4-3,1 0 3,1-5 0,3-12 0,-2-7 7,2-4-7,-1-6 0,-1-3 0,-3-1 6,-3-1-2,1-3 11,-6-5 2,0-2-12,1-3 12,-4 4-14,0 3 5,-3 4 21,-1 9-19,-1 1 2,-1 11 6,0 9-17,0 4 13,0 6 0,0 1-3,0 0-6,0 19-5,0 23-11,0 17 7,0 9 8,0-2 0,0-10-4,0-7 0,0-9-5,10-4 9,4-5-4,-1-2 0,2-6 0,-4-5-1,-3-6-17,0-4-21,1-7 2,3-1-12,-2 0 13,1-11-3,4-7-77,-8-6-32,-1 0-169</inkml:trace>
  <inkml:trace contextRef="#ctx0" brushRef="#br0" timeOffset="2221.9869">5839 5360 260,'0'0'28,"0"0"56,0 0 38,0 0-24,0 0-98,0 0 0,31-9 35,2 9 8,9 0-4,7 0-26,-4-1-5,-3-3-1,-1 0-3,-9 1-8,-10 3-3,-5 0-42,-13 0-40,-4 3-146,-4 9-122</inkml:trace>
  <inkml:trace contextRef="#ctx0" brushRef="#br0" timeOffset="3394.086">6646 5538 201,'0'0'246,"0"0"-184,0 0-45,0 0 6,0 0-23,0 0-2,3-3 1,-3 3-34,0 5-11,-4 11 24,-11 8 11,0 3-87,-9 5-131</inkml:trace>
  <inkml:trace contextRef="#ctx0" brushRef="#br0" timeOffset="4697.4671">4859 6938 218,'0'0'172,"0"0"-115,0 0 2,0 0-19,0 0-31,0 0 10,-10 107 11,-4-55 5,5 6 5,-3-1-30,3-2 5,-3 1-12,2-6-3,-2-5 7,-3-3-5,0-4-4,3-4-4,-1-5-7,2-6 7,5-10-27,-1-5-51,7-8-16,0 0-106</inkml:trace>
  <inkml:trace contextRef="#ctx0" brushRef="#br0" timeOffset="5051.6771">4887 6872 319,'0'0'151,"0"0"-93,0 0-48,0 0-10,0 0 0,0 0 0,27 116 15,-15-56 33,7 1-13,-5 2 6,2-4-31,-4-3 13,0-3-21,0-7 1,-3-3 4,0-6-6,0-4 0,-2-5-1,-2-6-3,-2-5 1,-3-10-29,0-6-64,0-1-91,-2-2-42</inkml:trace>
  <inkml:trace contextRef="#ctx0" brushRef="#br0" timeOffset="5252.2152">4841 7337 406,'0'0'139,"0"0"-139,0 0-3,0 0 3,0 0 0,0 0 0,91-15 0,-60 12 5,-7 0-8,0 3 3,-6 0-70,-2 0-73,-7 7-188</inkml:trace>
  <inkml:trace contextRef="#ctx0" brushRef="#br0" timeOffset="5599.8977">5447 7295 256,'0'0'40,"0"0"9,0 0 25,0 0-15,0 0 8,-90-54-43,65 56 20,3 18-12,2 4-29,5 6 12,5 0-15,7-1 3,3-1-5,0 0 4,6-3-2,11-4 18,3-3-17,2-3-2,-1-3 1,2-4-11,-4-5-9,2-2-60,-3-1-86,1 0-107</inkml:trace>
  <inkml:trace contextRef="#ctx0" brushRef="#br0" timeOffset="5954.1217">5736 7249 79,'0'0'121,"0"0"-9,0 0-3,0 0-6,0 0-60,0 0-31,-82 41 9,63-9-10,1 0 8,12-3-14,4 0 1,2-4-8,0-4 2,3-4 0,9-2 12,2-6-3,0-1 0,3-4 0,7-4-6,4 0-6,3-2-13,-1-9-63,-6 1-119,-10 3-134</inkml:trace>
  <inkml:trace contextRef="#ctx0" brushRef="#br0" timeOffset="6170.2883">5939 7545 516,'0'0'63,"0"0"-61,0 0 0,0 0-2,0 0-22,0 0-73,6-4-46,-6 1-136</inkml:trace>
  <inkml:trace contextRef="#ctx0" brushRef="#br0" timeOffset="7389.0797">6583 7477 236,'0'0'104,"0"0"-94,0 0-5,0 0 27,0 0 4,0 0-19,72 21 17,-54-21-10,-3 0 2,6-6 19,1-9-38,1-5 10,2-5-13,2-6-4,-3-5 5,-5-6-5,-4-4 0,0-4 0,-5-1 2,-1 0-2,-4-1 0,-4 0 5,-1 2-6,0 7 2,0 9-1,0 12 26,0 8-16,0 7 12,0 2 0,0 5-15,0 0-3,-1 12-4,1 29-15,0 16 7,0 9 15,0 2-7,0-7 1,0 0 1,0-6 11,4-5-13,1-8 0,8-5-3,-2-6 8,3-5-5,0-7 0,4-5 1,-3-8-5,4-5 8,1-1-4,5-5 26,3-18-24,-1-3 8,0-2-10,0-4 3,-5-1-14,-1-2 11,-6 4-9,-9 10 3,-3 7 4,-3 7 2,0 7 26,0 0-8,0 0-18,-6 21-20,0 7 20,0 5 0,5-1 0,1-4 0,0-2 0,0-3 4,11-5-10,0-5 6,5-4 0,-4-6-4,2-3 6,7 0-2,-4-7 0,-6-10-5,-2 1 1,-9-4 0,0-1-8,-6 0 5,-12 0-33,-4 1 22,-2 5 11,2 2 7,5 4 26,5 1-13,8 5 18,2 2 4,2-1-30,0 2-7,6-3 2,15-2-8,12-2 8,1-2 0,1 0 1,-4 2-3,-4 0 2,-5 6-36,-7-1-31,-5 1-128,-10 1-192</inkml:trace>
  <inkml:trace contextRef="#ctx0" brushRef="#br0" timeOffset="7705.5323">6582 7143 57,'0'0'91,"0"0"-8,0 0 33,112-26-21,-61 21 5,4 0-46,3-1-13,-4 1 2,-5 0-42,-7 5 4,-5 0-5,-6 0-30,-5 0-57,-7 0-111</inkml:trace>
  <inkml:trace contextRef="#ctx0" brushRef="#br0" timeOffset="8607.7625">8529 6794 245,'0'0'83,"0"0"-10,0 0-24,0 0 41,0 0-27,0 0-13,-79-41-40,64 62-10,-1 20-1,-2 16-1,1 4 2,4 5 7,4-4-5,5-8 13,4-1-6,0-8-3,5-4-10,12-8 4,7-6 0,4-7 13,5-8-13,3-8 10,3-4 13,4-1-12,0-22 16,-1-5-17,-1-8-10,-6-6 22,-5-4-16,-7-2 2,-9-5 5,-9-1-11,-5-3 8,-8-2-10,-19 7 0,-4 6-7,-2 10-5,3 9 3,3 8 8,1 5-36,-1 11-20,-2 3-34,-2 8-59,-3 16-17,1 3-96</inkml:trace>
  <inkml:trace contextRef="#ctx0" brushRef="#br0" timeOffset="8892.961">8375 7051 422,'0'0'33,"0"0"-27,0 0 31,100-9-7,-77 19-13,-1 13 25,-2 3 8,0 0-15,-2 3-7,-1 1-22,0 1 4,0 1-10,5 1 3,-1-2 2,2-3-2,-4-4-6,2-1-5,-6-7-57,-2-3-83,1-11-105</inkml:trace>
  <inkml:trace contextRef="#ctx0" brushRef="#br0" timeOffset="9093.5062">9011 7356 333,'0'0'205,"0"0"-198,0 0 4,0 0-9,0 0 15,0 0-17,0 8-22,0-8-33,4-8-191</inkml:trace>
  <inkml:trace contextRef="#ctx0" brushRef="#br0" timeOffset="9478.9723">9299 6848 313,'0'0'208,"0"0"-208,0 0 7,0 0 11,0 0 11,0 0-17,-8 24-6,8 21 12,0 8 31,0 1-2,0-2-33,0-5 7,-1-3-21,1-5 0,0-2 5,0 0 0,0-9-5,0-7 0,0-6-19,0-7 0,-2-8-30,2 0-50,0-8 35,0-16-176</inkml:trace>
  <inkml:trace contextRef="#ctx0" brushRef="#br0" timeOffset="10049.7617">9278 6911 498,'0'0'48,"0"0"-48,13-99-8,1 71 6,2 7 2,-4 6 13,3 3 3,-6 3-5,6 2 10,0 4-18,-2 3-3,7 0 0,2 8 9,2 23-8,0 7 14,-6 4 15,-5 2-6,-7-4-22,-3-6 13,1-5-9,-4-9 1,0-4 14,0-4-19,0-4 4,0-3-2,0-5-1,0 0-3,2 0 0,7-14 3,3-18 4,9-13-7,-2-7 0,2 0 2,0 5 2,-2 7-4,1 6 0,2 9-1,0 5-4,1 7 5,-1 4 0,1 9-8,-5 0 5,-2 20-7,-1 14 0,-3 7 10,-6 4 3,-5 3 12,-1 0 5,0-3 14,0-4-28,0-5 21,0-3-17,0-1-10,-6-4 21,-1 0-21,0-6 3,1-4-4,3-6 1,3-3-45,0-1-15,0-5-24,0-3-80,7 0-134</inkml:trace>
  <inkml:trace contextRef="#ctx0" brushRef="#br0" timeOffset="10281.5616">10003 7235 555,'0'0'30,"0"0"-5,0 0-25,0 0 36,0 0-3,0 0-32,0 7 3,0-6-2,0-1-2,0 0-38,0 0-124,0 0-193</inkml:trace>
  <inkml:trace contextRef="#ctx0" brushRef="#br0" timeOffset="19474.2011">10600 7235 64,'0'0'71,"0"0"-27,0 0-12,0 0-6,0 0-12,0 0-10,0 0 3,-5-13-1,5 13 13,0-1 22,0 0-29,0 1 5,0-2-5,0 2-3,0-1 14,0-1-14,0 0 3,0-1 3,0 2-15,0-2 8,0 0-4,0 0-3,0 2 12,0-3-8,0 4 15,0 0 12,0 0-17,0 0 6,0 0-7,0 0 3,0 0 12,0 8-23,2 9 17,-1 4 16,-1 4-36,0 1 17,-4-1-12,-10 2-5,-5-1-6,1 0 3,-1-1-12,-2 1-9,-3-2-66,-1-3-79,-1-3-224</inkml:trace>
  <inkml:trace contextRef="#ctx0" brushRef="#br0" timeOffset="34327.8093">11729 6593 39,'0'0'105,"0"0"-27,0 0 9,0 0-7,0 0-13,0 0-21,0 0 7,0-21-2,0 19-8,0 2-4,0 0-32,0 0 2,0 0-9,2 0-14,5 13 13,5 9 1,0 7 4,7 4 4,-4 6-1,2 1-1,-4 4-6,-1-1 2,1-4-2,-2-5 3,2-4-3,-1-6 3,-1-6 1,-1-4-8,-4-5 4,-1-4 0,-4-4 1,1-1-1,-1 0 0,4 0 0,3-11 4,3-10 0,3-2-4,0-9 0,0-3 7,-1-2-7,-1-3 0,-1 6 2,-3 4 3,-3 6-5,0 6 0,-2 4 1,0 7-5,-2 2 8,1 5-4,-1 0 0,5 0-13,3 17-2,3 7 14,6 5 1,-3 3-2,1 0 2,-2-1 0,0-2 1,1-5 1,2-3-3,-2-7 1,-2-2 0,-1-4-1,-3-4 2,0-3-1,-3-1 0,-2 0 9,1-8 9,1-18 39,3-10-38,0-8 5,0-4-6,-2-3-9,5 3-9,-3 2 6,-1 7-10,2 6 4,-6 6-11,-1 6 10,-1 6-15,-2 6-3,0 4-5,0 5-40,0 0 4,0 0-106,0 11-123,0 7 109</inkml:trace>
  <inkml:trace contextRef="#ctx0" brushRef="#br0" timeOffset="37498.6957">12775 6712 23,'0'0'69,"0"0"7,0 0-2,0 0-11,0 0 10,0 0-17,0 0-16,-5-36 11,2 31-30,-2 1 2,0-1 2,1 1-9,-4-1 5,1 1-11,-4-2 2,1 2-12,-1 0 6,0 1-3,-3 2 4,-1 1-4,0 0-1,-3 0 3,3 0-5,-1 0 2,2 3 1,3 5-5,0 2 2,1 3-9,-2 4 7,6 1 2,-2 3 0,4 3-1,2-1 0,1-1-1,1 0 2,0-4 0,0-2-2,1-3 2,7-3 0,-2-1-1,0-3 3,3-2-2,0 1 0,0-5 0,0 0-3,4 0 3,-1 0 0,1 0 0,1-8 6,-1-4-6,1 0 0,-4-3 1,3-1-5,-3-1 5,-3 1-1,0-1 4,-2 3 0,-2-1-4,1 3 0,-1 0 2,0 3-5,-1 0 3,-1 3 0,1 2 1,-2-1 5,0 2-6,0 0 0,3 3 0,-3 0-4,0 0 4,0 0 0,0 0-4,6 5-12,-2 6 16,2 6 0,2 1 5,2-1-7,-1 0 2,0-1 0,0-6 2,0 3 1,-2-6-3,-1 0 0,2 1 0,-1-4-5,1-1 5,1-3-1,0 0-8,2 0-2,0 0 9,-2-1-7,0-6-4,-3-6 11,0-2 2,0 0 0,6-2-3,-2-3 9,6-1-6,0 4 0,0 4-5,-4 5 3,-6 3 2,-2 2 0,-2 3 0,-2 0 0,0 0 0,6 0-2,0 3-18,3 11 20,1 4 0,0 7 3,-2 0 9,0-1 0,-1-2-9,2-2-3,0-2 5,0-1-5,3-4 0,0-2 0,-3-2 2,2-3 4,-1-3-6,-1-2 0,1-1 5,-3 0-3,4 0-1,-5-14 0,3-3 13,-2-6-12,-1-1-2,2-3 0,0 3-23,-3 3 19,-2 1 4,-3 3 0,0 6-1,0-2 5,0 3-4,0 2 0,-3 4 6,3 0-6,0 2 0,0 1 0,0-1 0,3 2-1,11 0-3,6 0 2,1 0 2,3 0-7,-4 0 7,2 5 0,5-1-1,4-1 1,5 1 0,0-2 0,-2-2 7,-1 0-12,-6 0 5,-5 0 0,-7 0 4,-5 0-1,-5 0-3,-4-2 12,-1-6 16,0-6-3,0 0-25,0 1 1,0-1 20,-3 5-21,-4 2 14,-2 1-1,0 3-8,-2 3 10,-2 0-15,-2 7 0,-1 17-4,1 9 0,3 5 4,8 3 1,4-1 2,0-4 1,4-5-4,12-6 4,5-5-6,-1-2 12,2-6-10,2-3 4,-3-6-4,3-3-1,-2 0-11,2-6-32,-6-11-71,-2-1-201</inkml:trace>
  <inkml:trace contextRef="#ctx0" brushRef="#br0" timeOffset="39465.9404">14388 6330 80,'0'0'71,"0"0"13,0 0-11,0 0 7,0 0-15,-61-80-2,46 69-17,0 4-7,1-4 2,0 4-35,0-1 17,1 2-23,-1 3 3,4 1 10,-2 0-10,4 2 3,2 0 0,-3 0 1,1 0-7,-1 6 0,-4 11-2,0 9-3,1 13 10,-3 12-1,5 7 29,4 7-31,3-1 30,3 0-9,0-5-23,0-5 35,1-4-20,7-1-5,-2-3 10,-3-2-19,0-6 19,-3-7-20,0-5 5,0-7-4,0-4-1,0-4-11,-3-8-16,-2-3-39,-1-1 6,0-20-114,-1-8-254</inkml:trace>
  <inkml:trace contextRef="#ctx0" brushRef="#br0" timeOffset="39742.0346">13876 6699 370,'0'0'52,"0"0"-39,0 0 13,0 0 58,0 0-15,111 0-18,-67-3-8,1-7-32,6 3-9,-5 1 8,-1 1-8,-8 4-2,-7-1-16,-12 2-30,-5 0-55,-11 0-66,-2 0-135</inkml:trace>
  <inkml:trace contextRef="#ctx0" brushRef="#br0" timeOffset="41277.233">14668 6611 82,'0'0'142,"0"0"-102,0 0 35,0 0 1,0 0-8,0 0-15,0-13-10,0 13-20,0 0 11,0 0-34,0 15 2,0 6-8,-1 5 6,-1-1 0,2 2 3,0-3 3,0-4-2,0-3-4,5-4 0,7-2 0,-2-4 4,5-1-4,0-4 0,4-2 2,1 0 10,7-10-12,-3-8 0,-2-3 0,-6 0 1,-2 0-2,-8 2 1,-2 0 0,-4 4 4,0 5-2,0 2-1,0 4 17,0 1-12,0 2 9,0 1-7,0 0-4,0 0-8,0 10-7,0 11 11,0 2-4,0-1 8,0-2-4,3-2 0,5-1 0,0-6-5,0-1 6,0-6-1,-1-1 2,3-3 1,-1 0-3,2 0 0,2-4-5,-1-12 3,1-2 3,-2 1-1,-2 1 6,0 0 3,1 1-7,1-1-2,1 4 1,-2 5-3,2 3 2,4 4 0,0 0-6,1 2 2,0 14 4,-1 3 0,-5 2 0,0 0 3,-5-1-2,-2-2-1,-1-3 7,-2-3 1,-1-3-8,0-3 3,0-5 1,0-1 5,0 0-6,0 0 8,0-12 9,0-7-20,0-4-8,3 2 8,7 1-8,1 2 2,2 4 6,4 0 0,1 2-2,3 5-8,-1 2 5,-3 5 4,-1 0-11,-4 3 9,-2 9 0,-2 4 3,-2 1-8,-4 1 9,2 0-1,-1 0 0,2-1-4,2-2-7,-3-5-13,2 1-40,0-6-49,2-5-87,4 0-90</inkml:trace>
  <inkml:trace contextRef="#ctx0" brushRef="#br0" timeOffset="42125.8412">15701 6643 327,'0'0'38,"0"0"5,0 0 50,0 0-50,0 0-7,0 0-35,-103 1 4,80 17 18,1 2-11,8 1-2,3 0-10,5 3 1,6-1-3,0-2 2,0-1 0,10-4 14,5-3-9,5 0 4,-1-3-2,2-5-1,0-4 0,0-1-3,4 0-3,0 0 6,-1-4-4,-1-8-2,-3-2 0,-3-4 7,-1-5-1,-2-2-6,-3-5 2,0 0 14,-5-5-5,-3-1-3,3-3-8,-5-3 8,2-1-9,0 4 1,0 3 0,-1 6 1,-2 6-1,0 7 0,0 7 2,0 4 2,0 4-1,0 2 0,0 2-3,0 22-5,0 13-10,0 11 15,0-1 0,1 2 2,7-7-4,2-3 2,4-7 0,2-4 16,2-3-16,3-3 1,1-4-1,2-5 7,0-4-6,0-5-1,-2-4 0,-1 0 10,0-10-8,0-12-1,-1-7-1,-3-2-9,-5 2 5,-5 3-5,-2 5 9,-5 5 0,0 4 0,0 7 10,0 3 15,0 2-5,0 0-15,0 2-5,0 15-18,0 8 11,8 1 11,2-2-4,3 0 9,-1-3-7,2-5 0,-1 0-2,-1-5 0,1-6-5,1-2-21,-1-3-49,-2 0-125</inkml:trace>
  <inkml:trace contextRef="#ctx0" brushRef="#br0" timeOffset="42348.5387">16213 6466 568,'0'0'49,"0"0"-36,0 0 1,0 0-7,0 0 1,0 0-16,0-27-8,0 27-73,0 0-98,0-1-124</inkml:trace>
  <inkml:trace contextRef="#ctx0" brushRef="#br0" timeOffset="42649.377">15605 6477 308,'0'0'69,"0"0"-65,0 0 10,0 0 40,96 0 4,-50 0 10,6 0-26,3 0-27,-4 0 2,-2-3-9,-5 2-16,-9-1 8,-9 2-77,-8 0-92,-12 0-180</inkml:trace>
  <inkml:trace contextRef="#ctx0" brushRef="#br0" timeOffset="43683.3458">16560 6551 144,'0'0'60,"0"0"-32,0 0 29,0 0 24,0 0-41,0 0-11,-88-9-9,73 26-17,5 5 27,1 2-11,3 0 10,3 0 6,3-4-24,0 0-5,3-3 1,10-3-5,1 0 18,2-6-13,-1-1 10,1-3 15,0-1-30,0-1 8,0-2-10,-2 0 10,-4 0-21,2-2 11,-3-8-13,-3-2 9,-2-3-31,-2-2 8,-2 2-3,0-1-13,0 1 19,0-2-16,-2 0 3,-1 2 29,2 2 2,-1 1 6,2 3 0,0 0 3,0 1-5,3 0 2,11 3 0,2 0-1,5 4 2,0 1-1,0 0 7,0 14-1,-2 9 38,-2 0-3,-5-2-8,-1-1 2,-5-4-31,-3-3 14,-1 1 9,-2-5-21,0-3 22,0-2-20,0-2-1,0-2 9,0 0-12,0 0 9,9-12 7,7-9-10,3-5-10,4 1-3,-1 4-6,1 6 1,-1 6 2,-4 4 2,0 5 3,-2 0-15,1 8 11,-4 8 7,0 1-2,-3-1 19,-1 1-16,2-2 5,0 0-8,-1 0 2,1-2-14,-2 1 8,-5-4-54,-2 1-83,-2-4-113</inkml:trace>
  <inkml:trace contextRef="#ctx0" brushRef="#br0" timeOffset="45519.342">18116 6457 199,'0'0'95,"0"0"-17,0 0 3,0 0 4,0 0-40,0 0 9,-46-19-28,37 19-11,0 0 16,-1 0-31,-7 18 2,1 6-4,-4 6 8,5 5-6,2-3 0,6-2 3,2-5-4,3-4 3,2-1-2,0-5 2,0 0 3,11-6-6,2 0 1,1-6 0,4-3 5,1 0 2,4 0-6,2-12 1,2-4-1,-5-2-2,-1-2-1,-7-1-14,-6 3 12,-3 0 4,-4 3 0,-1-1 0,0 3 0,-4 1-2,-8 0-5,0 5 7,3 0-6,0 3 6,3 2 0,6 1 0,0 1 5,0 0-10,0 0 1,2 0-25,11 0 29,4 0 0,0 1 2,0 1-2,-1-2 3,1 0-5,1 0 2,-2-2 0,-1-9 1,1-3 5,-2-3-5,-5-5 10,1-2-7,-5-7-1,-2 0-3,-2-2 7,1 0-6,-2 1-1,0 4 0,0 2 18,0 6-18,1 7 16,-1 5-5,2 5-9,-2 2 21,0 1-23,1 0 1,2 12-1,2 21-20,3 15 20,-3 11 22,-1 4-21,-2 3 27,-2 0-15,0-1 15,0 0 11,3-1-39,1 0 29,3 1-21,-2-5-2,-2-6-3,0-6-2,-3-9 0,0-1 5,0-5 1,0-3-7,0-6 0,-3-6 8,0-8-5,3-6-3,0-4 0,0 0-1,0-6 1,0-21-2,0-12-45,0-11-22,5-6 46,4-1-8,0 8 22,-6 8-2,-3 8 19,0 9-8,0 4 9,-2 5-3,-2 4 15,4 2-21,0 2 0,0 1-2,13 0 1,20 0 1,12-1-3,8 2-3,-2 0 0,-11 5-17,-7 0-6,-9 0 4,-7 0-42,-4 0-54,-7 0-121</inkml:trace>
  <inkml:trace contextRef="#ctx0" brushRef="#br0" timeOffset="46744.871">19502 6444 222,'0'0'175,"0"0"-132,0 0-22,0 0-14,0 0-6,0 0-1,6 12 17,9-7 26,4 0 7,1-3-20,2-2-4,4 0-11,0 0-15,3 0 19,2 0-19,-2-4 4,-1-4 2,-7 1-1,-5 1 0,-7-2 9,-4 1-14,-2-3 13,-2-1-5,-1-4-7,0-1 12,0 0-10,-3 1-3,-9 3 9,-1 3-2,-1 4 4,-3 2-11,-7 3-1,-2 0-5,-7 5 6,-2 14 0,0 5 1,6 8 4,2 0-10,7 1 5,7-2 0,7-2 1,6-3-1,0-4 0,11-2 0,11-2 8,4-4-1,4-7-7,5-3 5,2-4-2,3 0-3,0 0-9,-5-6-31,-5 2-87,-8 1-64,-7-2-159</inkml:trace>
  <inkml:trace contextRef="#ctx0" brushRef="#br0" timeOffset="47377.5424">20333 6346 111,'0'0'111,"0"0"-8,0 0-50,-85-18-22,53 18-8,-1 4 46,-2 12 6,2 8-20,2 3-6,6 3-45,5-2 8,7 0-12,8-4-7,5-2 7,0-2 0,7-3 7,9-2 8,2-7-11,4-3-1,5-5-3,3 0-1,3 0-2,-1-15-10,-2-4 8,-1-2 2,-7-2-10,-4 2 13,-5 0-3,-4 6 3,-6 4 1,-1 5 1,-2 5 29,0 1 2,0 0-25,0 0-8,0 14-15,0 6 15,0 3-1,0 0 1,1-4 0,11-1 1,-1-1 4,1-5-6,4 1 1,-1-4-48,6-4-20,0-2-147</inkml:trace>
  <inkml:trace contextRef="#ctx0" brushRef="#br0" timeOffset="48141.9573">20793 6420 14,'0'0'91,"0"0"60,0 0-44,0 0-24,0 0 0,0 0-24,-90-10-50,69 32 14,2 3-5,3 3-17,7-1-1,6-2 5,3 0-5,0-6 7,6-2-1,8-4 21,0-2-24,2-2 5,5-5-4,5-4 3,5 0-3,0 0-4,-4-1 0,-3-10-2,-6-2 1,-3-4 1,-3-4 0,-2-6 3,-1-5-6,0-4 3,1-5 0,1-5-4,-2-4-12,3-2 15,-5 2-1,-1 7-2,-3 8 4,-1 12 9,-1 10 5,-1 8 28,0 4-42,0 1 7,0 13-7,2 20-18,-1 16 18,1 8 19,-2 0 9,0-2-3,0-5-12,0-5 7,-2-6-20,1-6 15,1-4-15,0-8 0,0-9 0,0-4 5,0-5-1,0-3-4,0 0 17,0 0-14,0-23 39,6-8-42,10-7-16,3-1 15,1 7-19,-4 9 14,-2 10-2,-3 10-6,3 3 8,4 8-13,2 14 10,2 7 8,-2-1 2,0 2 17,1-2 1,0-4-18,-3-3 16,0-5-15,-5-3-2,0-5 0,-4-2-52,-1-4 0,2-2-57,-1-3-274</inkml:trace>
  <inkml:trace contextRef="#ctx0" brushRef="#br0" timeOffset="49667.8292">22477 6539 61,'0'0'453,"0"0"-453,0 0-11,0 0 6,0 0 10,0 0 6,42 29 36,-23-27-33,3 0 19,3-2-19,0 0-13,2 0 11,3-4-11,-1-10 2,0-3-3,-5-4-1,-6-1 1,-5-5 0,-4-5 1,-3-3-5,-1-1 8,-2 0 0,-3 0-2,0 0 2,0 1 2,0 2-5,0 6 3,0 8 23,0 8-11,0 6 25,0 5-6,0 0-34,0 0-2,0 23-21,0 13 21,1 14 1,2 9 2,-3 2 19,0 6 8,-9-2-8,-2-1 11,-2-2-12,4-2-17,2-3 16,1 2 2,3-4-12,-1-5-9,0-3 3,1-10-3,0-5 0,-1-5 0,1-4 4,0-8-2,1-6-2,2-3 0,0-6-16,0 0 8,0 0 2,0-11 6,0-13 9,0-14-9,11-11-9,0-8 4,3-3-29,4-1 22,-3 6-2,3 3 1,-2 4 13,2 6-14,-3 4 14,1 7-2,0 5 4,-2 5-3,1 6 1,2 2-2,-1 3-5,5 5 7,1 5 0,2 0-4,0 4-4,-2 19 7,-5 3-1,-8 2 4,-6-1 4,-3-1-3,0-4 2,-2-5-2,-11-5 2,-5-3-10,-6-3 2,-3-3 3,-5-3-1,0 0-6,1 0-28,3 0-24,4-8-69,7 1-26,5 2 10,9 1-66</inkml:trace>
  <inkml:trace contextRef="#ctx0" brushRef="#br0" timeOffset="51087.1956">23432 6457 410,'0'0'73,"0"0"-57,0 0 48,0 0-18,0 0-19,-80-5-12,58 23-15,0 6 15,1-2-15,6 4 4,4-2 3,5-3-7,4 0 0,2-6 0,0-1 7,2-5-7,11-3 0,2-3-11,6-3 4,1 0 6,7 0 1,0-8 0,1-5-1,-1-4 0,-4-2-11,-4 2-8,-9 2 19,-5 1 2,-5 7 9,-2 1 46,0 4-35,0 1-5,0 1-16,0 0 2,0 0-4,0 9-23,0 6 25,11 2-1,3-1 3,5-1-2,5-4 0,-1-2-1,2-3-4,-1-1 5,0-4 0,-5-1 2,0 0 1,-1 0-3,-4-11 0,-2-4 6,0-6 3,-3-4-6,-3-2 2,-5-4 1,-1 1-5,0 2-1,-3 1 0,-10 1-1,-2 6-6,3 2 7,-1 7 0,5 3-1,4 3 5,-1 4-4,5 1 0,0 0-10,0 0 10,0 0-13,0 0 3,8 0 5,11 7-1,4 1 6,5-2 0,3 0 5,3 2-8,-3-1 4,-1 5-1,-6 2 2,-3 0 0,-6 4-4,-5 3 2,-7 2-14,-3 0 11,0 1 0,0-3 3,0 0 3,0 0 3,0-3-2,2 2 7,3-4-10,1-2 5,2-4-5,0 0-1,-2-5 7,3-2 0,4-3-7,2 0 19,6 0-13,1-13 17,-1-7-20,2-4 0,-1-6 1,-1-4-2,0-5-4,1-3-2,-1-4-14,-6 2 14,-4 1 0,-6 1 4,-3 1 9,-2 4-3,0-1-3,0 5-3,0 4 6,0 9-8,0 12 2,0 6 0,0 2 4,0 20-4,0 20-18,0 16 16,-2 6 4,-6-2 3,3-6 4,4-3-9,1-7 9,0-6-4,1-4-5,17-5 0,7-5 2,9-6-5,10-9 3,3-7 0,-2-2 0,-3 0-5,-3-19 3,-9-3-3,-11-6-10,-6-1 15,-8-2 0,-5 3 0,0 5 1,0 7 3,0 5-2,-2 5 10,-1 6-7,3 0-3,0 0-2,0 18-21,0 5 17,0 2 6,0 1-2,0-2 0,11-1 3,4-7-3,1-2 0,2-5 1,0-5-5,1-4-34,0 0-59,-3-1-164</inkml:trace>
  <inkml:trace contextRef="#ctx0" brushRef="#br0" timeOffset="51318.9799">24664 6248 594,'0'0'31,"0"0"-24,0 0-2,0 0-5,0 0 0,0 0-12,-1-22-28,1 19-27,0 1-83,0 2-45</inkml:trace>
  <inkml:trace contextRef="#ctx0" brushRef="#br0" timeOffset="51604.1694">24020 6318 212,'0'0'35,"0"0"30,0 0 32,121 0-1,-73 0-42,7 0-30,1 0-8,4-2 14,-3-2-20,-5-1-10,-10 2 0,-8-1-93,-9 2-85,-8-2-96</inkml:trace>
  <inkml:trace contextRef="#ctx0" brushRef="#br0" timeOffset="53192.7305">25098 6334 50,'0'0'109,"0"0"-35,0 0 19,0 0 4,0 0 1,0 0-15,-4-32-21,-5 28-49,-4 1-5,-1 2-5,-4 1 9,-2 0-11,-3 3 3,-2 12-7,1 5 8,2 3-6,5 3 1,4 1-13,7-1 7,3-3 3,3 0 3,0-3-4,4-1 9,12-2-5,1-2 0,4-1 2,3-4-1,2-2-1,3-4 0,4-2 18,-1-2-14,1 0-1,0-5-3,-2-7 7,-1-1-8,-3-2 2,-6-5-1,0-4 8,-2-5-2,-2-4-6,-4-3 0,-2-3 4,-2-3-4,-3 0 0,1 0 0,-3 0 0,-2 1 1,-2 5-1,0 1 0,0 2-4,0 3 0,-2 4 4,-4 8 0,-2 5-4,2 6 4,1 7 0,-2 0-5,-4 15-1,-2 19 0,-3 12 6,2 10 0,3 0-3,7-1 12,4-7-9,0-3 0,1-6 3,16-7-3,2-3 0,4-5 8,2-7 3,-1-5-2,3-6-4,1-5-5,5-1 7,-2 0-5,1-10-2,-7-5 0,-8-3-1,-6-3 3,-5 0-2,-6-2 0,0 3-3,0 2 0,-6 5 2,-5 5-7,5 5 7,-4 3 1,1 3-2,1 21-3,2 6-3,4 5 6,2-3-5,0-5 7,14-3 7,7-5-2,2-1 4,6-5-9,3-6-5,6-4-2,2-3-49,-3 0-134,-7-6-224</inkml:trace>
  <inkml:trace contextRef="#ctx0" brushRef="#br0" timeOffset="56048.0952">26660 6357 269,'0'0'78,"0"0"-72,0 0-4,0 0 1,0 0-2,0 0 28,0 0 24,44 21 4,-26-18-3,-3-2-41,2-1-9,-1 0 10,1 0-10,1 0 2,3 0 4,1-9-5,-3-3-4,0 1-1,-5-3 6,-3-3-11,-6-1 8,-4 0-3,-1-3 9,0 1-7,0 2-4,-12 0 0,-4 5 2,-1 5 3,0 4 3,-6 4-5,-2 0 4,-1 0-5,-1 15-1,2 3-3,4 3 4,3 3 0,2 3 0,4 3 0,0 4 13,6-2-10,2 0 6,4-2-6,0-4 1,0-1 1,7-5-2,8-4-1,2-2 5,3-5-4,6-4 11,3-2-13,9-3 1,8 0 8,6 0-8,2-7-1,-2-7 3,-7-3-4,-8-4-4,-2-2 3,-7 0-18,-4 2 12,-6 2 8,-5 1-1,-2 0 1,0 0 6,-1 0-7,-4 0 0,-2 2-2,0 2 2,-2 0 0,-1 4 0,-1 0 1,0 3 1,0-1-2,0 5 0,0 2 2,0 1-7,2 0 6,2 0-1,2 0 0,7 1-11,4 10 11,2 1-2,1 1 8,1 3-8,-2 2 4,-4 1 0,-3 1 5,0-1 0,-4 1-5,-2-2-2,-2-1 10,-1-1-5,-3 2-3,0-3 7,0 2 9,-10-1-14,-3 0 7,-3-3 1,0-1-6,-2-3 5,4-3-10,3-4 1,6-1 1,2-1 10,3 0-13,0 0 0,0 0 6,0 0-13,0 0 7,0 0 0,6-1-5,4-10-4,2-2 5,9-3-1,0-2-7,5-3 6,3-2-7,1-4-2,3 1 14,-3-1-32,-2 4 22,-6 5 4,-5 5 7,-7 2 0,-4 5 1,-4 0 3,-2 1 21,0 2-20,0 2 10,0 1-15,0 0 8,0 0-2,0 0-6,-5 0-22,-6 7 22,-1 8 0,-1 5 5,2 1-5,3 2-2,2-1 1,3 1 2,0-4 2,3-1 0,0-1 2,0-2-5,0 0 0,9-4 0,6-4 3,5-3-1,0-2-2,1-2 19,3 0-13,2-3 2,0-10-8,3-5 8,-1-2-7,-4-3-1,-2-1 0,-4 0-6,-4 0 6,-3 2-1,-5-1 1,-1 5 0,-3 4-2,-2 7 2,0 2 0,0 4-2,0 1 2,0 0-2,0 0-23,0 12-4,-4 6 27,0 4 4,2-1-1,2-2 4,0-3 3,0-1-7,0-3-1,3-3 1,8-1-4,4-3 5,-3-1-2,3-3 8,0-1-8,0 0 0,4 0 0,0-9-6,-1-6 5,0-3-8,-3-3 9,-2-2 1,-2 4 0,0-1 2,-4 4 5,-1 4-5,-2 3-2,1 3-1,-1 3 0,4 3-2,-1 0-8,1 6 5,4 12 4,1 3-8,2 3 9,0-2 3,0 1 2,-3-2 15,-3 0-13,-2-2 0,-4-5 0,-3-2-6,0-2-2,0-2-1,-12 0 2,-5-2 16,0-3-12,-1-2 1,3 1-5,5-2-7,5 0 4,1 0 3,4 0-3,0 0-1,0 0-4,0 0 8,1 0-4,15 0 0,6-4 0,4-3 2,0 1 2,-1-4-2,-1-2 2,-3-3 0,1-5 5,0-2-1,-3-5-6,1-7 2,0 0 0,-4-4 2,-1-3 0,-3 1-2,1-2 11,-2 0-5,-2 1-2,-1 0-4,0 7 6,-3 6 1,-2 7 0,-2 11-1,-1 4 9,0 6-8,0 0-7,0 5-3,0 27-33,0 20 35,-6 11 2,-1 3 7,0-7 3,3-8-6,4-7 4,0-8-9,2-6 0,13-5 2,0-4 0,4-3 2,-1-5-4,4-4-1,4-3-12,1-6-30,2 0-35,0 0-87,-4-15-139</inkml:trace>
  <inkml:trace contextRef="#ctx0" brushRef="#br0" timeOffset="56357.0057">28231 6239 365,'0'0'122,"0"0"-110,0 0 1,0 0 14,0 0 37,105 13-19,-60-13-27,3 0 13,1 0-31,3 0 11,-1 0-4,-4-4-3,-8 0-8,-6-1-3,-9 3-30,-8-4-17,-8-1-87,-4-1-128</inkml:trace>
  <inkml:trace contextRef="#ctx0" brushRef="#br0" timeOffset="56634.0696">27845 6105 109,'0'0'548,"0"0"-503,0 0-30,0 0-11,0 0-4,0 0-5,12 8-4,6-8-73,0 0-121,-5 0-178</inkml:trace>
  <inkml:trace contextRef="#ctx0" brushRef="#br0" timeOffset="57921.9629">29255 6396 116,'0'0'95,"0"0"-95,0 0 0,0 0 8,0 0 46,0 0-18,31 6 24,-25-6-15,2 0-23,4 0 8,1 0-7,5 0-9,2-5-3,2-3-4,5-3-7,-2-3 0,0-2-16,-5 0 12,-5-4-2,-6 3 5,-3 1 0,-3 0 2,-3 6 3,0 1 1,0 4 11,0 4 47,0 1-30,0 0-20,0 0-13,0 14-29,-3 8 29,-5 4 9,1-1-3,2 0 23,4-4-27,1-2 1,0-1-2,0-4-1,0-2 0,12-3 0,5-5-6,3-2 4,7-2-21,-3 0-7,1-5 11,-1-8 1,0-4 13,-2-3-14,-3 2 10,-3-1 9,-3 4 3,3 0-2,1 3-1,-2 4 4,-3 5-8,-2 3 4,-5 0-6,-1 3-1,-2 12-6,1 5 13,0 2 12,-2 0 5,5-1 20,-5-3 2,-1-2-26,0-2 2,0-3-7,0-4-4,0-4 5,0-2-4,0-1 0,0 0 15,0 0-8,2 0 18,2-16-18,5-7-5,6-4-14,6-3 6,3 1-7,3 4 6,-2 7-11,-4 7 6,-1 7 6,-3 4 2,0 0-7,-1 1 4,-1 15 1,3 1-4,-4 3 5,0-4 0,-3 1 0,0-4 0,-1 1 1,-3 0 4,-1-2-5,2-2 0,0-2-1,3-1 0,1-4-70,0-3-124,-5 0-198</inkml:trace>
  <inkml:trace contextRef="#ctx0" brushRef="#br0" timeOffset="58153.7442">29683 6036 417,'0'0'88,"0"0"-88,0 0-11,0 0-10,0 0-18,0 0 14,-56-27-95</inkml:trace>
  <inkml:trace contextRef="#ctx0" brushRef="#br0" timeOffset="60513.9001">2339 8430 135,'0'0'129,"0"0"-76,0 0 4,0 0 4,0 0 25,0 0-39,0-56 0,0 45-14,-6 2-4,0-3 2,-3 2-13,-1 1-11,-1-2-7,-5 4 0,1-1 0,-3 3-4,0 2-8,0 3 7,5-1 2,-2 1 3,3 0 0,0 0-3,6 3 1,0 6-2,6 6-11,0 8 14,0 8-5,15 8 6,10 5-1,4 4 3,2 2-2,3-1 0,1-1 0,-4-5 11,-1-4-11,-3-4 5,-8-5 8,-7-3-10,-3-3-3,-9-3 7,0-3-2,-6-1 33,-16-5-7,-7-2-3,-2-2-8,-8-3-14,2-3-2,-2-2-4,3 0 6,5 0 0,-1-2-6,4-8-16,4 1-3,5 0-47,7-1-10,6-3-102,6-2-209</inkml:trace>
  <inkml:trace contextRef="#ctx0" brushRef="#br0" timeOffset="61879.9015">2627 8367 327,'0'0'123,"0"0"-57,0 0 11,0 0-7,0 0-46,0 0-24,3 25-3,3 9 3,-3 9 15,0 5-5,1 0-8,2-1 2,2-5 2,5-3-9,2-4 3,3-5 0,3-6 5,-3-6-4,1-3 2,-1-5-3,-3-4 0,5-4 0,-3-2 6,4 0 6,-1-9 18,2-8-22,0-7 2,-2-5 3,-1 0-5,-4-9 0,-3 0-8,-3-4 5,-1-2 1,-6 2-5,-2 3-1,0 4 0,0 7-3,-2 6 2,-3 6-27,2 9-21,3 4-12,0 3-109,0 0-146</inkml:trace>
  <inkml:trace contextRef="#ctx0" brushRef="#br0" timeOffset="62287.4961">3225 8369 192,'0'0'123,"0"0"-54,0 0 25,0 0 11,0 0-53,0 0-52,0 18-4,5 14 4,4 10 1,2 2 23,0 1-14,-2 0 4,-3-4-6,1-4-1,-2-1-6,-2-2 0,0-3-1,-3-5 0,0-5-17,0-6-21,0-6-58,0-6-90,0-3-96</inkml:trace>
  <inkml:trace contextRef="#ctx0" brushRef="#br0" timeOffset="62603.5654">3253 8328 48,'0'0'125,"0"0"-6,0 0-26,0 0-18,0 0-29,0 0-34,102-55 11,-69 55-16,0 12-1,-5 10 10,-4 6-14,-11 2 7,-11 4-9,-2 1 7,-9 0 7,-18-5-8,-1-5 8,-4-4 5,4-7-10,8-3 5,0-6-14,2 1-18,6-2-8,0-3-69,0 1-22,9-2-62</inkml:trace>
  <inkml:trace contextRef="#ctx0" brushRef="#br0" timeOffset="62982.4862">3623 8363 563,'0'0'17,"0"0"0,0 0-6,0 0 19,0 0-29,0 0 2,-5 81-3,5-35 6,0 0-5,0-1 15,0-2 4,0-1-19,0-3 9,0-4-6,2-4-4,-2-4 0,2-2-11,-2-3-16,0-5-55,0-4-22,0-7 13,0-4-51,0-2-58</inkml:trace>
  <inkml:trace contextRef="#ctx0" brushRef="#br0" timeOffset="63267.5664">3673 8399 541,'0'0'14,"0"0"-14,0 0 0,0 0-6,52-76 13,-33 67 5,1 0 20,5 0-10,2 1 13,1-1-25,2 3 1,-2 1-3,-2 2-5,-4 3-3,-4 0 0,-4 0-43,-3 6-27,-6 7-64,-5 3-31,0 1-30</inkml:trace>
  <inkml:trace contextRef="#ctx0" brushRef="#br0" timeOffset="63521.4911">3686 8581 296,'0'0'131,"0"0"-118,0 0-12,84-22 13,-57 17 16,1 1-1,-1 3-8,-3 1-20,-6 0-2,-2 0-12,-7 10-47,-4 6-55,-5 4-19,-5 4-31</inkml:trace>
  <inkml:trace contextRef="#ctx0" brushRef="#br0" timeOffset="63737.6485">3670 8881 93,'0'0'87,"0"0"10,0 0 4,91 14 4,-55-14-34,2 0-35,3 0 1,-4-3-32,2-6 4,-5 1-9,-5 0-7,-9 3-58,-6 0-59,-4-1-95</inkml:trace>
  <inkml:trace contextRef="#ctx0" brushRef="#br0" timeOffset="64423.7675">4311 8297 321,'0'0'83,"0"0"-41,0 0-8,0 0-34,0 0 12,0 0 8,5 81 15,1-37 15,1-1-1,-1 2-26,-3-2 9,2-4-27,-2-1 0,-2-2 1,-1-5-5,0 0 0,0-1-1,0-5-17,0-2 4,0-6 8,0-9-62,0-1 23,0-6-57,3-1-82,2 0-34</inkml:trace>
  <inkml:trace contextRef="#ctx0" brushRef="#br0" timeOffset="64994.038">4344 8423 337,'0'0'25,"0"0"-18,21-79 11,-3 52 10,6 1 25,0 5-28,-1 4 11,-1 6 3,0 1-21,-6 4 7,4 3-6,-1 3-13,-1 0 6,1 12-10,2 11 4,-6 4 4,-3 0-6,-9 0-4,-3-3 0,0-3 4,-16 0-4,-8-1 5,-3-2 3,-3-1 13,-4-4-19,3-1-4,5-4 2,2-5-16,6-2 12,6-1 2,1 0 2,3 2-1,8-2 3,-3 1-2,3 1 0,0 2-16,0 5 9,8 2 7,8 2 0,3 2 2,10 2 3,6 0-5,1 1 3,3 1 4,3 3 11,-1 0-17,-2-1 1,-4 0 8,-4-2-1,-7 0-7,-9-4-2,1-3 7,-8-2-10,-4-4 3,-2-3 0,-2-1-1,0-2-41,0 0-10,0 0-48,-8 0-109</inkml:trace>
  <inkml:trace contextRef="#ctx0" brushRef="#br0" timeOffset="65896.4719">5202 8260 337,'0'0'97,"0"0"-26,0 0 14,0 0-25,0 0-30,0 0-16,0 0-14,0 13-7,0 19 7,0 8 2,0 9 19,0-2-14,0 2 6,0-4 18,0-5-29,0-5 6,0-3-3,0-6-1,0-3-8,0-3-12,-3-3-36,1-5 13,1-3-9,1-5-19,0-4-58,0 0-84</inkml:trace>
  <inkml:trace contextRef="#ctx0" brushRef="#br0" timeOffset="66241.063">5184 8288 81,'0'0'100,"0"0"30,33-84-32,-15 56-16,-3 6-6,4 1-50,-1 6 5,-3 7-21,3 7-7,-2 1 9,4 9-11,0 20 5,-3 5 9,-4 7-15,-5-3 11,-7-4-11,-1-4 3,0-4-1,-13-5-2,-2-3 0,-1-3 1,-1-4-1,1-4-7,-1-3-14,-2 0-86,-2-3-62,2-1-156</inkml:trace>
  <inkml:trace contextRef="#ctx0" brushRef="#br0" timeOffset="66776.6725">5821 8225 170,'0'0'97,"0"0"2,0 0 17,0 0-66,-95-29-31,71 36-15,0 13 0,3 12-4,0 9-1,6 2-3,3 2 8,5-1-1,2-3-3,5-2 5,0-6-6,12-6 1,9-4 0,4-7 4,1-6-4,4-3 0,4-7-1,2 0 1,3-15 19,1-8-10,0-1 2,-7-3 21,-9-5-11,-5 1 25,-8-2-26,-4-2-19,-7 2 13,0-2-13,-13 5 1,-11 0-4,0 3-2,-3 6-7,2 10-23,-2 8-74,6 3-69,0 0-162</inkml:trace>
  <inkml:trace contextRef="#ctx0" brushRef="#br0" timeOffset="67494.1876">6443 8118 375,'0'0'52,"0"0"6,0 0-44,-82-51-1,61 49 38,-1 2-12,4 0-21,0 3-15,2 12 2,4 7-10,4 7 3,5 8-3,3 2-7,0 0 16,6 0-4,11-4 0,5-2-1,2-5 1,1 0 3,-1-4-3,2 0 7,-4-2-3,0-1-4,-8-1 0,-8-1 3,-6-1-3,0 2 5,0-1 5,-17-1 23,-3 2-32,-6-3 10,-5-2-11,4-3 2,-3-5 6,-4-1-7,5-4-1,-5-2 0,0 0-38,3 0-26,-1-5-38,4-7-70,7-4-112</inkml:trace>
  <inkml:trace contextRef="#ctx0" brushRef="#br0" timeOffset="68064.5677">6703 8169 134,'0'0'104,"0"0"-62,0 0 40,100-19-34,-63 11-3,1 2-4,-4-1-36,1-1 5,-7 3-10,-3 4-4,-4 1-29,-6 0-51,-7 0-84</inkml:trace>
  <inkml:trace contextRef="#ctx0" brushRef="#br0" timeOffset="68359.665">6875 8101 112,'0'0'10,"0"0"84,0 0 15,-2 100-32,2-66-6,6 4-45,4 1 1,1-4-1,-2-1-23,-2-2 8,-4-1-11,-3 1 4,0 0 0,0-2-3,0-3 3,0-3-2,0-4-2,-7-4-26,-2-3-31,-3-2-53,-6-3-42,-2 0 1,-3-4 70</inkml:trace>
  <inkml:trace contextRef="#ctx0" brushRef="#br0" timeOffset="68550.075">6754 8681 97,'0'0'159,"0"0"-12,0 0-74,0 0-9,0 0-19,0 0-43,-9 10 5,31-7-6,9 2 28,8-2 12,3-3-32,1 0 2,-1 0-3,-3 0-8,-1 0-1,-2-3-9,-3-2-52,-5 1-38,-5 1-46,-10-1-121</inkml:trace>
  <inkml:trace contextRef="#ctx0" brushRef="#br0" timeOffset="69167.2948">7397 8092 254,'0'0'130,"0"0"-110,0 0-16,82-13 28,-51 7 22,6 1-32,2 1 17,3-3-25,-2 3-7,-1-1 2,-3 1-9,-8-1-13,-7 4-45,-10 1-71,-8 0-102</inkml:trace>
  <inkml:trace contextRef="#ctx0" brushRef="#br0" timeOffset="69468.1228">7601 8052 271,'0'0'69,"0"0"-64,0 0 14,0 82 57,0-44 6,0 0-36,0-2 1,0-1-6,3-4-33,0-2 13,0-1-16,2 1-3,-2-2 2,-3 0 0,1-3-8,-1-3-7,0-3-59,0-2-33,0-3-20,0-3-4,0-1 26,0-2-37</inkml:trace>
  <inkml:trace contextRef="#ctx0" brushRef="#br0" timeOffset="69837.9524">8083 8119 343,'0'0'136,"0"0"-136,0 0 2,0 0 12,82-39-1,-52 33 15,4 0 18,2 3-31,-3 0-4,-3 2-11,-6-1 1,-5 0 5,-4 2-6,-2 0-22,-5 0-86,-5 0-110</inkml:trace>
  <inkml:trace contextRef="#ctx0" brushRef="#br0" timeOffset="70107.5088">8278 8049 63,'0'0'142,"0"0"-84,0 0 16,-13 80 3,10-47 0,-3 4 5,3-1-33,0-1-14,3 0-33,0-4 13,0-2-4,0 0 14,0-3-5,0 0-20,0-5 4,0-3-4,0-3-17,0-5-27,-3-5-78,-2-3-70,-5-2-45</inkml:trace>
  <inkml:trace contextRef="#ctx0" brushRef="#br0" timeOffset="70323.6892">8095 8541 458,'0'0'139,"0"0"-139,0 0-18,0 0 18,0 0 14,0 0 32,75 22-26,-41-22 1,7 0-8,-3 0-10,-1 0-2,-2 0-1,-1-4-4,-3-2-5,-2-2-47,-6 1-78,-8-2-112</inkml:trace>
  <inkml:trace contextRef="#ctx0" brushRef="#br0" timeOffset="71041.2561">8896 8037 82,'0'0'80,"0"0"-20,0 0 30,0 0-6,0 0-31,0 0-2,-94-62 10,76 62-53,0 22 24,-1 13-19,0 9-5,2 7 9,2 2-15,8-5 6,4-3-8,3-6 8,0-3 0,9-6-8,10-4 8,5-2 15,1-6-20,6-6 7,-1-5-2,-1-7-4,6 0 11,-3-3-12,-4-12 5,-1-2 17,-4-5-22,-4 0 19,-4-5 3,-2-5-21,-4-3 8,-3-2-12,-6-2 1,0-1 6,-1 3-7,-13 4-7,-5 7-8,-2 8-36,0 9 8,0 8-24,-1 1-101,5 0-70</inkml:trace>
  <inkml:trace contextRef="#ctx0" brushRef="#br0" timeOffset="71489.2155">9220 7993 467,'0'0'44,"0"0"-30,0 0 12,0 0 4,0 0-12,0 0-18,-3 55 0,3-8 23,0 6 13,0-3-14,0-6 27,-3-5-46,1-5 10,2-2-13,-3-2 7,2-3-6,-2-3-1,0-8 3,1-3-3,1-8-46,1-3-7,0-2-75,0-2-24,4-16 30</inkml:trace>
  <inkml:trace contextRef="#ctx0" brushRef="#br0" timeOffset="71928.0825">9190 8136 186,'0'0'71,"0"0"16,0 0 8,0 0-3,-1-83-30,2 78-49,9 1-8,4 4 2,4 0-9,4 23 2,7 13 0,-3 8 13,3 2 7,-7-2 0,0-3-3,-2-2-13,-1-6 9,0 0-7,0-4-5,-5-4 15,0-2-15,-5-5 4,-2-6 9,-2-5-12,-4-4 6,-1-1-8,2-2 6,-1 0 12,1 0 38,4-12 4,-2-11-25,2-4-34,1-5 4,-4-4-5,-3-3-8,2-3-12,-2-3 1,0 3-7,0 0 17,0 4-18,0 6 9,0 5 3,0 6-31,0 6-8,0 3-16,3 5-87,0-1-82</inkml:trace>
  <inkml:trace contextRef="#ctx0" brushRef="#br0" timeOffset="98426.3211">11283 8201 43,'0'0'75,"0"0"-11,0 0 11,0 0-11,0 0 6,0 0-25,0 0 10,0 0-24,0 0-1,-31-77 12,26 74-6,-2 1-15,-2 2-13,-1 0-8,-4 0 0,-1 0-4,0 7 14,-1 3-15,2 2 5,-2 5 0,1 1-2,3 3 1,-1 3 0,2 1 1,5 1-3,2 1-2,4-1 5,0-2 0,0-4-5,12-4 12,3-1-7,1-3 7,6-3-4,-4-3 12,5-4-9,-1-2 2,-1 0 15,4-6-20,-1-9 5,0-6-8,-4-2 0,-1-3-5,-4-1 5,-3 0 0,-5 0 1,-2 3 4,-4 5-5,1 3 0,-2 7 5,0 5-2,0 1-2,0 3 6,0 0 18,0 0-25,0 7-7,0 13-3,0 4 8,0 3 1,3-5 1,2-2 0,3-2 0,-2-4 2,0-4-2,2-1 0,0-4 2,3-1-4,1-2 2,3-2 0,4 0-6,1-2 10,0-7-4,1-3 0,-4 2 3,-3-2-7,-3 3 4,0-2 0,0 1 4,-2 0-2,2 3-2,-2 1 0,0 1 5,0 4-10,1 1 5,0 0 0,0 0-4,-1 3 4,-2 6 0,-3 4 0,1 0 1,-4 2-1,-1-2 3,0-2-1,0-2 21,0-3-23,0-3 11,0-3-11,0 0 6,0 0-5,0 0 3,0 0 4,0-14 13,0-6-21,2-3 0,7-1-1,1 4-5,2 5-7,-3 6 13,4 1 0,0 4 0,1 2-2,4 2 2,0 0-1,-3 3-11,1 8 9,-3 2 3,-3 0 0,-3 2-3,1 1-10,-1 0-5,2 1-2,-1-2-14,1-3-23,4-3-103,-1-5 10,0-4-44</inkml:trace>
  <inkml:trace contextRef="#ctx0" brushRef="#br0" timeOffset="99032.8389">12281 8186 64,'0'0'78,"0"0"-7,0 0 46,0 0-28,0 0 0,0 0-4,-27-55-18,7 55-40,-2 0-26,-3 0 10,-2 14-11,4 4 2,2 2 8,7 2-7,7 1 0,2-2-3,5 1-1,0-4 0,0 0 1,3-2 0,6-6 6,2-1-4,-1-4-2,4-2 0,0-3 2,1 0-2,3-2 0,-1-11 0,2-5 6,-2-8 1,2-5-5,0-8-2,-4-7 7,-3-5-10,0 1 3,-9 1 0,2 3 14,-5 7 17,0 3 11,0 8-2,0 8-28,0 9 14,0 7 4,0 4-8,0 0-22,0 17-10,4 23-9,1 16 12,2 8 14,-3 0-4,2-7-3,5-10 1,2-8 0,5-9 1,3-7 0,3-4-2,1-6-16,-1-6-16,3-4-27,0-3-36,-3 0-90,-9-14-356</inkml:trace>
  <inkml:trace contextRef="#ctx0" brushRef="#br0" timeOffset="101634.7776">13952 8110 149,'0'0'101,"0"0"-96,0 0 1,0 0 7,0 0 21,0 0 7,48 13 11,-36-13-3,0 0-13,0 0 3,-3 0-16,3 0-15,-1 0 9,3-10-15,1-2 9,-2-2-11,2-6 1,0-4 1,1-6 2,1-5-2,1-3-2,-3-2 4,0-1-9,-3-1 5,-5 3 0,-1 1 2,-3 4 4,-3 5-6,0 5 7,0 7 0,0 7 34,0 5-9,-2 2-20,1 2 24,1 1-35,-3 0 1,0 9-2,0 19-14,-3 15 14,-1 7 0,1 9 1,-3 0 25,3-1-18,0-5 4,1-1-2,2-7-4,0-6-6,2-6 0,1-6 7,0-6-7,-2-6 0,2-2 1,-2-8-1,2-2 5,0-3-5,0 0 0,0 0-2,0-1 2,0-11 0,0-1 1,2-3 4,3 2-3,-2 0-2,3 0 0,0-2-2,6-3 2,3 0 0,4-2 0,1 4-6,0 3 0,1 6-1,-3 5-2,0 1 8,-1 2-9,-4 0 10,2 8 0,0 7-11,0 0 15,1 3-4,-1 0 0,4-2 1,2 1-5,2-3 4,1-2 0,-2-2-3,0-4 10,-1-3-7,3-1 0,1-2 2,1 0-1,-1-7-1,2-7 0,-3-8 3,-2-2 8,-4-2-13,-3-2 2,-6 3-3,-4 2 2,-4 5 1,-1 0 0,0 6 0,0 4-1,-1 4 1,-5 4 0,0 0-6,-5 4 2,-2 17-1,-1 6 5,1 4-2,5-1 8,5-3-6,3-3 0,0-8-5,0 0 0,11-8 5,5 0 0,4-5-1,7-3 8,2 0-7,3-3 0,-2-12-2,-4-6-7,-2 0 9,-7 2 0,-4 3-1,-7 7 7,-1 2-6,-1 0 0,3 3 6,2 3-9,2-1 3,1 2 0,0 0-3,0 3 3,1 10 0,-2 1 0,-1 2 0,-6 0 4,-1-4-4,-1 2 4,-2-6 7,0-3-2,1 0-9,-1-4 0,0-1 3,0 0-3,0 0 3,2 0 2,-2 0 6,1-11-8,4-5-3,-1-2 0,5-3-8,2 4 0,1 1 8,1 2 0,1 7-4,2-1 4,-3 5 0,4 2-2,-2-1-6,4 2 4,-2 0 4,3 0 0,-2 9-4,-3 2 4,-3 1 0,0-1-1,-3 3-2,-1-3-2,-1-2 5,-1 0 0,-2-3 4,4-2-4,0 1 0,2-4 0,2 1 13,2-2-14,-1 0 1,3 0 0,-3 0 4,5 0-2,0-10-2,3-3 0,-1-3 9,3-4-11,0 0 2,2 2 0,-4-1 1,-2 2 8,-2 3-9,-7-3 0,2 5 0,-2 0-3,-2 1 3,-2 1 0,0 1-1,-3 1 1,1 0-3,-4 4 2,0 0 0,0 2-5,0 2 6,0 0-15,0 0 13,0 9-42,-4 9 42,-3 4 0,-1 1 4,2 2-7,1 0 5,4-1 0,1-1 13,0-4-4,0-1-3,3 0-1,8-3 3,1-1-4,2-4 2,9-2-4,8-6 25,9-2-22,11 0 2,3-16-7,0-6 2,-2-4-6,-9-2-1,-7-2 5,-8-2-6,-9 3 10,-9-1-4,-9 5 0,-1 4-2,0 3 2,-12 7 11,0 4-2,2 7 38,1 0-41,-4 6-4,0 16-2,3 5-7,3 6 0,5 2 6,2-2 1,0 0 4,3-6 0,9-3-4,5-6 0,3-4 7,7-5-10,4-6 3,7-3-22,1 0-13,-1-12-85,-8-2-184</inkml:trace>
  <inkml:trace contextRef="#ctx0" brushRef="#br0" timeOffset="102753.4062">15932 7782 69,'0'0'104,"0"0"-76,0 0 23,0 0 17,0 0-1,0 0-13,0 0-6,0-25 10,0 23 11,-4 1-41,-7 1-22,-5 0-6,-1 0-6,-2 0 4,-3 6-1,-3 4 3,2 7-8,-4 2 8,0 7-2,0-2-12,2 0-56,5 0-13,6-3-21,6-1-59</inkml:trace>
  <inkml:trace contextRef="#ctx0" brushRef="#br0" timeOffset="105572.5632">17936 7659 32,'0'0'262,"0"0"-213,0 0-5,0 0 14,0 0-36,0 0-14,0 0-1,0 26-2,0 2 60,0 4-30,0 0-16,0-1 4,0-2-10,0-3-7,5-1 3,-3-1-2,-1-2-5,-1-1-2,0 2-13,0-5-24,0 0-80,-3-6-14,-1-6-144</inkml:trace>
  <inkml:trace contextRef="#ctx0" brushRef="#br0" timeOffset="106077.4581">17845 7553 230,'0'0'100,"0"0"-14,0 0 5,0 0-9,0 0-63,0 0 3,95-51-13,-55 51 11,8 7 11,4 18-15,0 10-6,-5 4 12,-6 3-19,-9 0 10,-5-3-13,-8-3 3,-4-3 16,-6-4-15,-6-2 0,-3-1 12,0-3-12,-18 2 6,-9-4-5,-11 2-4,-7-2 10,-4-3-11,1-2 2,2-2-7,7-5-7,7-6 8,9-3-2,0 0 0,5-3 0,-1-10-11,-1-3-14,-2 3-11,1-2-65,3 2-67,2 6-157</inkml:trace>
  <inkml:trace contextRef="#ctx0" brushRef="#br0" timeOffset="106632.223">18531 7629 237,'0'0'97,"0"0"-54,0 0 3,0 0 4,0 0-9,0 0-39,10 60 41,-7-20 33,2 1-62,-3-2 3,1-3-14,-1-4 6,0-4-1,1-3-8,0-5 0,-2-1 0,-1-3-56,0-4-9,0-1 28,0-8-51,2-3-89</inkml:trace>
  <inkml:trace contextRef="#ctx0" brushRef="#br0" timeOffset="106917.4126">18528 7647 222,'0'0'98,"0"0"-39,0 0 12,0 0-30,85-73 6,-53 62 12,-1 0-27,0 5 1,-1 1-29,-3 4 5,-2 1-9,-1 0 0,-6 0-24,-3 8-25,-6 2-84,-5 2-24,-4-3-6</inkml:trace>
  <inkml:trace contextRef="#ctx0" brushRef="#br0" timeOffset="107145.5952">18615 7706 112,'0'0'140,"0"0"-131,0 0 17,0 0-5,0 0 43,0 0 5,43 25-28,-18-20 13,2-4-31,-3 2-20,1 0 10,-1 3-13,-7 2-17,-6 3-88,-11 5-110</inkml:trace>
  <inkml:trace contextRef="#ctx0" brushRef="#br0" timeOffset="107375.394">18567 8010 29,'0'0'101,"0"0"1,0 0-19,0 0 5,103 0-25,-75-7-16,0 1-2,-1 1-43,0 0 11,-3 3-13,-5 1-11,-1 1 1,-4 0-84,-4 0-19,-6 0-57</inkml:trace>
  <inkml:trace contextRef="#ctx0" brushRef="#br0" timeOffset="108298.9921">19229 7648 485,'0'0'64,"0"0"-11,0 0-9,0 0-41,0 0-3,0 0-5,0 60 5,0-23 35,0-1-14,0-3-13,0-5 15,0 0-20,0-6-1,0-1-2,0-1 6,0-2-12,0-5 6,0-1-24,0-4-3,0-5-78,0-1-41,0-2-49</inkml:trace>
  <inkml:trace contextRef="#ctx0" brushRef="#br0" timeOffset="108584.1781">19205 7634 325,'0'0'90,"0"0"-45,0 0 21,0 0-18,0 0-26,0 0 13,83-76-22,-48 69 1,2 2 2,-4 2-15,3 1 9,-8 2-10,-2 0-5,-5 0-2,-3 0-43,-5 7-84,-4 3-3,-8-2-64</inkml:trace>
  <inkml:trace contextRef="#ctx0" brushRef="#br0" timeOffset="108853.7505">19216 7808 32,'0'0'99,"0"0"3,0 0 20,0 0-34,0 0-48,97-3-16,-64-4 10,1 2-22,-4 2-7,-6 1-9,-2 2 4,-5 0-49,-1 0-77,-4 0-148</inkml:trace>
  <inkml:trace contextRef="#ctx0" brushRef="#br0" timeOffset="109270.4565">19777 7570 410,'0'0'136,"0"0"-114,0 0 11,0 0 1,0 0-21,0 0 11,24-4-22,4 4 3,5 0 5,-2 0 0,-3 0-12,-2 0 2,-4 0 0,1 0-9,-4 0-1,-4 0-64,-6 0-133,-6 0-129</inkml:trace>
  <inkml:trace contextRef="#ctx0" brushRef="#br0" timeOffset="109508.7478">19978 7559 126,'0'0'162,"0"0"-56,0 0-46,0 0-8,0 0-51,0 0 19,-9 53 2,8-26 15,1 5-23,0-2 4,0 0-8,0-4-3,0-2-5,0-3 5,0 0-7,0 0 0,-2-2 1,-4 1-8,-3-3 4,0-4-60,-4-1-30,2-3-77,1-1-69</inkml:trace>
  <inkml:trace contextRef="#ctx0" brushRef="#br0" timeOffset="109724.9404">19850 7953 63,'0'0'98,"0"0"33,0 0-8,0 0-47,0 0-40,0 0-27,-10 2-7,24-2 21,6 2 10,4-2 18,5 0-15,3 0-23,2 0 5,1-3-18,-4 0 2,-1 0-2,-5 1-10,-1 1-17,-8-2-51,-4 3-52,-6-2-51,-3-1-107</inkml:trace>
  <inkml:trace contextRef="#ctx0" brushRef="#br0" timeOffset="110204.1418">20324 7577 268,'0'0'160,"0"0"-81,0 0-65,0 0-9,0 0-5,0 0-8,5 62 8,-4-24 16,-1-1 16,0 1 12,0-3-19,0-6-16,0-3 2,0-2-7,0-2-3,0-3-1,2-1-3,-2-3-3,0-2 12,0-8-12,0-2 3,1-3-53,-1 0 4,3-4-14,0-14-76,3-3-26,-1-5 70</inkml:trace>
  <inkml:trace contextRef="#ctx0" brushRef="#br0" timeOffset="110611.7553">20354 7752 62,'0'0'81,"0"0"7,0 0-21,0-91-6,0 75 9,0 5-30,0 4-2,0 4-16,0 3 19,0 0 12,2 0-53,10 3 4,5 15-2,4 9 1,0 4 1,3 3 10,-3 2-11,0-3 17,-2-2-12,2-5 3,-1-1-9,-1-4 10,0-3-14,-7-5 2,-4-2 0,-2-4 3,-2-4-3,-1-1 2,-1-2 12,-2 0-8,0 0 28,0 0 22,3 0-20,-2-10 34,4-9-70,-1-2 3,1-3 2,-1-6-1,2-3-4,0-3 0,-2-2-5,1 2-5,-2 6-5,-3 1 1,0 8 2,0 3-42,0 5 14,0 5-30,-1 6-71,-10 2-67,2 0-136</inkml:trace>
  <inkml:trace contextRef="#ctx0" brushRef="#br0" timeOffset="111407.3974">20928 7620 274,'0'0'115,"0"0"-85,0 0 0,0 0 1,0 0-3,0 0 3,38-2-29,-13-1 30,8-1-5,3-1-17,3 2 16,0-1-24,-3 0-2,-4 1 1,-6 2-1,-6 0-10,-5 1-51,-7 0-72,-5 0-34,-3 0-101</inkml:trace>
  <inkml:trace contextRef="#ctx0" brushRef="#br0" timeOffset="111692.6041">21116 7569 206,'0'0'92,"0"0"-48,0 0 16,0 0-47,0 0 5,0 0 38,0 46-5,0-23 6,0 3-17,3 2-20,2 1 11,-1 0-29,1 0 8,-2-2-10,0 1 4,1-1-5,-2-2 1,1 1 0,0-2-2,-2-3 2,1-3-24,-2-3-70,0-8-62,0-4-7,0-3-85</inkml:trace>
  <inkml:trace contextRef="#ctx0" brushRef="#br0" timeOffset="111915.3273">21060 7979 360,'0'0'256,"0"0"-250,0 0-1,0 0-5,0 0 0,0 0 24,67 8-5,-33-8 8,2 0-15,3 0-3,1 0-4,1 0-5,-1-8-6,-5 5-4,-5 1-67,-12 0-66,-5-2-86</inkml:trace>
  <inkml:trace contextRef="#ctx0" brushRef="#br0" timeOffset="112532.5941">21633 7548 53,'0'0'349,"0"0"-334,0 0 8,0 0-14,0 0-2,0 0 20,43-2-27,-19 2 36,-2 0-1,2 0-20,1 0 26,7 0-34,2 0-7,5 0 4,-1 0-4,-2 0-53,-9 0-61,-6 0-65,-6 0-18</inkml:trace>
  <inkml:trace contextRef="#ctx0" brushRef="#br0" timeOffset="112849.0286">21781 7549 200,'0'0'81,"0"0"-66,0 0-3,0 0 55,0 0-23,0 0-8,0 87 25,0-61-9,0 1-7,4 0 0,-1 0-45,4-3 13,-7-1-13,0-1 6,0-2-6,0 1 0,0-1 0,2-4 3,-2-1-3,6-3 0,0-5-32,3 0-64,7-7-16,2 0-35,0 0-146</inkml:trace>
  <inkml:trace contextRef="#ctx0" brushRef="#br0" timeOffset="113181.1252">22183 7585 308,'0'0'82,"0"0"-30,0 0-9,0 0-28,0 0-2,0 0 34,5 68 1,2-35-13,-4 2-4,0-4-21,-3-2-1,2-4-8,1-4 7,0-1-14,0-4 6,-2-3-18,-1-3-1,0-4-55,0-3-17,2-3-39,2 0-131</inkml:trace>
  <inkml:trace contextRef="#ctx0" brushRef="#br0" timeOffset="113481.8519">22218 7514 349,'0'0'85,"0"0"-4,0 0-13,0 0-36,0 0-17,86-51 19,-53 48-12,0 1-9,1 2 7,0 0-20,-8 0 4,-1 0 0,-6 0-4,-5 5-3,-1 1-19,-7 3-36,-3 1-14,-3 0-76,0 1 0,-4-1-21</inkml:trace>
  <inkml:trace contextRef="#ctx0" brushRef="#br0" timeOffset="113713.6536">22261 7672 125,'0'0'62,"0"0"20,0 0-17,0 0 23,0 0-28,0 0 4,48 31-7,-24-30-35,4 1-2,0-1-14,0-1-6,-4 3-3,-7 0-45,-6 5-70,-11-1-68,0 5-86</inkml:trace>
  <inkml:trace contextRef="#ctx0" brushRef="#br0" timeOffset="113914.2092">22204 7901 91,'0'0'179,"0"0"-162,0 0-12,0 0 78,0 0 18,96 15-11,-50-15-34,-1 0-40,2 0 17,-3 0-24,-4 0 0,-6 0 6,-4 0-15,-6 0-16,-6-3-51,-8-3-131,-5 0-172</inkml:trace>
  <inkml:trace contextRef="#ctx0" brushRef="#br0" timeOffset="114823.1327">23797 7442 191,'0'0'80,"0"0"-52,0 0 7,0 0-4,0 0 24,0 0 26,53 92-29,-38-56 4,0-1-36,-1-1-12,5 1 17,0-3-21,2 1-1,-2-4 2,2 1 5,-3-5-8,-2-3-2,1-5 6,-4-3 18,0-7-21,-2-2 8,0-4 15,-1-1-11,-3 0 16,1 0-11,-1-5 0,2-9 20,-3-8-26,2-5-4,-1-4-8,3-5 8,-2 0-15,1-3 5,-3 1 0,0 3-2,-2 2 2,-1 5-15,-3 3 11,2 7-46,-2 4-8,1 4-48,2 3-157</inkml:trace>
  <inkml:trace contextRef="#ctx0" brushRef="#br0" timeOffset="115286.6294">24606 7465 13,'0'0'91,"0"0"15,0 0 36,0 0-53,0 0-16,0 0-13,-6-14-60,6 29 1,0 12-1,-1 11 35,-6 4 3,-1 0-2,-1-1-1,1-5-14,0-4-12,0-4-8,0-7-1,1-3 0,-2-4-9,2-5-14,4-3-9,0-3-61,3-3-96,0 0-35</inkml:trace>
  <inkml:trace contextRef="#ctx0" brushRef="#br0" timeOffset="115625.2074">24566 7520 53,'0'0'39,"0"0"13,49-90 34,-28 68 4,-6 4-13,0 5 17,-8 6-22,-1 4-12,0 1-4,2 2-51,4 0 7,5 0-12,0 14 6,2 15 13,-2 6-7,-2 6 1,-3 3 18,-4-5-29,1-3 10,-2-6-9,-4-2 0,-2-3 11,1-4-13,-2-1 4,0-7-3,0-1-2,0-3-1,1-4-31,-1-3-45,0-2-49,0 0-121,0-4-86</inkml:trace>
  <inkml:trace contextRef="#ctx0" brushRef="#br0" timeOffset="115803.6122">24584 7657 231,'0'0'70,"0"0"-58,0 0 51,0 0 8,107 0-40,-70 0 7,2 0-16,-1 0-22,-3 0 0,-5-7-39,-9-4-160</inkml:trace>
  <inkml:trace contextRef="#ctx0" brushRef="#br0" timeOffset="116504.8674">25251 7334 268,'0'0'168,"0"0"-99,0 0-58,0 0-1,0 0 9,0 0 3,-14 102 43,8-61-32,-1-1-18,-1-1 23,1-3-26,0-1-5,1-5 4,3-2-3,1-5-8,2-2 0,0-4 6,0-2-7,0-3 1,2-1 0,7-5 11,8-3-3,6-2 10,9-1-5,7 0 0,2-1-26,-4-5 6,-1-2-21,-8 2 14,-2 0-60,-6 0-80,-3 2-152</inkml:trace>
  <inkml:trace contextRef="#ctx0" brushRef="#br0" timeOffset="117028.2552">25728 7409 176,'0'0'94,"0"0"-19,0 0-33,0 0-12,0 0-27,0 0 3,-12 89 66,5-49-22,4 1-11,3-5 16,0-1-52,0-5 10,9-4-13,3-4 5,2-4-6,-1-3 1,6-1 0,-1-5 10,3-3-1,2-6 21,1 0-19,1-6-4,0-10 13,2-3-15,-5-3 5,-1-2 5,-5-4-9,-5 0-6,-4-2 0,-4-3 2,-2 1-13,-1-1-27,0 3-11,0 6-27,0 6-91,-1 7-55</inkml:trace>
  <inkml:trace contextRef="#ctx0" brushRef="#br0" timeOffset="117460.6193">26296 7320 264,'0'0'149,"0"0"-99,0 0-37,0 0-9,0 0-3,0 0-1,0 102 96,-6-56-38,-1-3-42,4-3 18,2-7-26,1-2-6,0-5 11,0-3-10,0-4-3,0-1 0,-2-3-4,2-3-13,0-3-16,-1-4-30,1-4-66,0-1-44,0 0-58</inkml:trace>
  <inkml:trace contextRef="#ctx0" brushRef="#br0" timeOffset="117745.681">26323 7319 289,'0'0'134,"0"0"-81,0 0-1,0 0-7,0 0-17,0 0-8,99-21-14,-77 21 4,5 0-10,-6 5 0,1 3 2,-5 1-2,-1 2-2,-2-1-41,0-1-36,-4 0-7,-4-1-18,-5-2-28,-1-4-61</inkml:trace>
  <inkml:trace contextRef="#ctx0" brushRef="#br0" timeOffset="117977.4803">26292 7517 101,'0'0'16,"0"0"17,0 0 28,0 0 29,0 0-25,0 0 5,102 26-31,-76-26-15,0 0-4,-4 0-17,2 0 0,-3 2-3,-4-1-50,-4 2-42,-9 1-65,-4 2-51</inkml:trace>
  <inkml:trace contextRef="#ctx0" brushRef="#br0" timeOffset="118193.6902">26338 7722 29,'0'0'63,"0"0"42,0 0-3,0 0 5,0 0-18,0 0-28,87 18-13,-65-15-29,2 0-18,0 1 19,0-2-20,0 0 0,-1-2-47,-3 0-94,-2 0-3,-6 0-51</inkml:trace>
  <inkml:trace contextRef="#ctx0" brushRef="#br0" timeOffset="119033.6067">27120 7316 68,'0'0'151,"0"0"-135,0 0 17,0 0 49,0 0-23,0 0-7,-12-28-26,-1 28-2,-5 0-6,0 0-18,-3 4 2,0 10 11,2 6-11,-1 3-2,7 1 0,0 1-2,7-1-4,1 1 6,5-1 0,0 1-4,5-1-3,14 4 1,0-4 4,7-1 2,2 3 8,0-2 1,1 0-9,-3 0 16,-4-3-10,-5-1-6,-3-4 5,-5 0-2,-5-3 56,-4-4-31,0 1-4,0-5 21,-18 3-23,-7-3 19,-5-1-31,-1-3-4,5-1-12,5 0-25,4-7-21,6-8-65,1-5-177</inkml:trace>
  <inkml:trace contextRef="#ctx0" brushRef="#br0" timeOffset="120531.1627">28764 7513 78,'0'0'125,"0"0"-45,0 0 6,0 0-7,0 0-5,0 0-4,0 0-45,-58-65-5,36 60-14,-2 5 6,-6 0-12,-2 0 7,1 10 0,3 6-7,4 4 2,5 4-6,4 1 2,5 1 2,5 0-5,5-4 5,0-1 0,0-4 0,15 1 3,6-4-3,9-4 2,11-4 4,6-3-2,6-3-4,1 0-47,-6 0-69,-8 0-113</inkml:trace>
  <inkml:trace contextRef="#ctx0" brushRef="#br0" timeOffset="121540.4223">29239 7511 126,'0'0'136,"0"0"-99,0 0 29,0 0-4,-81-7-33,60 14 11,-2 10-38,-2 4 3,3 3 32,0-2-36,7 1 12,0-3-13,6-5 0,4-3-7,4-2 5,1-2 2,0-2-7,0 0 11,9-3-4,3-1 0,6-2 4,2 0 2,2 0-6,-2 0 0,-3-11-4,-1-1-4,-4 1 8,-2 1 0,-5 1 4,0 3 3,-2 1 17,-3 2-3,1 2 25,-1 1-33,0 0-5,0 0-8,0 0-1,0 0-4,0 1-11,2 10 16,2 2-9,3 1 21,1-3-12,1-1 0,0-2 1,4-2-7,2-4 6,8-2 0,2 0 2,2 0-2,-1-4-5,0-11-2,1-5 3,1-2-3,1-4 12,-3 0-5,-2 4 6,-7 8 10,-4 6-16,-5 5 0,-1 3-1,3 0-2,2 11 3,-3 9 0,0-2 5,-4 0 9,-4 0-14,1-1 12,-2-3-7,0-3 7,0 0-11,0-5-1,0-1 14,0-2-10,0-2-4,0-1 0,0 0 4,1 0 3,4 0 1,2-9-6,8-9-2,2-5-10,3-2 5,6-1-10,-1 3-2,-5 7 13,0 6 4,-11 5 0,-2 5-1,0 0 2,-4 0-2,6 15 1,3 3 0,1 2 0,2-1 2,3-1 1,-1-3 9,5 0-5,0-2-7,3-5 0,1-2-13,-1-2 3,4-3-61,-1-1-123,-1 0-205</inkml:trace>
  <inkml:trace contextRef="#ctx0" brushRef="#br0" timeOffset="122774.6616">30815 7031 364,'0'0'77,"0"0"-19,0 0-30,0 0-9,0 0-19,0 0 0,-5 83 58,-3-33-48,2 3 14,0-1-19,2-2 7,2-5 6,2-3-1,0-6-17,0-4 9,0-5-2,0-3-7,0-3 0,-5-6 3,2-3-4,3-4 1,0-4 0,0-1 7,0-3-3,0 0-4,0 0 2,0 0 3,0 0 9,0 0-5,0-1-2,0-12-5,0-2 1,0-3-3,1-1 0,8-4-11,0 1 5,-3 1 6,4 4 0,2 7-4,-4 3 8,2 3-4,5 3 0,0 1-12,6 0 6,1 7 4,-1 11 2,0 5-6,-2 4 6,-5 1-3,-7-2 0,-1-2-15,-6-4 18,0-4-9,-10-1-3,-13-3 9,-7-4-17,-3-4 13,4-4-1,0 0-42,7 0 37,7-6-25,6-4 9,6 1 24,3 1 10,0 2 2,0 3 3,6 2-10,12 1 0,3 0-4,1 0 4,5 3-5,0 4 13,4 2-8,7-3 19,5 3-14,3-1 5,6-1-7,-1-1 18,0-2 2,-9-4-22,-2 0 10,-7-7-4,-3-11-4,-4-5 8,-6-3-11,-4-2 3,-8 0 5,-5 1 5,-3 2-2,0 7 6,0 5-7,-6 7 3,-2 4 3,-3 2-13,-5 8-6,0 15 4,3 5-1,5 4 0,8-4-8,0 0 7,1-4 1,16-5 0,7-2-10,10-5 2,11-5-35,6-2-28,2-5-53,-5 0-189</inkml:trace>
  <inkml:trace contextRef="#ctx0" brushRef="#br0" timeOffset="125250.2025">2154 10070 409,'0'0'17,"0"0"5,0 0-11,0 0-4,0 0 26,0 0-20,-19 26 6,19-14 19,0 1-13,8 0-3,3-3-20,7-1 5,3-3 7,4-5-8,2-1-5,4 0-1,-1-11 7,-3-7-9,-2-4 2,-5 0-8,-4-2 7,-5-3-14,-5-1 15,-2 0 0,-4-3 2,0-1-2,0-4 2,0 0-2,0-2 1,0 2 3,0 4-4,-3 2 0,0 8 5,-1 5 19,1 7-9,1 8 17,2 2 5,0 0-33,-3 0-4,3 9 0,0 21-19,0 15 19,8 12 4,1 5-1,-1 1 14,-3-1-15,-2-5 19,0-6-6,0-3-7,-3-6 16,3-2-24,0-4 1,-3-5 3,0-4 6,0-7-10,0-6 0,0-4 3,0-4 2,0-4-5,0-1 4,0-1 11,0 0-13,0-9 3,0-9-5,0-8-33,0-3 33,3-5-15,9 1 15,-5-1-3,1 2 1,2-1 2,-4 0 0,3 0 1,0 1-7,1 5 6,1 6 0,0 3 0,-1 7-1,0 4 0,1 7-2,5 0-15,-1 1 14,0 15-1,-6 0 5,-6 3-6,-3 4-17,0 0 18,-9-1-9,-6-4-3,-6-3 14,2-3-7,2-4 4,1-4 2,4-4-32,7 0 36,1 0-3,3 0 3,1 0 4,0 0-1,0 0 5,0 0 5,0 0-8,0 0-5,10 0 1,5 0 0,6 5 21,-2 6-17,4 0 3,2 4 1,2 2-4,1 3-3,2-1-2,-2-1 2,-1-1-2,-6-2 0,0-3 0,-7-1 0,-3-4 4,-3-1-8,-2-4-8,4-1-15,-4-1 14,2 0-19,-4 0 27,1-8-3,2-2-43,-3-5-64,-2-2-144</inkml:trace>
  <inkml:trace contextRef="#ctx0" brushRef="#br0" timeOffset="125929.9909">2954 10026 384,'0'0'56,"0"0"-40,0 0-13,0 0 38,0 0-15,0 0-5,56-55 18,-42 55-28,2 0-1,2 10 3,0 14-3,-3 2 30,-2 1-28,-4 0-4,-4-3 19,1-1-21,-6-3 4,0-4-10,0-3 9,0-2-3,0-4-1,0-2-3,0-5 6,0 0 2,0 0-10,0 0 21,0-10-13,0-11 18,4-10-26,5 0-3,5-1-5,2 5-14,-1 6 11,-2 6 10,-2 6-7,2 4-2,-1 5 10,3 0-1,0 2-11,2 13 13,0 5-1,-3 2 0,5-2 8,-1-1-7,-3-2-1,1-3 0,-4-3-1,-1 0-10,-4-2-6,4-1-15,-4-4-74,3-4-97,-4 0-189</inkml:trace>
  <inkml:trace contextRef="#ctx0" brushRef="#br0" timeOffset="127703.4401">3704 10026 123,'0'0'109,"0"0"-68,0 0 30,0 0-39,0 0 13,0 0 29,0 0-11,-4-47-19,-4 47-21,-1 0-20,-3 0 13,2 0-15,-1 11-1,-2 7 12,4 3-3,-1 2-9,2 4 0,2-2 8,2 2-11,4-8 3,0-1 0,0-3-4,3-4 7,7-1-3,3-2 2,1-4 7,1-1-2,0-2-6,4-1-1,-1 0 6,3 0 0,-2-5-6,-5-4 0,-5-2 2,-5-3-5,-1 0 3,-3-6 0,0 0 7,0-3-3,0 2-4,-10 2 0,4 1-5,0 5-2,3-1 7,1 3 0,2 3 0,0-2 2,0 3-2,12 0 0,6 0-7,6 4-2,2 3 9,2 0 0,-1 6-3,-5 9 1,-4 5 2,-5 2 1,-4 0 5,-4-1 3,-2-3-9,1-2 1,-1-1 8,0-4-4,0-4-5,0-4 0,0-1 0,0-2-8,2 0 8,3 0 0,3-2 3,1-11 5,-2-1-8,-1 1 0,-1-1 2,-5 4-3,3-1 1,-2 2 0,-1 2 3,2 0-2,-1 3-1,-1 3 0,2 1-12,-1 0 11,-1 0-11,6 0 12,0 5-10,-3 6 8,10 3 2,-4-2 0,3 1 5,5-3-10,-4 0 5,4-4 0,-6-2 4,0-1 3,-4-3-7,2 0 0,-1 0 1,2-3 5,-1-10-6,0-4 0,0-2-4,-3-2-7,-6-2 11,-3 0 0,0 4-7,-3 2 0,-8 4-2,-2 2 9,-2 2 9,1 1-9,1 3-5,6 0 5,4 4-1,-2 1-1,5 0 2,-3 0-5,3 0-4,0 0-2,0 0 2,6 0 7,9 0-4,6 0 6,4 0 2,-1 0 3,0 0 10,0 0-7,1 0 4,-1 0-12,1 0-3,-5 4 1,-1 7 1,-5 3 1,-1 2 5,1-1-2,-4 3 16,0-3-9,-5 0-4,1-1-6,-3-2 2,-3-2-2,0 2 14,0-1-9,0-4-3,0-1 23,0-2-24,0-4 2,0 0-2,0 0-1,0 0 25,0-1-23,0-12 10,0-7-12,9-4-14,3-1 8,3-3-18,4 4 8,0 3 14,1 3-6,4 5 8,-5 6-3,1 6-4,-4 1 5,-1 6-11,0 12 13,-5 5 9,2 1 10,0-2 1,-1-1-1,2-1-12,-4-3-7,5-4 0,-1-1 0,-1-1-7,1-5-13,-1-2-32,-1-4-52,-4 0-197</inkml:trace>
  <inkml:trace contextRef="#ctx0" brushRef="#br0" timeOffset="130357.136">6042 9858 236,'0'0'104,"0"0"-22,0 0-10,0 0-44,0 0 23,0 0-31,-64-44 3,53 44 26,-2 0-43,-2 2 1,-3 13-7,0 6-1,0 1 1,5 4 0,4-2-2,3 0-2,6-3 6,0 0-2,0-4 0,13 1 4,5-3-4,5-1 2,0-1 0,4-2 10,3-4-10,-1-2-2,2-5 1,-4 0 5,-2 0-9,-9-2 3,-5-8 0,-8-3 2,-3 0-2,0-5 5,0 0-5,-11-3-11,-6-2-13,-3 0-15,1 2-4,1 2 19,3 4-2,6 2 26,2 3-1,4 3 7,3-1-6,0 2 0,10 1 4,8-3-11,9 3 10,4 2-3,-1 3 0,3 0 5,-2 2-5,-4 13 2,-2 2-2,-5 4 21,1 0-16,-8 0 10,-4 0-4,3 0-4,-6-2-8,0-1 1,-2-1 0,-2-3 0,-2-4 4,0-1-1,0-3-1,0-3 0,0-3-2,0 0 3,0 0 4,0 0 19,3-4-19,1-14-3,4-3-4,7-2-14,0-1 11,1 3-29,1 4-25,-3 4 42,-2 5 7,0 6 8,-1 2 0,1 0-6,1 0 6,-4 13 0,6 2 3,-5 2 0,1-3-1,2 1 7,1-2 0,0-3-1,0-2-1,0-4 2,2-3-4,-1-1 10,7 0-7,-4-4 4,2-7 12,-1-2-22,-7-1 19,3 1-16,-5-6 6,0 0 13,-4-6-15,-1-4-1,-5-5 0,3-4-2,-3-8-6,0-1 0,0-4-22,0 4 19,0 5-4,-3 4 7,-3 6 17,0 5-16,-1 9 14,2 6-15,4 6 1,-1 6 6,2 0-7,0 7-12,0 24 2,0 12 2,0 9 8,0 3 0,2 2 4,2-3 4,2-1-1,6-6-3,0-8-1,1-6 7,1-6-10,-5-7 0,6-7-3,-5-5-1,0-4 4,-2-2 0,-2-2 1,3 0 5,1 0-6,-2 0 0,-2-2 0,1-7 1,2-3-1,2 0 0,1-1 0,1-2-17,-4 4 4,-1 4-5,-4 2 13,0 4 2,-4 1 3,2-2 0,-2 2-4,3 0-2,0 0 6,3 0-6,0 0 1,0 0-2,6 0 8,-3-2-1,0 2 0,1-3 6,-4 1-7,3-3 1,-1-1 0,-1 0 3,-1-3 2,-2 0 9,-1-1 25,0-3-29,0 1 4,-1 3-14,1 0 0,-3 4 13,0 3-12,0 0 13,0 2-8,0 0-2,0 0-8,0 0 2,0 0 2,0 0 0,0 0 2,0 0 2,0 0 9,0 0-7,0 0-6,0 0 0,0 0-3,0 0-6,0 0 9,0 2 0,0 0 1,0-2 0,0 0-1,0 0 0,0 0 1,4 0 4,-4 0-4,0 0-1,3 0 1,-1 0 9,-2 0-10,0 0 0,0 0 2,0 0 7,0 0-6,0 0-3,0 0 0,0 0 10,0 0-10,0 0 0,0 0 4,0 0 0,0 0-4,0 0 0,0 2-7,0 6-9,1 4 4,2 6 8,2 0 8,-2 3-5,1-3 4,2-1-3,1-2 0,1-2 6,1-2-6,-3-4 0,4-1 2,-1-4-7,-1-2 5,7 0 0,-2 0-5,5-6 6,-3-11-2,1-2 0,-2-4-1,-4-3-1,2 0 3,0 0 0,1-1 0,-2 4-3,-3 8-20,-3 8 6,-5 4 16,0 3-13,0 0 14,0 16-25,0 11 16,0 8 9,0 4 11,-1 2 7,-3 2-16,4 2 42,0 1-35,-3 1-4,-5 2 5,-3-3-3,-2 1-7,-2-6 0,-4-5 5,1-9 0,-6-4 3,2-10 10,1-5 19,6-6-23,4-2 12,3 0-26,3-8 4,5-12-14,0-5 6,22-10 0,19-5-2,9-5-4,5 0-4,-4 6-25,-5 3-21,-7 6 33,-4 6-28,-1 1-20,-6 2-79,-2 2-294</inkml:trace>
  <inkml:trace contextRef="#ctx0" brushRef="#br0" timeOffset="136356.1643">9005 9726 37,'0'0'45,"0"0"7,0 0-2,0 0-2,0 0 15,0 0-13,0 0-6,0-56 1,-3 46-16,-1 2 26,-4-2-19,0 5-20,-3-1 20,2 1-21,-5 4-5,4-1 4,-4 0-13,1 2 8,-2 0-9,0 0 2,0 0-4,-4 11 5,5 4-2,-2 5-1,1 3-2,5 2 1,1 4 1,3-1 0,1-1-1,2-1 1,2-2 0,1-3 0,0-4 0,0-1-5,6-4 3,3-3 2,4-3 1,-1-3 0,9-3-1,0 0 10,4 0-3,-1-10-9,0-5 2,-6 1 0,3-2 0,-5-2 1,-4 0-1,-3 0 1,-1-2 3,-1-3-4,-1 2 0,-3 3 2,-2 5 0,-1 2 1,0 5 0,0 2 5,0 2-1,0 2 18,0 0-10,0 0-12,0 12-6,0 9-8,0 5 11,0-2 0,5 0 4,1-5-4,6-2 0,-2 0 0,1-4-6,2-3 9,-1 0-3,3-4 0,0-2 5,4-4-5,3 0 0,3 0 1,1-6 3,6-6-4,-1-3 0,-1-5 2,-2-1 5,-4-1-10,-5-2 3,-4-3 0,-1-3 20,-2-5-10,-2-3-7,2-1-3,-6 1 5,3-1-7,-3 3 2,-3 2 0,-1-2-2,-2 1 6,0 2-1,0 1-3,0 5 5,-2 5-5,-2 5 9,1 8-1,1 3 13,-1 6-1,3 0-1,-3 0-12,0 0-7,1 22-7,-4 16-7,-2 12 14,2 8 3,0-2-3,3 0 0,0 0 0,3-1 7,0 1-8,0-1 1,0 1 0,1-2 9,11-1-4,3-5 0,-3-4-4,3-5 8,-2-3-14,-2-3 5,-1-4 0,-1-3 2,-4-4 0,-2-5-2,0-4 0,0-4 5,-2-6-8,1 0 3,-2-3 0,1 0 2,2 0 0,-3 0 5,3-3 1,0-12-5,0-9-6,3-4-4,-1-6-22,1-2 20,-5 0-24,-1 2 12,0 3 19,0 6-14,-15 4 13,0 4 1,-1 4 2,-2 2 7,3 4-7,3-1 0,5 5 0,4 2-1,1 1-1,2 0-1,0 0-13,5 0 11,12 0-7,7 0 12,-1 0 0,4 0 6,2-7-11,1 0 5,0-5 0,1-3 1,-2-6 0,-1-3-1,-3-3 5,-5-6 1,2-4-12,-6 0 6,-2-2 0,-3 0 9,-1 1-9,-6 0 0,-2 3 4,-2 7 4,0 4-7,0 6 3,0 6 2,0 5 13,-2 3-17,1 3-2,1 1 0,0 0-6,0 5 0,0 17-15,0 13 21,0 7-2,1 4 4,4 3-2,1-3 20,0-1-17,6 1-3,-2-7 0,2-5 0,0-2 0,2-3 0,2-5 0,-1-3 2,1-3 1,-2-6-4,2-2 1,3-7 0,4-3 6,2 0-4,2-2 2,-3-6 0,-6-6 1,-3 0-9,-3-2 4,-2-2 0,-1-3-6,-3 0 9,2-2-3,-2 3 0,-2 1-3,-4 1 3,0 8-15,0-1-5,-7 5 12,-4 3-10,0 0 18,4 3-6,4 0 5,0 0-6,3 3 3,0 12-8,0 5 12,2-1 1,14 2 1,-1-1 4,3-2 0,0-5-7,0 0 1,-1-6 0,0-2 11,1-2-8,-2-3 6,2 0 3,-3 0-4,0-10-7,2-5-1,-1-3 1,-4-4-9,0-1 8,-6 2 0,-3 0-2,-3 2 6,0-1-9,0 2 3,-11 0 2,-2 1 7,1 4-7,-1 5 0,-1 1 0,6 2-11,1 4-1,6-3 7,1 4-4,0 0 8,0 0-7,0 0 1,1 0 0,11 0-2,3 0 9,3 0 0,0 0 2,6 0 0,3 0 4,-1 0 4,1 5-10,-2 6 5,-3 2-5,-2 2 0,-6 5-8,-5 3 8,-3 1 9,-2-1 11,-1-2 11,2 1-28,0-4 1,3-3-1,3-3 6,-2-2-5,2-3-1,1-3-1,3-4 4,0 0-6,6 0-6,3-12-22,-3-5-49,-3-1-92,-11-3-326</inkml:trace>
  <inkml:trace contextRef="#ctx0" brushRef="#br0" timeOffset="136795.0245">9503 9590 200,'0'0'130,"0"0"-102,0 0 24,100-6 34,-52 3-10,10 0-21,8-1-19,7-1 1,-1 0-27,-5-1-6,0 4-4,1-5-4,-2 3-3,0-2-26,-11 3-109,-15-2-104</inkml:trace>
  <inkml:trace contextRef="#ctx0" brushRef="#br0" timeOffset="138515.1462">12078 9221 204,'0'0'85,"0"0"-9,0 0-4,0 0-40,0 0 7,0 0-16,0 11-12,3 22 30,2 8 5,1 2-31,-2 2 36,1-2-46,1-4 17,-3-5-22,0-5 8,-2-2-4,-1-6-4,2-1 3,-1-4-6,2-5-6,-3-4-20,0-2-23,0-5-80,1 0-2,2-5-91</inkml:trace>
  <inkml:trace contextRef="#ctx0" brushRef="#br0" timeOffset="139101.1609">12077 9236 93,'0'0'104,"0"0"-37,0 0 46,31-85-48,-15 67-9,6 1-9,3 3-31,2 4 3,-2 7 16,2 3-22,-2 7 12,-1 25-11,-3 9-1,-6 4 21,-6 1-26,-5-3 7,-2-7 8,-2-8-21,0-5 13,0-8-15,0-6 9,0-4-10,0-4 1,0-1 0,0 0 13,1 0-6,4-4-1,5-16-6,-1-9 13,5-7-19,0-3 6,0 1 0,2 2 1,-1 8 5,3 2-6,-3 8 0,3 6-3,-6 5-2,-2 3 5,2 4 0,-1 2-8,7 21 0,-2 6 8,-1 8 0,-1 0 5,-3 0 3,-3-3-5,-4-2 0,-1-1 12,0-2-6,-1-2-9,-2-2 0,0-2 6,0 2-18,0-3 12,-2-2-22,-2-2 15,1-5-53,3-4 11,0-3-70,0-5-92,0-1-47</inkml:trace>
  <inkml:trace contextRef="#ctx0" brushRef="#br0" timeOffset="139464.4652">12869 9236 340,'0'0'73,"0"0"-18,0 0-45,0 0 10,0 0-13,0 0 22,36 67 64,-32-27-49,-2 4-13,-2-7 8,0 0-35,0-6 0,0-2-4,0-7 3,0-4-16,0-4 11,0-4-21,0-5 4,0-2-35,1-3-69,7-1-57,-1-17-102</inkml:trace>
  <inkml:trace contextRef="#ctx0" brushRef="#br0" timeOffset="139718.4106">12945 9166 304,'0'0'30,"0"0"36,0 0-8,0 0 37,0 0-21,30-80-55,-9 69 0,4 2-11,5-3 5,1 3-4,1 3-8,-3 2 0,-3 2 1,-5 2 1,0 0-3,-2 0 0,-5 5-38,-2 4-16,-1 1-97,-6 2-70</inkml:trace>
  <inkml:trace contextRef="#ctx0" brushRef="#br0" timeOffset="139950.193">12952 9264 137,'0'0'14,"0"0"26,0 0 33,0 0-30,0 0 58,0 0-10,48 22-46,-22-19 5,0 1-38,1-1 0,0 2-7,-1 1 2,-1 1-14,-6 6-13,-7 0-115,-7 2-64,-5 3-70</inkml:trace>
  <inkml:trace contextRef="#ctx0" brushRef="#br0" timeOffset="140166.8831">12875 9567 123,'0'0'32,"0"0"7,0 0 67,0 0-15,0 0 17,0 0 3,79 15-82,-48-15 3,5 0-21,0 0 2,1 0-8,-1 0-5,-1 0-3,-7 0-1,-1-1-82,-8 1-19,-4-2-42</inkml:trace>
  <inkml:trace contextRef="#ctx0" brushRef="#br0" timeOffset="140868.0914">13472 9036 350,'0'0'123,"0"0"-28,0 0-66,0 0-9,0 0-20,0 0 3,21 59 27,-21-13 4,0 7-7,0 1 14,0-1-32,-5-6 22,-2-7-31,-5-5 13,6-7-14,0-2 1,0-8-4,1-6 0,4-4-47,-2-7 14,3-1-15,0 0-19,0-7 17,9-11-121,6-7-67</inkml:trace>
  <inkml:trace contextRef="#ctx0" brushRef="#br0" timeOffset="141137.6707">13578 9158 36,'0'0'89,"0"0"10,26-99-25,-18 72-6,0 4 31,2 7-25,-3 3-17,1 6-26,-1 4-27,5 3 6,0 3 5,6 21-12,0 11 41,-2 7-9,-1 3-11,-1 0 10,-4 0-27,1-1 3,-1-4-7,-1-2 8,-1-5-9,-4-4-2,-1-5 0,-3-4-1,0-4-15,0-6-15,0-4-23,0-2-62,0-4-158</inkml:trace>
  <inkml:trace contextRef="#ctx0" brushRef="#br0" timeOffset="141353.8477">13488 9382 252,'0'0'37,"0"0"-33,0 0-4,0 0 35,0 0 35,115-1-39,-78 0 2,2-1-4,-4 0-29,-7-1 0,-3 0-6,-11-1-116,-4-1-123</inkml:trace>
  <inkml:trace contextRef="#ctx0" brushRef="#br0" timeOffset="144114.342">14327 9036 235,'0'0'99,"0"0"-49,0 0 16,0 0 0,0 0-8,0 0-45,-36-51 18,21 42-11,-1 3-12,-2 0 8,-2 1-15,1 3 11,-1 0-8,1 2 2,1 0-6,5 0 0,2 4 1,1 12-12,7 2 13,3 6-2,0 1 0,1 2-3,16 2 1,5 3 1,5 2 1,3 2 3,3 2 3,-2-1-6,-1-4 0,4 1 5,-2-6-13,-6-2 8,-6-5 0,-10-4 3,-7-4 4,-3-1-7,-3-2 27,-15 0 5,-9-3-1,-4-2-24,3-4-6,-1-1 15,4 0-16,1 0 0,3-3-3,0-3-20,4 0-6,5 0-18,4 0-16,8-1-60,0 0-81,5 0-105</inkml:trace>
  <inkml:trace contextRef="#ctx0" brushRef="#br0" timeOffset="144631.3282">14741 9004 294,'0'0'40,"0"0"39,0 0-18,0 0 20,0 0-81,0 0 18,-34 71-9,34-27-1,0 3 18,1-1-3,12-2-20,0-8 17,2-4-19,-3-8 1,6-3 8,-3-3-7,1-6-3,1-3 24,-1-8-16,2-1 21,0 0-12,1-3 3,-2-13 8,0-4-19,-5-5 21,-1-7-10,-2-4-5,-2-5-3,-1 0-12,-1 1 0,-5 1-8,0 3 6,0 6-23,0 4-3,-5 6-30,1 9 1,1 6-101,0 5-97</inkml:trace>
  <inkml:trace contextRef="#ctx0" brushRef="#br0" timeOffset="145016.6824">15250 8976 123,'0'0'156,"0"0"-133,0 0 5,0 0-18,3 85 123,-3-42-43,0-2-32,2-2-10,-1-2-47,-1-4 4,2-1-5,-2-2 0,0-3 6,0-1-3,0-5 0,0-5-3,0-3-43,0-6-13,0-3-71,0-4-8,0 0-35,0 0 21</inkml:trace>
  <inkml:trace contextRef="#ctx0" brushRef="#br0" timeOffset="145502.393">15263 9025 220,'0'0'95,"0"0"-14,19-82-44,-3 55 35,2 4-25,0 5-17,-2 7 11,1 7-8,-2 4-14,4 0 8,3 12-27,3 12 10,-2 6 4,-5 3-6,-8 2 10,-8 0-17,-2-1-1,-14-1 0,-17-1 11,-6-4-20,-3-5 9,4-7 0,7-8-3,11-6 8,7-2-5,5 0 0,4 0 0,2-7 0,0 4 1,0 2 5,0 1-7,9 0 3,12 12-2,1 5 0,2 7 4,0 1-4,1 1 2,1 1 3,0-3-1,-3 0-3,-2 1-1,-3-3 0,-6-1-10,-6-3-4,-1-1-29,-5-2 13,0-6 13,0-4-85,0-5-55,0 0-95</inkml:trace>
  <inkml:trace contextRef="#ctx0" brushRef="#br0" timeOffset="145834.4577">15730 8993 22,'0'0'247,"0"0"-156,0 0-8,0 0 26,0 0-22,0 0-54,22-11-20,-14 38-2,-2 6 25,2 5-12,-4 1-22,0-2 11,-3 1-13,-1-3 6,0-4-3,0-3-3,0-6-26,0-4 3,0-4-43,0-4-52,0-4 17,0-6-119</inkml:trace>
  <inkml:trace contextRef="#ctx0" brushRef="#br0" timeOffset="146104.0061">15744 8922 275,'0'0'125,"0"0"-83,0 0-1,0 0-38,45-79 45,-27 72 4,6 2-22,4 1-5,2 1-20,3 3 11,-2 0-16,0 0-3,-2 0 3,-4 0-8,-5 6-34,-4 2-39,-6 0-64,-4-2-101</inkml:trace>
  <inkml:trace contextRef="#ctx0" brushRef="#br0" timeOffset="146344.7131">15853 9000 31,'0'0'187,"0"0"-181,0 0-1,0 0 54,0 0 16,0 0-24,37 47 20,-15-43-18,0 2-18,3 0-18,-1 2-11,-4 2-9,-6 0 3,-6 1-73,-7 1-78,-1 2-118</inkml:trace>
  <inkml:trace contextRef="#ctx0" brushRef="#br0" timeOffset="146536.0568">15828 9277 150,'0'0'323,"0"0"-311,0 0-10,0 0 26,0 0 32,0 0-8,52 26-14,-24-25 7,1-1-43,-1 0 7,0 0-9,-1 0 0,-2 0-5,-1 0-5,-6 0-4,-1 0-82,-8 0-97,-3 0-122</inkml:trace>
  <inkml:trace contextRef="#ctx0" brushRef="#br0" timeOffset="147153.3484">16327 8958 11,'0'0'392,"0"0"-279,0 0-87,0 0-22,0 0 77,2 103-44,3-60-1,2-1 8,-1 0-39,-2 0 6,1-4-9,-2-5 4,-2-5-11,2-5 5,-1-8-9,1-4-7,-1-7-33,3-4-31,0 0-41,2-6 39,2-9-64</inkml:trace>
  <inkml:trace contextRef="#ctx0" brushRef="#br0" timeOffset="147685.9483">16387 9043 214,'0'0'79,"0"0"-19,13-76-7,2 55 8,5 4-20,-2 5 34,3 1-43,-2 4-5,0 3 1,-1 1-19,-1 3 4,1 0-9,-5 16 0,3 14 13,-4 7-2,-1 0 11,-5-2-6,-3-4-18,-2-5 10,-1-3-12,0-5 1,0-5-6,0-4 5,0-4 0,0-4 7,0-1-2,0 0-5,0 0 0,5-10 2,8-13 2,4-7-4,5-2 0,-1-4-5,1 3 17,-3 3-12,0 6 0,-3 7 1,-1 6-11,1 7 10,-1 4 0,3 0 0,1 8-15,1 15 14,1 6-4,-2 6 5,-5 0 9,-4-2-9,-1 1 12,-5-2-11,-2 0 3,-2-1-8,0 1 2,0-4 2,-2-2-5,-4-3 0,-1-10-44,4-4-35,3-6-131,0-3-81</inkml:trace>
  <inkml:trace contextRef="#ctx0" brushRef="#br0" timeOffset="147986.7493">17221 8976 25,'0'0'405,"0"0"-267,0 0-84,0 0-54,0 0 7,0 0 21,43 90 7,-34-54 2,-1-1-11,-4 0-19,-2-1 8,-2 1-21,0-2 6,0-1-2,-2-6-4,-5-3-23,1-5 11,0-6-43,0-6-89,3-6-51</inkml:trace>
  <inkml:trace contextRef="#ctx0" brushRef="#br0" timeOffset="148256.2112">17237 9019 304,'0'0'34,"0"0"-32,32-90 7,-13 67 33,2 5 23,1 7 10,0 3-16,4 2-46,3 2 2,-1 2-4,0 2-2,-2 0 13,-3 0-22,-1 0 0,-2 0 2,-1 3 3,-2 1-10,-2 4-4,-6-2-51,-3 1-40,-1 1-42,-5 0-67</inkml:trace>
  <inkml:trace contextRef="#ctx0" brushRef="#br0" timeOffset="148557.018">17272 9137 249,'0'0'62,"0"0"-43,0 0 121,0 0-35,0 0-42,89 1-9,-59-1-24,1 0-30,-1 0 11,-3 0-4,-6 0-3,0 0-4,-6 0-23,-2 0-20,-2 0-54,-10 8-28,-1 1-43,0 3-52</inkml:trace>
  <inkml:trace contextRef="#ctx0" brushRef="#br0" timeOffset="148810.9536">17249 9345 170,'0'0'68,"0"0"7,0 0-26,0 0 12,0 0-6,0 0 8,45 37 6,-12-34-21,3 0-21,1 2-2,0-2-24,1 2 5,-1-1 6,-4 0-7,-4 1-10,-3-2 5,-2 2-57,-3-4-40,-6-1-93,-5 0-110</inkml:trace>
  <inkml:trace contextRef="#ctx0" brushRef="#br0" timeOffset="149359.207">17921 8880 342,'0'0'59,"0"0"45,0 0-43,0 0-5,0 0-8,0 0-48,9 16 0,-2 28 12,-1 9 18,-3 2 13,0-2-27,-1-2-7,1-5 7,0 0-14,-2-8-2,-1-6 0,0-4-9,0-9-9,0-2-35,-9-7-43,3-7-78,3-3-112</inkml:trace>
  <inkml:trace contextRef="#ctx0" brushRef="#br0" timeOffset="149829.2253">18013 8892 100,'0'0'110,"0"0"-22,0 0-10,0 0-4,0 0-31,0 0-8,0 0 44,85 63-45,-64-22 11,3 2-31,1-1 1,2 0-1,0-1-5,3-2-9,1-3 0,-3-3 0,-3-2 11,-3-7-11,-4-6 0,-3-8 4,-6-4 4,-4-4-8,-2-2 0,-3 0 4,0 0 64,0-11-3,4-5-43,0-10-9,4-9-9,3-5-4,1-7 0,5-1 1,-4 0-8,-1-1 7,-3 4-1,-8 4-7,-1 4-12,0 5 4,0 8-8,0 5-3,0 4 3,0 8-47,0 5-63,0 2-96</inkml:trace>
  <inkml:trace contextRef="#ctx0" brushRef="#br0" timeOffset="150192.5347">18739 8862 519,'0'0'0,"0"0"25,0 0-4,0 0 6,0 0-8,0 0 2,77-11 9,-35 11 3,4 5-26,0-2 15,3 0-22,-4-3 15,0 0-15,-5 0 0,-5 0-25,-7 0-5,-4-5-64,-11 0-60,-6-1-96</inkml:trace>
  <inkml:trace contextRef="#ctx0" brushRef="#br0" timeOffset="150446.4785">18985 8890 197,'0'0'124,"0"0"-121,0 0 19,-23 78 49,18-43 10,-2 0 11,4-4-41,2-1-13,1 1-10,0-2-21,0 2-7,0 2 0,0-3 0,0-1 7,3-4-5,1-4-4,2-4-2,0-4-111,0-5-153</inkml:trace>
  <inkml:trace contextRef="#ctx0" brushRef="#br0" timeOffset="150662.6521">19269 9349 131,'0'0'798,"0"0"-798,0 0-190,0 0 190,0 0 0,0 0-39,-4 6-3,-5-4-28,0-2-154</inkml:trace>
  <inkml:trace contextRef="#ctx0" brushRef="#br0" timeOffset="166915.9584">5196 11214 38,'0'0'144,"0"0"-118,0 0 30,0 0 30,0 0-6,0 0-5,0 0-20,0 0 7,0-4-5,0-1-35,0-1 13,0 0-19,0-3 0,-9 0 8,0-3-23,0-2 7,-7 0-8,5-4 3,-5-1-2,-2 0 4,2-1-3,-4-1-2,-1 3 1,-1 3-1,1 3 0,-1 6 3,-1 3-5,0 3 2,1 0 0,2 0-1,2 4-3,1 7 3,4 1-4,1 6 2,3 4-5,4 6 7,4 1 1,1 2 0,1-1-6,16 1 4,7-2-1,4-3-2,5-2-3,3-5 4,1-1 4,5 2-3,-3-2 1,1 2-1,-7 1 3,0 1 0,-8 1-2,-6 1 3,-7-1-1,-10-2 0,-2 1 2,0-1-2,-12 2 8,-15 0-5,-3-4 14,-4-2-15,1-6 1,5-3 2,-4-8 2,1 0-8,-2 0 1,2-10 0,1-7 3,2 0-2,1 1-1,3-2 0,4 1 0,1 4-12,4 0-39,3 2-23,5-1-153</inkml:trace>
  <inkml:trace contextRef="#ctx0" brushRef="#br0" timeOffset="168139.1116">5357 11468 210,'0'0'16,"0"0"-3,0 0-1,0 0 12,0 0 15,0 0 5,47 0 5,-34 0-1,-1-1-7,6-5-11,-2-2-22,5-2 3,0-2 2,-3-3-8,0-2 0,-5 1-5,-3 1 2,-5 2 1,-5 5 3,0 0-3,0 3 10,0 4-13,0 0 23,0 1 9,0 0-11,-3 0-21,-2 16-1,1 8 1,1 5 0,2-1 2,1-2-4,0-4 2,0-2 0,0-4-4,10-2 4,-1-2-2,2-4 1,2-2-19,2-6 18,-2 0 0,7 0 2,-4-8-8,1-2 13,-3-2-5,-2-2 3,-4 2 4,5-1-7,-1-1 0,3 0 2,-3 4-4,0 2 6,-3 4-4,-2 2 0,4 2-4,1 0 1,-2 2 1,-1 7 2,0 4-2,-3 1 5,-3 0 4,3 1-3,-6-1 2,3-1-1,-1-3-4,-2-2 0,0-4 15,0-2-16,0-2 6,0 0 8,0 0-10,3-3 23,1-11-27,2-1 3,3-3-8,3 0 3,6 0 2,1 0-5,1 1 4,-1 7-1,0 1 0,-2 6-1,0 3-3,-3 0 2,2 6 4,-2 9-6,-2 2 7,3 1-1,-3 0 0,1-2 0,-1-1 1,1 0-1,-1-1 0,-3-2-1,0-2-29,-3-2-3,-1-4 4,-2 0-22,-2-4-18,1 0-45,-1 0 1,2-7-25</inkml:trace>
  <inkml:trace contextRef="#ctx0" brushRef="#br0" timeOffset="168536.5985">5666 11211 494,'0'0'54,"0"0"-49,0 0 1,0 0 20,0 0-7,0 0 4,-9 0-18,9 0-5,0 2 0,0 2-19,-2 2-54,2 2-5,0-2-77,0-2-124</inkml:trace>
  <inkml:trace contextRef="#ctx0" brushRef="#br0" timeOffset="169596.2042">6542 11319 142,'0'0'70,"0"0"16,0 0-32,0 0-9,0 0 7,0 0-20,-48-10 9,42 10 0,-1 0-21,-4 0 0,-1 4-17,-1 5-2,1 3-1,1 4 1,-2 2-3,4 3-7,3 0 9,-1 0 9,2-2-9,4 2 2,1-1-2,0-2-1,0 0 1,11-1 4,3-2-1,4-2 17,1-1-12,5-1 7,0-5 6,-3-2-13,3-2 5,-2-2-6,5 0-7,3-2 20,3-10-16,4-1 0,2-1-4,-2-1 10,-3 0-10,-8-1 0,-1-2 2,-7-3 9,-4-4-6,-4 0 11,-6-4-10,-2 2 5,-2 5-11,0 1 0,-2 5 0,-12 8 17,0 3-3,-2 5 8,-2 0-13,-3 0-7,-3 13-4,3 8 0,2 8-5,5 2-4,7 1 10,7-2 1,0-5-1,18-3-3,7-5 4,11-5 0,6-5-4,7-7 3,4 0-8,-2 0 1,-5-1-48,-10-2-30,-10 1-90,-10 2-73</inkml:trace>
  <inkml:trace contextRef="#ctx0" brushRef="#br0" timeOffset="173174.8568">8217 11213 72,'0'0'70,"0"0"1,0 0 34,0 0-31,0 0 7,0 0-49,0-3-11,0 3 15,0 0-35,0 0 5,0 0-6,2 9 10,-1 7-4,1 4 9,2 2-5,-1 1 5,3-2-4,3 0-8,-3-1-3,3-4 2,-1 1-8,2-4 6,-3-2 0,2-3 3,3-3 7,-1 0-12,6-5 2,3 0-10,5 0 6,2-9 4,-2-5 0,-2-1-2,-4-3 6,-4 2-4,-3-2 0,-4-3 7,-4 1-10,2-1 3,-5 1 0,2 4 6,0 2 7,-1 3-13,-2 4 0,3 4 6,-3 3 5,0 0 10,0 0-17,3 2-4,0 13-7,5 3 7,0 1 0,1 1 4,0 0-6,0-1 2,3-1 0,2 0-1,2-3 7,1 0-6,0-4 0,-3-2 3,2-3-8,-2-1 5,2-5 0,2 0 4,-3 0 4,1 0-8,-1-2 0,-3-12 12,0 1-7,-3-6-2,2-2-3,-3-2 4,1-3 0,-1 0-4,-2 1 0,-2 1-7,-4 3 2,0 4 5,0 3 0,0 6-1,0 0 4,0 3-3,0 1 0,-4 3-2,4 1 0,0 0 2,0 0 0,0 0-6,4 0-10,8 3 16,6 2 0,0 3 1,6 0-6,1-1 5,3-3 0,7 0 3,-1-3 3,2-1-6,0 0 0,1 0 1,-1 0-4,-3-6 5,-8-2-2,-7 3 2,-7-2 2,-6-2-4,-2-1 0,-3-2 13,0-2-13,0 4 7,-11 1 3,-5 1 31,-1 4-35,-7 4 6,3 0-12,-3 0 8,2 16-9,4 7 1,-2 5 0,5 4 8,4 1-4,6-1-4,5-2 0,0-3-3,16-3-1,7-5 4,10-2 0,5-5 9,3-7-3,1-5-12,1 0 6,-9 0-39,-3-13 4,-5 3-35,-14-1-53,-6 1-49</inkml:trace>
  <inkml:trace contextRef="#ctx0" brushRef="#br0" timeOffset="174038.9176">10537 11029 247,'0'0'92,"0"0"-22,0 0 32,0 0-60,0 0 7,0 0-3,0 0-34,-46-42 15,36 42-19,-4 0-1,1 0 9,-2 0-12,-6 7 1,0 11 2,-3 7-1,5 2-6,2 1 8,4 2-4,5-3 9,5-1-11,3-3-1,0-2 2,0-5 3,11 0-7,8-5 1,5-3 0,4-5-8,10-3 8,4 0-4,5 0-4,1-8-53,-5 1 8,-9 1-141,-11 0-101</inkml:trace>
  <inkml:trace contextRef="#ctx0" brushRef="#br0" timeOffset="175157.087">10995 11020 110,'0'0'131,"0"0"-29,0 0-6,0 0-26,0 0-6,0 0-64,-82-29 7,60 29 12,-4 14-7,1 4-6,1 4-6,3 2 1,5 2 30,5-2-14,1-1-10,7-4-7,3-2 4,0 0-7,0-4 3,3-1-10,7-3 9,1-1 1,1-4 0,1-1 0,2-3 3,1 0 4,0 0-7,0 0 5,-3-9-6,2-3 1,-4-1 0,-2-5 5,-2 0 1,-4-2-6,0 2 0,-3 1 1,0 6-4,0 3 4,0 3-1,0 4 2,0 1-2,0 0 0,0 0-2,0 10-19,0 7 21,0 2 0,0-2 0,0-2-1,9-3 9,-1-3-8,3-2 0,3-4-8,4-3 6,5 0-8,0 0-2,2-11 2,1-6-48,-3-4 43,0 0-1,-2 0-4,-2 3 20,-4 3 2,-2 5 16,-2 3 49,-3 6-45,-1 1 6,0 0-28,2 0 6,-1 3-9,-2 7 3,4 2 0,-2 2 11,-2-1-10,-2 2 14,2-3-1,-5 1-11,-1-2 3,0 2 5,0-3-4,0-1 7,0-2-14,-5 0 0,2-4 3,0-3 3,3 0-3,0 0 6,0 0-3,0-8 4,0-9-4,3-4-6,8 0 0,3-1-4,5 1-2,1 4 6,4 4 0,-2 5-10,2 5 6,-5 3 4,2 0 0,0 3-9,-6 12 7,0 2-6,-5 3 8,-2-2 19,-2 0-17,1-2 0,-2 2-2,-4-3-3,1-1-21,-1-4-42,2-5-107,2-5-124</inkml:trace>
  <inkml:trace contextRef="#ctx0" brushRef="#br0" timeOffset="175595.9329">11992 10767 116,'0'0'167,"0"0"-117,0 0-8,0 0 6,0 0-15,0 0-31,16 8 32,-13 8-13,-1 4 15,-1 5-26,-1 1-10,0 4-15,0 0-81,-10-1-88</inkml:trace>
  <inkml:trace contextRef="#ctx0" brushRef="#br0" timeOffset="176181.9327">12260 11192 662,'0'0'30,"0"0"-26,0 0-4,0 0 0,0 0 3,0 0-3,81 11 8,-63-11 6,6-3 1,-1-9-14,4-2 15,2-7-15,-1-4 8,-2-3-9,-1-4 0,-6-4 0,-2-5-10,-4-1 10,-1-3-6,-6 3-4,0 0 6,-6 2 2,0 6 2,0 2 0,0 7 8,0 9-7,0 6 22,0 7 7,0 3-25,0 0-5,-2 13-21,-3 16 21,0 13 6,1 7-5,-1 2 7,5-2 4,0 1-7,0-5 5,0-4-8,3-6 1,6-7-5,6-5 9,0-5-7,4-6 0,5-6-20,-1-6-9,3 0-22,0-8-40,-6-8-87,-3-5-183</inkml:trace>
  <inkml:trace contextRef="#ctx0" brushRef="#br0" timeOffset="176482.641">12408 10875 200,'0'0'247,"0"0"-199,0 0 5,0 0 34,0 0-30,0 0-4,105 2-36,-71-2-8,3 0 16,-1 0-24,1 0-1,1 0 1,-6-2-1,0-1-15,-5-1-32,-4 0-24,-6-3-36,-5 1-144</inkml:trace>
  <inkml:trace contextRef="#ctx0" brushRef="#br0" timeOffset="178086.8683">13734 10842 269,'0'0'25,"0"0"-20,0 0 21,0 0 14,0 0 29,0 0-22,81 9-10,-65-9-1,4 0-31,-2 0 12,-2-1-10,6-8 6,-2-2 1,-2-2-9,0-6-4,-5 0 8,1-5-4,-4-5-5,-4-4 0,-3-3 1,-2-3 2,-1-1 0,0 0 1,0 4 8,0 6-7,-1 6 46,-4 6-41,1 6 15,0 6 16,1 4-31,-2 2 15,4 0-16,-1 0 0,1 0-13,-2 11 4,-2 19-8,0 15 8,0 9 1,3 5 1,2 0 17,0-4-14,0-1 4,0-5-6,0-4-3,0-5 19,6-3-14,-3-5-1,0-6 8,2-2-9,-4-6 0,2-4-3,-1-5 1,-1-4 3,-1-4-4,2-1 0,-2 0-1,0 0 12,0 0-11,1-3 6,2-12-3,-1-3 4,0-3-7,0-5-6,1-4 2,1-3-23,2-5 11,5-1-7,2 3 4,-2 5 14,-1 6-7,-1 9 12,0 3 0,2 5-5,-1 2 5,0 4-8,4 2 5,1 0-3,2 0 6,0 11 0,-2 2 0,-5 4-4,-5-2-2,-5 0-16,0-1-27,-12 1 7,-7-3-16,2-2 56,-1-2-12,6-2-2,2-3 16,2-2 7,7-1-1,-1 0 10,2 0-11,0 0 8,0 0 0,2 0-3,10 5-10,10 4 0,0 2 2,4 0 31,-4 3-23,1 1 18,0 2-12,3 1-10,1 1-2,-2-1-4,2 0 0,-3-3 5,-5-1-5,-4-4-2,-6-2-7,-2-3-52,-2-5-15,-2 0-104,2 0-120</inkml:trace>
  <inkml:trace contextRef="#ctx0" brushRef="#br0" timeOffset="178688.5037">14537 10784 197,'0'0'26,"0"0"8,0 0-3,0 0 14,0 0 6,0 0-14,77-28 16,-63 42-13,1 9-16,-2 2 18,-4 3-16,-4 0-5,1-2-11,-6-4-6,0-2 8,0-4-12,0-5 3,0-4-10,0-2 14,0-3-5,-3-2 17,3 0-9,0 0 29,0-13-18,0-8-13,10-6-8,2-3 0,4 2-2,-2 2 2,2 3-13,-2 6 12,-1 7-5,-2 4 6,-1 6 6,2 0-6,0 3 0,2 15 11,0 5-9,-2 1 8,2 1-1,-4 3-2,1-4 11,0-2-17,2-2 4,-2-5-2,0-2-3,-1-5-18,4-4-30,-4-2-84,1-2-85</inkml:trace>
  <inkml:trace contextRef="#ctx0" brushRef="#br0" timeOffset="179985.4358">15301 10809 88,'0'0'75,"0"0"-28,0 0 43,0 0-8,0 0-48,0 0 9,-19-32-11,10 32 26,-6 0-25,0 0-20,-3 10 19,3 6-16,-3 4-14,4 3 1,1 0-3,4 1 0,5-3 0,2-1-4,2-2 3,0-3-1,6-1-1,9-4 3,-1-2 3,0-4 0,1-2 8,3-2-11,-1 0 7,2 0-4,-2 0 3,-4-4-2,-3-4-4,-4-4 0,-4-3 11,3-2-11,-5-5 0,0-1-5,0-1-7,0 1 1,0 5 6,5 2 5,0 4-4,1 1 4,4 4 0,0 2-4,1 4 9,3 1-5,2 0 1,3 3 8,-2 10-2,-3 4-5,-1 2-1,-7 2 17,0 4-18,-1-4 14,0-2-14,1-1 5,0-4 2,2-2 1,2-3 0,-1-4-5,0-3 6,2-2-9,2 0 8,1 0-6,0-10 14,1-7-12,0 1-4,-3-4 0,-2 1 0,-1 4 0,-4 4 0,-2 6 0,-3 2 8,0 3-8,1 0-9,2 2 0,4 13-7,2 3 16,0 0 0,6 0 3,-1-1-2,2-2 2,2-2 12,0-4-8,-3-2-1,1-3-7,-1-4 1,1 0 0,-3 0 9,0-6-7,-4-9 1,-3-6-3,-3-2-11,-2-3 8,-1 0 3,0 3 0,0 0-5,-3 5 7,-4 2-2,1 4 7,0 0-2,2 3-5,4 4 0,0 1 2,0 0-9,0 4 6,11 0 1,8 0-5,4 0 11,6 0-7,3 0 1,3 0 0,2 0-3,0 0 3,-3 0-33,-5 0-55,-8 0-192</inkml:trace>
  <inkml:trace contextRef="#ctx0" brushRef="#br0" timeOffset="180925.6125">17203 10470 394,'0'0'97,"0"0"7,0 0-58,0 0 17,0 0-55,0 0-2,15 14 1,-4 21 8,2 4 16,-3 4-19,1-2-12,-4-3 21,-4-4-15,-1-4 1,-2-1-3,0-4-4,0 3-2,0-6-38,0 1-25,-5-8-6,1-5-105,1-6-88</inkml:trace>
  <inkml:trace contextRef="#ctx0" brushRef="#br0" timeOffset="181373.4713">17045 10424 353,'0'0'32,"0"0"2,0 0-5,0 0 10,82-70 22,-46 65-23,7 5 0,8 0-14,6 13-8,-1 17 12,-1 12-26,-8 5 12,-7 4 0,-9-3-12,-8-6 15,-5-5-13,-9-4 0,-6-5 11,-3 1-11,0-3 9,-17-1 0,-13 3-12,-10-5 29,-12 1-22,-5-3 1,-1-4-1,3-3 2,8-7-9,11-4-1,8-3-8,6 0 6,3 0-35,0-12-9,0-3 8,4-5-119,0-3-255</inkml:trace>
  <inkml:trace contextRef="#ctx0" brushRef="#br0" timeOffset="182012.8816">17834 10445 352,'0'0'151,"0"0"-40,0 0-79,0 0 2,0 0-33,0 0-1,9 83 58,-3-40-55,0 1 17,-3-3-1,-1-4-16,-2-2 25,0-7-27,0 0 0,0-6 2,0-2-3,0-4-5,-3-4-30,-1-4-36,3-5-4,1-3-148,0 0-125</inkml:trace>
  <inkml:trace contextRef="#ctx0" brushRef="#br0" timeOffset="182275.9144">17821 10442 279,'0'0'28,"0"0"24,0 0 29,0 0-8,0 0 8,68-78-31,-41 66-19,8 1 11,-1 3-38,3 4 5,-1 3-9,1 1 2,-7 0-12,-6 0 7,-6 15-50,-11 1-61,-7 2-76,0 2-19</inkml:trace>
  <inkml:trace contextRef="#ctx0" brushRef="#br0" timeOffset="182498.5874">17861 10585 185,'0'0'141,"0"0"-112,0 0 19,0 0 16,0 0-11,0 0-12,76 0 13,-40 1-2,-2 6-47,-3-1 13,-4 2-18,-7 3 5,-7 1-12,-5 3-44,-8 4-57,0 1-32,-16 0-127</inkml:trace>
  <inkml:trace contextRef="#ctx0" brushRef="#br0" timeOffset="182699.0292">17867 10828 120,'0'0'263,"0"0"-203,0 0 13,0 0-14,0 0-23,0 0-2,19 19 11,13-16 7,7-2-25,4-1-27,8 2 27,1-1-26,3 2 3,-1 0-4,-7 1-5,-6-3-77,-10 1-80,-7-2-183</inkml:trace>
  <inkml:trace contextRef="#ctx0" brushRef="#br0" timeOffset="183093.6016">18496 10415 360,'0'0'18,"0"0"-12,0 0 45,0 0 41,0 0-49,0 0-33,10 44 24,0 1 23,-2 4-17,-6-2-34,-2-6 19,0-5-15,2-8-8,1-2 2,0-5 6,-2-3-20,-1-3-9,0-2-70,0-3-61,0-7-94,-1-3-12</inkml:trace>
  <inkml:trace contextRef="#ctx0" brushRef="#br0" timeOffset="183347.5558">18465 10400 117,'0'0'99,"0"0"21,0 0-46,84-68 8,-59 54-22,4 4-22,3-2 10,4 5-44,0-1 10,1 3-14,-6 4 0,-6 1-5,-9 0 5,-5 0-43,-8 7-41,-3 8-95,-5 5-28</inkml:trace>
  <inkml:trace contextRef="#ctx0" brushRef="#br0" timeOffset="183579.3453">18515 10559 12,'0'0'74,"0"0"15,0 0 18,0 0 3,0 0-22,97 27-23,-56-27 15,1 0-61,0 0 4,-1 0-23,-6 2-7,-10 1 6,-5 0-73,-9-1-110,-4-1-72</inkml:trace>
  <inkml:trace contextRef="#ctx0" brushRef="#br0" timeOffset="184154.0874">19189 10281 413,'0'0'72,"0"0"-29,0 0 9,0 0-51,0 0 8,0 0 19,109-5-25,-67 5 31,1 0-26,-2 0-8,-5 0 3,-4 0-3,-5 3-15,-6-3-100,-10 0-87,-8 0-93</inkml:trace>
  <inkml:trace contextRef="#ctx0" brushRef="#br0" timeOffset="184381.2773">19347 10273 248,'0'0'124,"0"0"-99,0 0-19,0 0 87,-17 85-28,17-48-1,0 2 10,0 4-63,0-1 11,2-4-7,3-2-9,-2-5 6,0-1-12,-3-1 0,0-5 0,0-1-32,-6-7-23,-8-3-57,1-5-127</inkml:trace>
  <inkml:trace contextRef="#ctx0" brushRef="#br0" timeOffset="184581.8196">19180 10782 328,'0'0'158,"0"0"-122,0 0-30,0 0 7,0 0 67,0 0-34,125 16 18,-67-16-54,3 0-4,2 0 1,0 0-7,-5 0 0,-4 0-13,-6 0-136,-16 0-93</inkml:trace>
  <inkml:trace contextRef="#ctx0" brushRef="#br0" timeOffset="184982.8951">19992 10282 195,'0'0'152,"0"0"-37,0 0-7,0 0-29,0 0-72,0 0-6,3 38 21,1 1-5,2 9 28,-2 5-28,-1-5-3,0-3 1,-1-7-14,-1-7-1,-1-5 0,0-1-2,0-6-8,0-4 6,0-5-15,-1-5-9,-1-5-94,2 0-94,0-9-105</inkml:trace>
  <inkml:trace contextRef="#ctx0" brushRef="#br0" timeOffset="185378.8763">20001 10352 193,'0'0'64,"0"0"17,0 0-19,0 0 21,1-77-5,6 77-56,2 0 5,8 12-19,4 11 8,3 8 14,-1 8-20,3 5 15,-2 2-5,1 0-14,0-5 11,-4-5-17,-3-5 5,0-4 5,-6-5 0,1-6-5,-4-7-5,-3-3 7,1-3-11,-4-3 8,5 0 1,3-6 41,2-14-24,2-7 7,-4-3-12,-3-8-15,-3-2 38,-4-2-23,-1-3-11,0 1-6,0 2-9,0 7-12,0 5-28,0 11-16,0 6 32,0 7-50,0 6-89,0 0-252</inkml:trace>
  <inkml:trace contextRef="#ctx0" brushRef="#br0" timeOffset="185923.0115">20587 10233 429,'0'0'66,"0"0"-42,0 0-24,0 0 1,97 0 20,-63 0-17,0 0 6,-1 1-10,0 1 7,-5-1-16,-2-1 9,-8 0-71,-5 0-48,-5 0-153</inkml:trace>
  <inkml:trace contextRef="#ctx0" brushRef="#br0" timeOffset="186208.1889">20772 10225 31,'0'0'99,"0"0"-70,0 0 30,0 0 36,0 0-13,0 0 18,-27 89-18,25-57-31,-2 1-1,4-2-26,0 3 3,0-1-16,0-2-1,0 1-6,0-4-4,0-2 0,4-3 2,-2-2-2,-1-3-19,-1-1-18,0-4 15,0-4-53,0-2-86,0 0-71</inkml:trace>
  <inkml:trace contextRef="#ctx0" brushRef="#br0" timeOffset="186408.7229">20608 10730 93,'0'0'237,"0"0"-135,0 0-56,0 0-28,0 0-11,0 0 31,16 19 34,8-13-36,12-3 1,3 0-9,3-3-25,5 0 7,1 0-10,3 0-13,1 0 10,-7 0-123,-8-3-151</inkml:trace>
  <inkml:trace contextRef="#ctx0" brushRef="#br0" timeOffset="186772.0409">21285 10248 409,'0'0'51,"0"0"-28,0 0 10,0 0 3,0 0-7,0 0-25,43-14-3,-16 14 36,5 0-26,3 0 8,1 2 12,1-1-29,-2-1 18,-1 0-15,-4 0-10,-3 0-11,-6-6-125,-9-1-137</inkml:trace>
  <inkml:trace contextRef="#ctx0" brushRef="#br0" timeOffset="187041.6007">21502 10198 64,'0'0'139,"0"0"-93,0 0 14,-20 89 31,17-53-8,3 2-15,0-1-29,0-1 35,0-3-52,0-4-2,0-2-17,4-1 7,2-2-10,-1 0 2,-1-1 1,3-1-2,-1-4-1,-2-1 0,2-2-43,-2-3-137,-1-4-105</inkml:trace>
  <inkml:trace contextRef="#ctx0" brushRef="#br0" timeOffset="187558.6149">21894 10197 469,'0'0'179,"0"0"-152,0 0-27,0 0 0,0 0 0,0 0 10,-8 90 26,8-54-31,-1 2 21,1-2-3,0 0-20,0-2 4,0-2-7,0 0 8,0-5-20,0-6 4,0-3-29,0-8-13,0-2-82,0-6-63,3-2-110</inkml:trace>
  <inkml:trace contextRef="#ctx0" brushRef="#br0" timeOffset="187828.6808">21918 10209 273,'0'0'45,"0"0"-13,0 0 47,0 0-7,0 0-4,80-71-15,-54 65-33,2 1 0,3 1-20,-1 1 3,1 1 4,-1 2-7,0 0 0,-6 0-5,-4 0-54,-7 0-46,-10 9-27,-3-1-69</inkml:trace>
  <inkml:trace contextRef="#ctx0" brushRef="#br0" timeOffset="188060.4774">21883 10347 19,'0'0'29,"0"0"26,0 0 41,0 0-6,0 0 19,0 0-11,59 30-24,-34-30-12,3 0-55,4 0-5,-2 0 10,-2 0-12,-9 0-29,-5 6-53,-10 6-64,-4 2-74</inkml:trace>
  <inkml:trace contextRef="#ctx0" brushRef="#br0" timeOffset="188276.6492">21812 10618 43,'0'0'110,"0"0"-53,0 0 65,0 0-15,0 0-27,102 25 10,-60-25-53,3 0-5,-2 0-2,-2 0-27,-4 0 2,-4 0-5,0 0-5,1 0 0,-4 0-15,-3 0-87,-3-7-96,-7 0-173</inkml:trace>
  <inkml:trace contextRef="#ctx0" brushRef="#br0" timeOffset="191300.0657">23408 10238 321,'0'0'56,"0"0"17,0 0 8,0 0-60,0 0-19,0 0 9,9 31 11,1-9-9,-1 7 2,2 4-13,5 0 17,-1 2-16,5-4-3,-3-3 3,-3-4 6,-3-6-10,0-6 1,-3-2 0,-1-5 3,3-4-1,4-1 0,5 0-2,4-6 1,2-9-2,-2-5-24,-7-1 16,-3-2 6,-6-4 4,-3 1-1,-2-1 0,-1 1 6,-1 3-6,0 2 0,0 3 2,0 5 26,0 2-5,0 2 4,0 5-9,0-1-11,0 4-9,0-1 2,0 2-8,13 0 3,7 0 5,5 0 0,5 0 0,3 0 2,3 0-5,4 0 3,2 0 0,5 0-1,-2 0 4,-6 0-3,-6 0 0,-9 0 4,-7 0-9,-1 0 5,-6 0 0,-4 0 1,-3 0 2,-3 0-3,0 0 9,0 0-3,0 0-1,0 0 12,0 0-17,0 0 15,0 0-15,0 0-1,-3 0-9,-3 0-8,-4 0 11,-3 0-1,-4 0 8,-4 5-4,-6 10 4,-3 6 0,-1 3 1,4 3 3,5 0-8,6 0 0,8-2 4,5-2-1,3 0 1,0-5 0,0-3-3,4-4 4,6-2-1,6-5 0,0-1 3,9-3-3,2 0 5,3-4 0,0-13 2,-3-4-2,-5 0-3,-1-3-2,-8 3 1,-2 2 0,-2 2 3,-6 3-4,-2 5 0,-1 3 4,0 3-4,0 3 9,0 0-3,0 0-12,0 0-9,-1 12 15,-4 5-10,4-1 16,1 2-8,0 2 2,0-2-3,10 0 1,8-3 2,3-3 0,6-2 8,1-5-6,0-1-2,1-4 0,-4 0 3,-4-7-8,0-8 10,-3-8-5,-2-2 4,-1-3 3,0-6-7,1-3 0,-2-2 1,2-7 0,-1 0-1,0-2 0,-1 1-1,-4 0-14,-1 4 15,-3 0-5,-3 2 5,0 2-3,-1 3 6,-2 8-3,0 7 2,0 9 5,0 7-7,0 5 0,0 0-16,0 0 8,-11 21-17,-4 16 25,-1 7 0,-4 9 4,4 5-5,1-4 1,4 2-1,7-7-5,4-4 10,0-2-4,3-7 0,11-4 3,2-3-7,0-8 4,2-3 0,0-6 3,3-7 1,3-2-3,0-3 10,1 0-4,1-8-7,-1-4 0,-1-3 0,-2-3-4,-4-1 4,-2-2 0,-7 0-1,-1 1 4,-5 0-3,0 5 0,-2 2 3,-1 5 0,0 5 0,0 3 2,0 0-5,0 0-3,0 5-14,0 8 8,0 7 9,0 0 6,5 1-3,2-2-3,1 1 2,2-1 7,0-2-10,3-5 1,0 0 0,-1-6 1,1-3 0,5-3 4,1 0 5,3-3-3,1-12-6,1-6-1,1-5 1,-5-2-4,-1-3 3,-5 3 0,-4 4-1,-4 1 5,-4 10-4,-2 5 0,0 4 0,0 4 11,0 0-11,0 1-18,0 16 5,0 5 12,0 2 1,0-3 0,0 2 1,7-3 2,2-1-3,8 1 0,3-4 0,9-1 9,6-3-3,4-4-6,2 0 9,0-8-5,-6 0-1,-4 0-3,-7-7 4,-6-9 7,-6-7-11,-5-5 0,-5-4 3,-2 0 8,0 1-10,-5 5 2,-4 5 15,2 6-13,1 6-10,3 7 4,-2 2-20,-1 3 19,1 18-18,0 8 20,2 4 0,3 2 11,0-1-11,3-3 0,13-2 0,2-2-1,5-6 1,2-3 0,5-8 0,3-6-38,3-4-8,-1 0-66,-2-7-110</inkml:trace>
  <inkml:trace contextRef="#ctx0" brushRef="#br0" timeOffset="195680.3917">26870 9905 60,'0'0'114,"0"0"-17,0 0-21,0 0 7,0 0 31,0 0-54,0 0 2,4-17-21,-4 17-40,0 0 22,0 0-22,0 0-1,0 3 0,1 14-8,2 10 8,2 3 0,1 3 7,1 0-7,2-1 0,-1-4 0,-1-2 5,1-4 1,0-4-6,2-1 0,-3-3 2,-1-5-8,3-2 6,-3-2 0,-2-2-1,4-3 5,2 0-4,1 0 0,4 0 0,-1-13-1,-1-2 2,1-1 4,1-5 1,2-2 0,-4-1-6,2 3 0,-6 2 5,-1 2-6,-2 3 2,-1 4 3,-2 4-4,0 3 8,0 3-12,2 0 4,2 12-31,5 12 24,0 3 10,0 0-3,0-1 5,-1-3-5,-5-4 0,1-6 0,-3-2 5,1-6-5,-1-3 0,-2-2 0,2 0 8,5 0-2,5-10 18,5-9-24,-1-6 10,1-2-9,-4-3 2,0-4 3,0-1 0,0 0-5,-1-1-1,-4 5 0,-3 2 2,-4 5-12,-3 6 7,0 6-29,0 7 9,0 5-76,0 0-146</inkml:trace>
  <inkml:trace contextRef="#ctx0" brushRef="#br0" timeOffset="196065.857">27599 9835 371,'0'0'65,"0"0"-36,0 0-21,0 0 2,0 0-6,107-4 20,-75 4-19,-3 0 33,0 0-25,-5 0-8,0 0 6,-4 0-11,-7 0-8,-2 0-69,-6 0-83,-5-2-72</inkml:trace>
  <inkml:trace contextRef="#ctx0" brushRef="#br0" timeOffset="196313.2713">27780 9846 13,'0'0'181,"0"0"-178,0 0 36,0 0 91,-7 87-54,7-58 3,0-1-51,0 0 19,0-2-12,0-3-35,0 0 20,0 0-16,0-2-4,-3-2 9,-4 1-9,-3-4-16,1-1-7,3-3-51,-3-4-54,1-4-8,2-2-77</inkml:trace>
  <inkml:trace contextRef="#ctx0" brushRef="#br0" timeOffset="196497.9202">27647 10230 55,'0'0'140,"0"0"35,0 0-19,0 0-108,0 0-39,0 0-9,-5 1 0,23 1 24,12-1 10,6-1-6,1 0-8,0 0-12,1 0-8,-7 0 0,2-1-47,-3-4-43,-8 1-33,-7-1-165</inkml:trace>
  <inkml:trace contextRef="#ctx0" brushRef="#br0" timeOffset="197168.5668">28244 9834 296,'0'0'60,"0"0"-60,0 0 19,88 4 12,-54-4 21,6 0 29,3 0-53,-1 0-6,3 0-18,-6 0 0,-5 0-7,-4 0 3,-8-1-78,-7-2-74,-7 0-138</inkml:trace>
  <inkml:trace contextRef="#ctx0" brushRef="#br0" timeOffset="197939.601">28552 9807 104,'0'0'156,"0"0"-45,0 0 4,0 0-34,0 0-23,0 0-35,3 1-12,-3-1 3,0 0-7,0 0-5,0 0-2,0 0-32,0 0 6,0 0-4,0 0-10,0 0 0,-4 0-11,-4 0 17,-3 0 3,0 0-7,0 0-2,3 0-24,-1 0-29,3 0 10,0 0 32,1 0 51,2 0 33,1 0 4,-1 0-6,-2 0-2,0 0 15,1 0-18,-2 0-20,1 0 25,1 0-1,3 0-25,-1 0-6,2 0 1,0 0 0,0 0 17,0 0-11,0 0-6,0 0 3,0 0-1,0 0-4,0 0 1,0 0-9,0 0 9,0 0-7,-1 0-28,-1 0 35,-1 0 2,2 0 0,1 0 1,0 0-2,0 0 6,0 0 11,0 0-2,0 2 0,0 2-15,0 4 8,0 5 14,0 8 28,0 4 12,0 6-12,4 2-17,1 1 3,-4-2-21,-1-1 13,0-4-28,0-2 2,0-4 19,0 2-21,-4-5 5,1-1-5,1-4-5,2-4-3,0-5-44,0-2-78,0-2-81</inkml:trace>
  <inkml:trace contextRef="#ctx0" brushRef="#br0" timeOffset="198318.5486">28891 9780 352,'0'0'134,"0"0"-101,0 0-33,0 0-1,0 0 1,0 94 44,0-53 25,0-3-34,0-2-13,0-4 7,0-4-24,0-4 2,-1-1-5,-2-2 1,0-2-6,-1-5-14,4-4 10,0-5-21,0-3-68,0-2-45,0 0-53</inkml:trace>
  <inkml:trace contextRef="#ctx0" brushRef="#br0" timeOffset="198719.673">28946 10029 317,'0'0'138,"0"0"-85,0 0-9,0 0-20,0 0-12,0 0-12,77-10 1,-48 9-1,1-1 0,-5-1 6,-4 0-6,-6-5 5,0-2-1,-3-3 14,0-4-10,-2-3 26,-2-1-11,-2 0-8,-3 2 19,-3 1-17,3 7 24,-3 2-4,0 6-17,0 3 13,0 0-15,0 0-14,0 7-4,0 16-28,-3 9 28,-2 4 0,1-2 6,1-1-8,0-2 2,-2-3 0,2-1 0,2-3 0,-1 0-7,2-6-7,0-1-42,0-3 3,0-5-42,6-2-70,5-2 52,1-5-100</inkml:trace>
  <inkml:trace contextRef="#ctx0" brushRef="#br0" timeOffset="199158.5577">29598 9837 110,'0'0'103,"0"0"37,0 0-8,0 0-14,0 0-93,0 0-17,-68 37-12,42-1 8,6 5 2,-2 0 30,8 1-33,3-4 0,3-4 0,8-2 6,0-3-3,2-7 7,19-7-13,6-6 37,6-6-28,3-3 3,1 0 4,-3-7-4,-1-10-12,-8-4 4,-4-5-1,-3-2 24,-6-4-11,-3-1-7,-5-3-4,-4 0 7,0 0-17,0 1 5,-7 5-35,-3 1 4,-3 5-35,0 5-72,0 5-141</inkml:trace>
  <inkml:trace contextRef="#ctx0" brushRef="#br0" timeOffset="199922.9411">29977 9822 237,'0'0'167,"0"0"-82,0 0-49,0 0-14,0 0-20,0 0-2,0 88 28,0-45-6,3-4 7,7-2-13,3-2-15,3-5 10,4-4-9,-1-7-1,3-5 2,-5-4 4,2-5 1,2-2 10,-5-3-2,3 0 15,0-8-13,1-8 0,0-5 9,-2-3-22,-2-3 15,-5-2-10,-4-1-8,-2-2 13,-5 1-12,0-1 3,0 2-6,-2 3-28,-5 5-4,2 4-34,-1 5-65,0 6-205</inkml:trace>
  <inkml:trace contextRef="#ctx0" brushRef="#br0" timeOffset="200277.1718">30428 9813 293,'0'0'84,"0"0"-37,0 0-43,0 0 15,0 0 10,0 0-12,61-6 35,-43 6-5,1 3-17,4 0 4,3 0-30,7-2 7,3 1-11,3-2 0,2 0-21,-5 0-68,-6 0-90,-10 0-144</inkml:trace>
  <inkml:trace contextRef="#ctx0" brushRef="#br0" timeOffset="200546.5892">30607 9837 149,'0'0'4,"0"0"53,0 0 15,-2 110 18,1-74-25,-1-1-24,2-4 2,-3-2-13,3-4-25,-1-1 5,-3 1-10,-1-4 1,-3 0-5,1-3 4,1-5-89,-1-2-51,2-7-139</inkml:trace>
  <inkml:trace contextRef="#ctx0" brushRef="#br0" timeOffset="203353.8982">1892 12456 109,'0'0'209,"0"0"-142,0 0 14,0 0-16,0 0-35,0 0 17,0 0-27,-2-7 3,2 7-11,0 10-10,0 12-2,2 9 9,2 2-8,-1 1 28,0 4-22,-3-4-3,1 0 2,-1-1 3,0 0-18,0-2 2,0 1-20,0-5-5,0-5-103,0-6-85</inkml:trace>
  <inkml:trace contextRef="#ctx0" brushRef="#br0" timeOffset="203986.7834">1850 12543 170,'0'0'150,"0"0"-120,0 0 30,0 0 10,0 0-37,0 0 6,31-54-29,-16 48 2,-3 1 25,0 5-35,1 0 15,5 0-12,3 10 2,4 8 17,-1 3-24,-4 3 6,-4 1-1,2-2 5,-5 0-9,-2-5-1,-5-4 0,1 0 0,-7-5 0,3-3 0,-3-4 6,0-1 0,0-1-6,0 0 11,3 0-11,-3-3 29,3-15 7,2-7-33,7-7-6,4-4 6,3-1-3,-1 5 0,-3 4-4,-1 9 1,-5 9 6,-1 2 1,-3 6 27,-2 2-27,9 0 3,3 6-7,3 14 0,4 4 8,-3 4-1,-5 3 12,-1 0 7,-5 1-25,-2 0 10,-2-3-11,-1 1 6,-1-7-9,-2-3 3,0-3-21,0-4 12,3-4-47,-3-3-4,4-6-76,2 0-193</inkml:trace>
  <inkml:trace contextRef="#ctx0" brushRef="#br0" timeOffset="206308.5773">2627 12472 130,'0'0'223,"0"0"-149,0 0-26,0 0 21,0 0-13,0 0-27,0 0 9,3 0-32,1 17-1,-1 6 6,0 4-4,2 1 9,-2 1-5,0 0-7,0-6 9,-2 3-11,1-3-2,-2-3 0,0-4-2,0-1-13,0-3-20,0-2-37,0 0-52,0-8-99</inkml:trace>
  <inkml:trace contextRef="#ctx0" brushRef="#br0" timeOffset="206624.701">2660 12430 142,'0'0'127,"0"0"-31,0 0-27,0 0 10,0 0-5,0 0-34,76-34-3,-54 32-13,5 2-23,0 0 16,1 0-17,-1 0 0,-3 0 3,1 0 3,-8 0-12,-1 6-14,-4 2-41,-6 1-68,-6 0-74,0 0-83</inkml:trace>
  <inkml:trace contextRef="#ctx0" brushRef="#br0" timeOffset="206863.0188">2670 12602 143,'0'0'155,"0"0"-144,0 0 14,0 0 1,0 0 11,0 0 31,51 0 13,-24 0-28,0-5-32,-2 4-3,-6 1-18,-4 0-8,-7 0 7,-2 8-76,-6 8-74,0 2-18</inkml:trace>
  <inkml:trace contextRef="#ctx0" brushRef="#br0" timeOffset="207079.2098">2687 12777 70,'0'0'197,"0"0"-140,0 0-16,0 0 17,0 0 7,0 0-12,34 1 12,-9-1-6,5-3-29,0-3-26,1 1 9,-2 1-13,-4 1 6,0 3-6,-2 0-17,1 0-71,-2 0-108,3 0-128</inkml:trace>
  <inkml:trace contextRef="#ctx0" brushRef="#br0" timeOffset="207796.7214">3358 12349 288,'0'0'70,"0"0"-38,0 0 15,0 0 30,0 0 9,0 0-66,6-6-20,0 35 8,1 7-7,-2 6 34,-4 4-12,-1 0-9,0-3 15,0-2-21,-6-2-4,-4-5-4,-2-3-20,1-7 5,0-3-22,3-6-34,2-6-1,3-6 5,3-3 31,0 0 10,0-12-213</inkml:trace>
  <inkml:trace contextRef="#ctx0" brushRef="#br0" timeOffset="208081.9329">3419 12394 293,'0'0'128,"0"0"-47,0 0-15,0-87-18,0 76-33,0 5 27,5 3-30,11 3-8,5 0 6,9 18 0,4 11-3,-1 7 23,-6 5-29,0 1 30,-8 0-13,0-2-9,-5-2 5,-5 0-6,1-3-7,-7-2-1,0-4 6,0-3-22,-3-4 4,0-6-18,0-7 0,0-5-88,-6-4-89,-7 0-214</inkml:trace>
  <inkml:trace contextRef="#ctx0" brushRef="#br0" timeOffset="208282.4678">3430 12627 500,'0'0'151,"0"0"-133,0 0-18,0 0-16,0 0 8,85-18 8,-51 17 0,2 1 3,-5 0-3,-1 0-7,-3 0-92,-2 1-80,-6 2-109</inkml:trace>
  <inkml:trace contextRef="#ctx0" brushRef="#br0" timeOffset="208783.5062">4156 12362 479,'0'0'127,"0"0"-49,-80-24-69,50 23 29,4 1-31,-1 0-1,5 0-4,3 3 1,4 12-6,6 5-5,3 2-19,6 5 25,0 2-3,0-1 5,15 1-1,3 1 8,9-1-7,-2-2 0,0-1 4,-4-2-4,-1-1 0,-4-3 5,-7-2 15,-6-1-17,0-2 8,-3 0-9,0 0 11,0-4-24,-9-4 11,-6-2-5,-1-4 2,-5 1-1,-2-2 4,-7 0 0,-1 1 0,-6-1-12,0 0-14,1 0-68,0 0-73,3 0-201</inkml:trace>
  <inkml:trace contextRef="#ctx0" brushRef="#br0" timeOffset="209501.0502">4459 12349 360,'0'0'54,"0"0"-3,0 0 11,0 0-7,0 0-49,0 0 0,0 84-6,0-39 26,0-1-24,6 0 20,3-4-21,3-3 0,1-4 10,2-5-9,3-2 4,1-5 0,0-5 3,1-3 8,1-6-3,7-7 0,1 0 33,2-9-23,6-13-2,-2-9-5,-2-5-16,-8-2 7,-5-2-2,-7-1-4,-10 2 24,-3 0-12,0 3-8,-11 3-6,-5 6-15,-1 4-4,1 8-28,4 6-14,2 6-1,2 3-156</inkml:trace>
  <inkml:trace contextRef="#ctx0" brushRef="#br0" timeOffset="210165.1713">5129 12351 167,'0'0'152,"0"0"-119,0 0 23,0 0 24,0 0-2,0 0-78,1 29 11,1 5 9,-2 8 27,1 0-5,-1-3-1,0-1-37,0-4 6,0-3-10,0-3 0,0-2-2,0-2 2,-4-2-27,0-5-20,-1-5-5,2-6 14,3-6-110,0 0-98,0-12 88</inkml:trace>
  <inkml:trace contextRef="#ctx0" brushRef="#br0" timeOffset="210619.6762">5141 12417 293,'0'0'110,"0"0"-54,0 0 24,10-84-26,2 70-18,3 3 0,4 2-28,5 2 15,-1 5-22,2 2 4,-1 0 11,-2 9-15,-5 11 1,-8 1-2,-2 5 0,-7 4-6,-3 2 0,-22-3-19,-7 0 20,-6-5-8,9-7-16,2-9 22,7-6 7,6-2 13,5 0-13,5 0 13,2 0 24,2-3-12,0 3-3,0 0-22,2 0-6,19 0 3,7 6-5,2 6 8,1 2 11,-1 1-5,-2 1-4,-2 1 2,1 2 3,-5 2-13,0 2 6,-2 0-28,1-1 25,-4-1-34,-3-1-42,-2-5-22,0-1-34,-2-7-43</inkml:trace>
  <inkml:trace contextRef="#ctx0" brushRef="#br0" timeOffset="210973.7789">5715 12376 428,'0'0'245,"0"0"-182,0 0-63,0 0-11,0 0 1,0 0 6,14 99 4,-13-62 19,4-1-19,-4-3 8,1 1-1,-1-2 2,-1-3-11,0-4 2,0-4-8,0-4 3,2-7-67,-1-3-106,2-7-164</inkml:trace>
  <inkml:trace contextRef="#ctx0" brushRef="#br0" timeOffset="211205.602">5745 12372 536,'0'0'112,"0"0"-96,0 0-11,31-77-5,-8 62 5,2 3-9,5 1 13,3 4-4,3 0-1,1 2 2,-10 2-12,0 1 6,-8 2-7,-7 0-8,-3 8-54,-9 7-49,0 1-60,-7 1-123</inkml:trace>
  <inkml:trace contextRef="#ctx0" brushRef="#br0" timeOffset="211437.3845">5763 12457 119,'0'0'24,"0"0"5,0 0 67,0 0 12,0 0-22,0 0-62,21 3-4,4-3 53,5 0-35,4 0-24,1 0 0,-4 3-8,-4 2-2,-9 1-4,-8 5-58,-7 2-54,-3 2-85</inkml:trace>
  <inkml:trace contextRef="#ctx0" brushRef="#br0" timeOffset="211637.9255">5746 12682 267,'0'0'135,"0"0"-122,0 0-19,0 0 12,0 0 40,0 0 42,47 21-30,-16-20 1,7-1-36,3 2-22,1-2 23,0 0-23,-1 0 6,-2 0-7,-6 0-53,-6 0-76,-6-5-110</inkml:trace>
  <inkml:trace contextRef="#ctx0" brushRef="#br0" timeOffset="212292.9638">6400 12305 293,'0'0'86,"0"0"-67,0 0-11,0 0 5,0 0 18,0 0 54,15 109-6,-12-66-27,1-2-25,-1 0-8,0-5-14,0-3-5,0-3 0,0-4-7,-3-4 4,0-4-38,0-4-48,0-7-41,0-5-94</inkml:trace>
  <inkml:trace contextRef="#ctx0" brushRef="#br0" timeOffset="212856.631">6440 12418 155,'0'0'39,"0"0"14,0-80-30,11 59 18,5 5 20,2 2-9,0 5 5,3 2 10,-3 2-30,1 5-5,3 0-1,0 0-23,-2 17 10,1 5-14,-6 4 5,-3 5 8,-6 1-11,-3 0 2,-3-1-5,0-5 8,0-3-3,0-5-8,-3-7 0,0-3 6,3-3-3,-2-5-6,2 0 1,0 0 0,2-9-9,15-14 11,6-8 0,4-5 0,0-2-9,1 3 9,-5 7 0,-2 3 2,-4 10-2,-6 5 8,1 4 6,0 6 0,0 0-11,1 0-6,7 18 3,-4 6-2,2 6 2,-5 2 2,-1 0 0,-3-1 19,-1-1-12,-4-2-9,-4 1 0,0-3 8,0-2-13,0-3 5,0-3-3,-1-2-2,-2-5-34,3-4-5,0-5-67,0-2-124,3 0-66</inkml:trace>
  <inkml:trace contextRef="#ctx0" brushRef="#br0" timeOffset="213395.7586">7331 12315 320,'0'0'180,"0"0"-174,0 0 12,0 0-8,0 0 41,15 104 1,-12-69 8,-2-3-33,-1-1 2,0-2-19,0-3-4,0-1 0,0 0-6,0-4-19,0-3-8,-1-5-74,-5-2-100,5-8-128</inkml:trace>
  <inkml:trace contextRef="#ctx0" brushRef="#br0" timeOffset="213674.4241">7313 12349 256,'0'0'0,"0"0"-11,51-101 11,-27 74 35,-1 5 36,2 4-12,0 2 18,0 6-36,-1 1 7,1 3-14,-2 1-6,5 5-3,-1 0-24,0 0 4,-5 0-5,-5 8-32,-7 4-37,-4 4-82,-6 1-25,0-1 4</inkml:trace>
  <inkml:trace contextRef="#ctx0" brushRef="#br0" timeOffset="213897.118">7342 12426 81,'0'0'97,"0"0"-56,0 0 47,0 0 24,0 0-43,113 20-4,-73-20-11,-1 0-44,-5 0-2,-9 3-8,-8 4-25,-11 4-96,-6 2-56,-6 2-125</inkml:trace>
  <inkml:trace contextRef="#ctx0" brushRef="#br0" timeOffset="214122.8187">7319 12640 182,'0'0'5,"0"0"108,0 0 3,0 0-50,84 11-10,-54-11-7,1 0-36,3 0 0,-1 0-11,-2 0-2,0 0 0,-5 0-16,-2 0-76,0 0 26,-5 0-142</inkml:trace>
  <inkml:trace contextRef="#ctx0" brushRef="#br0" timeOffset="220746.1884">7932 12250 176,'0'0'220,"0"0"-186,0 0 8,0 0 17,0 0-31,0 0-2,0 0-26,-7 13 17,10 14-16,6 8 41,0 1-14,-2 1 8,2-2-35,-3-1 14,0-5-15,-3-1 8,-3-3-22,0-1 14,0 0-44,0-4-42,-8-5-100,-3-6-117</inkml:trace>
  <inkml:trace contextRef="#ctx0" brushRef="#br0" timeOffset="221200.6503">7965 12251 197,'0'0'42,"0"0"56,0 0-11,0 0-2,0 0-43,0 0-35,21 5 8,6 25 27,1 6-36,7 3 42,-1 0-37,0-3 2,2-4 2,-5-5-12,0-5-3,-5-2 0,-1-2 4,-1-3-5,-3-4 1,-7-2 0,-4-6 2,-4-2 3,-3-1-5,-2 0 6,2 0 9,3-7 59,-1-11-13,2-8-50,1-4-2,-4-3-7,-4-3-2,0-5 0,0-1 7,0 3-13,-6 3 6,-4 6 0,-2 7-1,1 7-25,1 6-4,1 6-2,6 4-49,0 0-68,0 0-316</inkml:trace>
  <inkml:trace contextRef="#ctx0" brushRef="#br0" timeOffset="221617.3738">8601 12178 173,'0'0'87,"0"0"-41,0 0 43,113-13-2,-68 8-1,1 0-26,2-1-38,1 1 2,-3 2-24,-4 1 0,-6 2 4,-9 0-4,-7 0-25,-9 0-55,-5 1-56,-6 3-33,0 1-50</inkml:trace>
  <inkml:trace contextRef="#ctx0" brushRef="#br0" timeOffset="221918.1795">8838 12168 179,'0'0'115,"0"0"-109,0 0 64,0 86 34,0-53 3,0 2-35,3-2-39,-2-5-1,1 1-18,-1-3-7,-1 1-5,2-3-2,-2-1 0,0 0 4,0 0-4,0-2-26,-3-4 26,1-5-64,2-8-70,0-4-152</inkml:trace>
  <inkml:trace contextRef="#ctx0" brushRef="#br0" timeOffset="223105.6811">9330 12555 191,'0'0'281,"0"0"-229,0 0-51,0 0 20,0 0-4,0 0 35,11 32-26,-11-8-18,-17 3 14,-7 2-22,-4 1-16,-5 1-21,2-2-75,-2-1-66</inkml:trace>
  <inkml:trace contextRef="#ctx0" brushRef="#br0" timeOffset="223807.9793">10558 12087 331,'0'0'116,"0"0"-21,0 0-35,0 0-40,0 0 8,0 0-27,25 42 12,-14-3 61,1 0-54,1 4 14,-4-4-18,0-3-12,-2-2 23,-4-2-23,-1-4 1,-2 2-2,0-5-3,0 0-3,0-2-35,0-3-16,0-5 25,0-8-146,0-7-160</inkml:trace>
  <inkml:trace contextRef="#ctx0" brushRef="#br0" timeOffset="224158.8692">10631 12015 389,'0'0'98,"0"0"-32,0 0-17,0 0-36,94-35 21,-49 32-14,3 1-17,2 2 22,1 0-23,-8 0 1,-4 0-2,-7 0-1,-10 11-10,-10 1-41,-5 2-122,-7 1-41</inkml:trace>
  <inkml:trace contextRef="#ctx0" brushRef="#br0" timeOffset="224381.0188">10670 12218 101,'0'0'128,"0"0"-82,0 0-12,0 0 60,0 0-25,0 0 13,43 30-27,-15-28-27,5-1 14,5-1-35,1 0-7,1 0 0,-9 6-1,-7 3-75,-14 5-157</inkml:trace>
  <inkml:trace contextRef="#ctx0" brushRef="#br0" timeOffset="224625.3406">10663 12491 13,'0'0'115,"0"0"-87,0 0 114,0 0-45,0 0-11,110 0 3,-76-3-53,4-4 14,-1 6-28,7-2-15,0 3-7,-1 0 3,-4 0-3,-5 0 0,-9 0-58,-6 6-61,-8 0-43,-6-3-69</inkml:trace>
  <inkml:trace contextRef="#ctx0" brushRef="#br0" timeOffset="225311.477">11446 11997 308,'0'0'106,"0"0"-5,0 0-42,0 0-3,0 0-30,0 0-23,6 52 22,-2-5 7,-2 4-2,-1 1-9,-1-6-20,0-2 28,2-5-21,-2-5-4,1-3-2,-1-5 4,2 1-12,-1-5-12,1-4-27,-1-5 34,-1-6-37,0-7-121,0 0-176</inkml:trace>
  <inkml:trace contextRef="#ctx0" brushRef="#br0" timeOffset="225690.4302">11446 12023 260,'0'0'52,"0"0"7,0 0 35,0 0-34,77-90 14,-53 78-41,3 4-5,0 3 18,-6 5-46,4 0 16,-4 7-16,-6 17 3,-2 7 12,-7 5-15,-6 2 5,0-4-5,-16 0 8,-4-5-8,-5-3 0,-3-5 0,-2-6 1,-3-1-1,2-7-23,1-1 2,2-4-81,2-2-97,10 0-92</inkml:trace>
  <inkml:trace contextRef="#ctx0" brushRef="#br0" timeOffset="226144.9036">11826 12069 179,'0'0'121,"0"0"-83,0 0-2,0 0 62,0 0-9,0 0-41,0 0-41,-9 14 20,18 17-6,0 8 23,-6 2-26,-3-2 19,0-4-29,0-2-4,0-4 1,0-4 1,-6-1-12,0-3-3,-1-6-45,4-2 14,0-6-63,3-6-44,0-1-74</inkml:trace>
  <inkml:trace contextRef="#ctx0" brushRef="#br0" timeOffset="226661.867">11825 12083 208,'0'0'11,"0"0"-6,1-91 35,7 69 59,3 2 16,2 3-17,3 2-49,3 2-8,4 4-13,0 5-12,6 4 18,-5 0-22,3 4-10,-5 14 4,-7 7 2,-8 6-8,-7 5 0,-7 3-7,-22 0 4,-9-3-13,1-7 14,4-8-12,7-9-12,10-6 25,3-5-6,7-1 7,4 0 7,2 0 19,0 0-16,0 3 4,3 4-14,6 1 0,13 5-3,2 2 8,4 0 7,4 3-6,1 3-2,1 2 4,-3-1 1,-1 3-9,-3 3 0,-3 0-2,-8 1 2,-1-3 0,-7-3 0,-2-3-5,-5-5-3,1-1-18,-2-5-16,0-8-67,0-1-106</inkml:trace>
  <inkml:trace contextRef="#ctx0" brushRef="#br0" timeOffset="230487.3205">13684 12414 135,'0'0'139,"0"0"-90,0 0 26,0 0 13,0 0-9,0 0-42,11 0-32,-6 0 25,4 0-16,4 0 15,1 0-1,0 0-24,3 0 1,1-5-5,-1 1 6,0-3-10,0 0 9,-1-1-4,-2 0 1,0-5 4,-1 0-6,-6-3 0,2-1 3,-5-1-6,-2-3 8,-1 0-5,1 3 3,-2 3 3,0 6-6,0 4 0,0 2 5,0 3-3,3 0-2,4 0-7,7 14 0,1 4 5,4 0 2,1 1 0,-3 1-1,1-3-2,-4-1 3,-4-3 0,0 1-1,-5 0-2,-2-3 3,-3 3-3,0 0 0,-15 1-2,-7-2 10,-8 2-2,0-4 1,2-2 1,2-2-10,6 0-4,-2-3-68,3-1-42,0-2-96,2-1-96</inkml:trace>
  <inkml:trace contextRef="#ctx0" brushRef="#br0" timeOffset="231220.4422">14396 12317 216,'0'0'63,"0"0"7,0 0 39,0 0-6,0 0-22,0 0-37,-33-16-43,16 16 7,-2 0-8,-5 0-1,1 12-8,-2 3 10,7 6-1,2 2 0,4 1 4,6-2-6,6-1 2,0-3-3,0-1-7,13-5 12,5-2-2,3-2 0,4-6 3,4-2-3,2 0 0,-1-3-6,-3-9-6,-3-2 12,-7-3 0,-4 1-4,-6 0 6,-1-3-2,-2 0 0,-1 2 10,-1 3 15,-1 6-10,-1 3 23,0 3 19,0 2-33,0 0 3,0 0-27,0 4-27,0 10 25,5 4 2,4 0 0,3 1-1,1-6 8,0-1-7,3-3 0,-2-1 2,3-4-8,4-2 6,-1-2 0,0 0-3,-1 0-27,-4 0 19,-4-3-20,-4-3-20,-1-3 23,0-3-93,0 0-69,3-2-55</inkml:trace>
  <inkml:trace contextRef="#ctx0" brushRef="#br0" timeOffset="231574.551">14725 12349 69,'0'0'81,"0"0"-17,0 0 1,0 0 54,0 0 9,0 0-13,2-21-35,-2 21-43,0 0 22,0 0-41,0 0-6,0 0 15,0 0-22,0 0 29,0 0-10,0 0-22,0-2 30,1 2-17,-1-4 6,0-2 23,0-2-41,0 2-2,0 3-1,0 3 6,0 0-9,0 0 3,0 0 0,0 0-7,0 0-18,0 3 13,2 14-7,1 5 19,4 1-1,2 0 1,1-4 0,5-1 2,0-3 4,3-3-6,0-3 0,1-4-46,2-2 21,2-3-37,-1 0-14,-1-11-97,-8-7-341</inkml:trace>
  <inkml:trace contextRef="#ctx0" brushRef="#br0" timeOffset="231790.7143">14783 12095 718,'0'0'23,"0"0"-10,0 0-13,0 0 4,0 0-10,0 0-21,-1 7-76,5-2-69,2-4-115</inkml:trace>
  <inkml:trace contextRef="#ctx0" brushRef="#br0" timeOffset="232630.637">15359 12299 114,'0'0'61,"0"0"-26,0 0 32,0 0 19,0 0-15,-94-15-3,72 15-1,2 0-16,2 0-18,2 10-11,2 3-7,1 5-9,0 5 7,0 4-11,3-2 3,7 1-2,3-2 1,0-2-4,8-3 0,13-3 2,1-6-2,3-3 0,3-6 0,3-1 4,3 0 3,-3-12-7,-4-6 0,-3-6 0,-5-5 0,0-4 0,-5-4 0,0-4 4,-3-4 4,-4 0-8,-3-2 9,-2-1 7,-2 3 20,0 3-19,0 6-10,-8 7 29,0 12-25,0 8 0,3 6 23,4 3-27,-1 0-7,2 24-11,0 18 3,0 14-2,0 4 12,6-1-2,10-8 0,7-6 2,3-7-4,6-8 2,8-4-11,5-7-4,7-4-54,5-9 17,-6-4 23,-5-2-233</inkml:trace>
  <inkml:trace contextRef="#ctx0" brushRef="#br0" timeOffset="235184.0525">17455 11812 176,'0'0'91,"0"0"-15,0 0 7,2-78 23,-2 64-32,0 0-24,-5 4-31,-5-1 12,-2 4-6,-6 1-22,-2 2 1,-3 4-4,-6 0 0,-3 22 3,-4 11-3,-2 9 1,5 8-1,4 4 13,5 5-13,9-1 0,9-3 2,6-6-1,0-5-1,24-8 0,9-3 2,7-6 9,8-7-6,1-8 3,3-8-8,0-4 12,-2 0-6,-1-9 1,-7-9 11,-5-6-18,-6-3 20,-7-8-7,-3-1-5,-5-6 17,-7 0-17,-4 0 7,-5-2 14,0-1-24,-18 0 3,-3-2-8,-3 3-11,-3 5 10,1 11-25,0 8-4,-1 13-3,-3 7-35,-7 6 11,-3 22-62,-2 5-97,4 4-103</inkml:trace>
  <inkml:trace contextRef="#ctx0" brushRef="#br0" timeOffset="235453.6089">17346 12013 224,'0'0'123,"0"0"-99,0 0 40,0 0-44,0 0 31,0 0-1,98 82-3,-75-57 16,3 1-50,-1-2 4,0 0 4,-2-1-16,-1-2-3,-1-2-2,-4 1-12,-3-2 11,-2-3-48,1 0 25,0-6-112,-3-5-128</inkml:trace>
  <inkml:trace contextRef="#ctx0" brushRef="#br0" timeOffset="236255.7087">18019 12005 349,'0'0'93,"0"0"-15,0 0-46,0 0 1,0 0-33,0 0-10,-1 46 10,4-14 14,3 1 10,4-2 2,1-5-16,1-2 4,4-3-14,-1-4 2,3-4 10,-2-4-11,-2-4 0,-1-3 8,2-2 3,0 0 4,4-7-10,3-11-1,0-6 7,0-2-12,-3-2 6,-4-4 2,-2 1-3,-5 3 15,-5 6-3,-1 10-7,-2 4 44,0 7-22,0 1-13,0 0-19,0 18-20,1 9 5,5 6 14,4-3 0,2-3 1,2-1 0,4-4 4,2-2-4,2-5-7,6-4-41,6-5-22,3-6-4,-4 0-139</inkml:trace>
  <inkml:trace contextRef="#ctx0" brushRef="#br0" timeOffset="237559.2356">18814 12065 161,'0'0'109,"0"0"-56,0 0-20,0 0 45,0 0 40,0 0-62,-31-47 10,18 45-38,-1 2-27,-3 0 8,-3 12-9,-2 9 0,-2 2 2,6 3 9,5-2-9,6-2-2,6 2 3,1-3-6,0-1 3,12-2 0,4-4 4,2-5 4,0-3-9,1-5 1,3-1-2,0 0-4,0-7 6,-1-10 0,-6-2-5,-3-4 3,-2 0 2,-4 1 0,-3 2 4,-3 5-1,0 5 0,0 4 29,0 6 8,0 0-36,-4 0-4,-2 12-6,1 6 0,5 1-3,0 1 9,0-1 0,6-5-1,5-2-6,2-4 3,1-5 1,3-3-10,3 0 8,1 0 5,1 0 0,-2-6 0,-1-8 0,-1-3 0,1-1 0,-3 3 1,-5 4-2,-2 0 2,-4 5 28,0 3-5,-2 0-19,3 3-8,0 0 3,2 0-10,2 6 3,-2 7 6,-1 2 1,-2 3 12,-4 2-6,-1 1 3,0-2-9,0 1 9,0-2 5,-1-3-11,-5-4-1,1-7 7,5-2-1,0-2-8,0 0 0,0-4-13,0-16 5,9-4 6,4-5 2,3 2-5,0 3-4,-1 3 8,1 6-4,-4 4 5,-1 5-3,1 5 3,-2 1 0,2 0-6,1 9-3,4 5 9,-4 0 0,2 1 2,0 0-8,0-1 6,1 1 0,-3-2-3,0-2 12,-4-2-10,1-4 1,2-1 0,0-4-3,1 0 6,4 0-3,-1-4 8,1-11-4,-1-5-4,-4-4 0,1-5 9,-2-3-6,-4-3-2,0-3 8,-3 2 14,0-3-20,-1 1 4,-3 2 13,0-1-16,0 0 13,0 1-17,0 1 2,0 9 5,0 6-7,2 11 0,-1 4-1,-1 5 4,0 0-16,3 5 9,3 22-14,3 12 8,2 11 5,-2 1 5,-2-1 7,2-4 1,1-2 6,3-7-14,3-2 0,2-6 3,1-6 7,-1-5-10,-2-7 0,-1-3 0,-1-5-15,-2-3 12,1 0-29,-2 0 8,2 0-42,-1-12-54,-1-6-209</inkml:trace>
  <inkml:trace contextRef="#ctx0" brushRef="#br0" timeOffset="237875.5649">19366 11939 526,'0'0'84,"0"0"-65,0 0-16,0 0 49,81 0 28,-39 0-47,4 0 6,0 0-32,2 0 5,0-1-8,-5-1-4,-1 1-14,-11-1-11,-10 1-57,-8 1-7,-10 0-92,-3 0-142</inkml:trace>
  <inkml:trace contextRef="#ctx0" brushRef="#br0" timeOffset="239595.8133">20053 11975 99,'0'0'129,"0"0"-101,0 0 48,0 0 12,0 0-30,0 0 15,0-18-59,0 18 1,0 0-15,-2 14 0,1 7 15,1 3 11,0 1 1,0 0 13,0-4-39,0-1-1,0-4 0,9 0 12,2-5-16,3-1 4,4-5 0,0 0 5,3-4 0,1-1-5,-4 0 0,0 0-10,-1-4 6,-3-8 4,1-6 0,2-3 1,-4-2 4,-1-1-5,-3 2 0,-1 3 2,-5 7 19,0 5-3,-3 4 0,0 3 33,0 0-43,0 0-4,0 0-4,0 7-23,0 8 20,0 5 4,0-2-1,0 0 1,0-1 2,0-4-6,5-1 0,4-3-18,3-3 20,6-1-13,3-5 14,2 0-6,0 0-28,3-9 32,-4-5 2,-1-2-13,-3 0 11,-6 2 1,-1 0 1,-1 2 22,0 2-17,5 0 1,-1 3-6,0 6-4,-2 1-6,-1 0 10,-1 11 0,-1 7 0,-1 5 5,2 0-5,-3-1 8,1 1-3,0-4 12,-4-2-17,-3-2 3,-1-3 0,0-4-3,0-2 0,0-3 0,0-3-6,0 0 6,0 0 17,0-3 3,0-11-10,0-6-1,8-2-7,2-2-2,6 0 4,1 3-14,1 6 8,-3 4 1,1 7-10,-2 4 7,1 0 1,-2 1 2,2 11-5,-3 1 0,-1 1 6,-3-2 0,-2 0-1,-1-2 8,-2-5-7,-2 0 0,1-4 2,-1-1-3,1 0 2,-1 0-1,5 0 22,2-16-19,5-7 9,8-5-12,1 0-9,-2 4 4,-1 8-4,-5 6 9,-1 5-9,1 5 9,-3 0-1,3 1-4,-4 16-11,2 1 15,-1 1 2,-5 1 4,1-2 3,0-2-4,2-2-4,4 0 3,0-5-2,0-2-2,1-2-19,-1-2-25,2-2-2,-5-1-100,-2 0-60</inkml:trace>
  <inkml:trace contextRef="#ctx0" brushRef="#br0" timeOffset="241300.44">22589 11541 220,'0'0'51,"0"0"37,0 0-12,0 0 4,0 0-21,0 0-40,0 0-19,3 15 2,-3 13 7,0 14 31,0 8-14,0 1-14,0-1 18,0-8-17,0-6 2,6-2-7,1-8-4,3-2-8,1-4 3,0-2 1,1-6 8,1-1-6,-1-5 4,4-3 0,1-3-2,5 0 1,1 0-5,-2-6 0,3-5 5,-2-1-2,0-3-1,1-3-2,-3-4 6,1-4-11,-1-4 5,-2-3 0,-3-2-2,-2-4 4,-9-2-2,0 1 0,-4 1 4,0 2-8,0 7 4,0 8 0,-7 8-5,4 6 6,2 6-1,-1 2 13,-2 4-13,-2 29-13,-1 20 9,-2 10 4,3 0 10,1-4-5,2-9 2,3-10-7,0-6 2,0-6-9,0-4 7,8-4 0,-1-7 5,1-3-3,-5-7-2,1-3 0,5 0-14,1-7 11,4-12 3,5-8 0,1-3-1,-1 0 1,2-2 0,-5 5-2,-1 4 6,1 7-7,-5 7 3,-2 4-1,1 3-6,-1 2 7,4 0-10,3 11 5,0 7-2,4 4 4,-1 1 3,-1 0-3,1-1 1,-4-2 4,3-1-2,-1-1 0,2-4 8,0-3-10,1-5 2,-1-3 0,-2-3 12,0 0-12,1-2 8,0-11 8,3-6-10,-3-3 0,-2-2-1,-5-3-3,-2 1 7,-8 4-5,-1 4-4,0 6 0,0 7 9,0 4-9,-7 1 0,-2 6 5,-2 12-10,0 4 5,6 1 0,4 0-4,1-4-6,0-1 8,17-4-10,12-4 0,7-4 7,10-6-4,2 0-58,-3 0-58,-5 0-93,-12-4-106</inkml:trace>
  <inkml:trace contextRef="#ctx0" brushRef="#br0" timeOffset="241886.4212">22355 11766 191,'0'0'241,"0"0"-204,0 0-36,88-29 7,-40 24 62,11 2-48,10 0 19,4 1-1,-1 2-40,-8 0 11,-8 0-11,-10 0-7,-8 0-24,-10 0-95,-8 0-30,-5 0-164</inkml:trace>
  <inkml:trace contextRef="#ctx0" brushRef="#br0" timeOffset="243976.3554">23978 11716 62,'0'0'106,"0"0"-42,0 0-60,0 0 4,0 0 23,0 0-10,-45-16 30,33 19-3,-2 11-27,-2 4 24,-3 3-32,4 4-8,-1 3 16,5 0-8,5-1 20,5-2-11,1-1-10,0-5 3,0-2-7,9-2-8,3-5 26,3 0-25,1-5 1,3-3 23,2-2-25,0 0 16,2-2-16,0-12 5,3-2-1,-5-5-2,1 0-2,-7-4 4,-2-1 0,-6 2-4,-6 1 0,-1 5 9,0 3-2,-5 2-6,-8-1 16,-3 5-11,-2 3-6,3 3 0,4 1-8,6 2 8,5 0 0,0 0-2,0 0 1,0 8-10,0 3 3,0-1 6,10 2 1,-1-1 1,1-3-5,2 2 5,0-3 0,3-3 0,3 0 6,4-3-6,2-1 0,-1 0-5,-1 0 2,-1-10-24,-3-3 27,1-5 0,-1-6 8,-4-4-8,-5-7 0,-2 1 2,-4-3 0,-3 4 3,0 5-3,0 1-1,-10 6-1,-1 3 0,0 4 0,3 5 1,2 3-7,1 4 18,2 1-12,2 1 17,1 0-17,0 0 0,0 0-9,0 14 6,0 4-8,7 0 12,2 1-1,7 1 0,4-1 1,2-2-1,5-2 0,3-1 0,0-6 5,1 2-2,-1-6 0,-3 0 19,-2 1-21,-5 0 9,-2 1-10,-5 1-1,0 1-4,-1 2 5,0 1 0,-3 4-5,-3 1 9,-1 4-4,-1 3 0,0-4 2,-2-1 8,-1-1-9,2-7 3,0-1 2,2-3-5,0 0-1,1 0 0,1-2 11,-1-1-13,1-1 4,2-2-1,6 0 11,2 0-5,4-4-4,1-7-3,3-5 5,-1-4-5,2-3 0,-3 0 0,-5 3 0,-3 2-2,-7 1 2,0 2 0,-3 5 2,-2 4-6,-2 4 4,-1 0 0,0 2 0,0 0-1,0 0-11,0 0-4,0 7-7,2 6 23,4 1 2,2 0-2,2-3 5,0 0 2,4-2-7,2-1 0,2-3 1,-1 0-2,0-2 2,-2-3-1,-1 0 0,-2 0 2,-2-6-2,2-9 0,-3-3 4,2-3-2,-3 1 1,-3 4 0,-2 7 17,-3 7-16,0 2 20,0 0-24,0 16-38,0 12 35,0 11 0,0 6 3,0 5 23,0 1-19,-8 3 9,-9 0 22,-6 0-32,-4-4 22,-1-5-25,-6-8 0,4-11 14,4-6-7,4-6 10,10-8-1,3-5-7,8-1 39,1 0-5,0-6 9,0-12-52,10-7-3,14-6-13,16-3-19,5-4-35,6-2 0,-3 0-19,-7 6-46,-7 2-161</inkml:trace>
  <inkml:trace contextRef="#ctx0" brushRef="#br0" timeOffset="244963.035">26387 11825 250,'0'0'100,"0"0"-100,0 0 0,0 0 18,0 0 1,0 0 33,50 0 4,-29 0-43,-1-5 8,0-2-9,4-4-11,0-2 10,-4-2-8,0-1-3,-2 0 0,-6 0 4,-2 4-4,-7 1 6,-3 5-3,0 4 9,0 2 2,0 0 29,0 0-43,-9 16 1,-1 3 8,2 1-9,1 1 9,3-3 3,1 0-12,3-3 0,0 0 0,0-2 0,10-3-6,2-2 6,6-3 0,0-2 7,4-3 0,5 0-12,1 0 5,0-8-30,1-10 13,-4-5-9,4-6 7,-2-1 19,1 0-17,-7 6 17,-6 7 12,-7 8 8,-6 6 60,-2 2-25,1 1-30,2 0-25,2 12-23,6 6 23,-1 5 0,0-1 5,1-3 5,-5 2-1,4-2 3,-2-1 15,-1-4-22,2-3 1,-5-3-6,-4-4-3,0-1-9,0 0-33,0-1-20,-8-2 48,-9 0-13,-7 0-70,-1-5-201</inkml:trace>
  <inkml:trace contextRef="#ctx0" brushRef="#br0" timeOffset="245179.2246">26680 11406 138,'0'0'0,"0"0"-124</inkml:trace>
  <inkml:trace contextRef="#ctx0" brushRef="#br0" timeOffset="246999.427">26750 11434 16,'0'0'152,"0"0"-60,0 0 17,0 0-23,0 0-2,0 0-17,0-2-36,0 2 2,0 0-16,0 0-17,0 0 12,0 0-9,0 0 11,0 0 11,0 0-20,0 0 12,0 0-3,0 0-11,-2 0 0,-5 0-3,-3 0-5,-1 0 2,4 0-9,5 0 12,1 0-2,1 0 3,0 0-2,0 0-4,0-1 5,5-2-1,8-1 11,0-3-10,5 3 0,-1-1-1,0 4-5,3 1 6,-7 0-6,-1 0-37,1 0-98,-6 0-108</inkml:trace>
  <inkml:trace contextRef="#ctx0" brushRef="#br0" timeOffset="248202.5676">27938 11202 122,'0'0'223,"0"0"-138,0 0-3,0 0-5,0 0-29,0 0-6,16-6-29,-4 3-3,10-2-6,2 4 2,0-1-8,3 2 2,-2 0 0,-1 0 0,1 0 6,-2 0-6,-4 0 0,-6 0 1,-2 0-4,-8 0-23,2 0-33,-2 0-49,-3 0-37,0 0-102</inkml:trace>
  <inkml:trace contextRef="#ctx0" brushRef="#br0" timeOffset="248487.7108">28111 11196 53,'0'0'52,"0"0"18,0 0-22,0 0-5,0 0 36,0 0-3,25 63 22,-16-34-31,-3 4-18,-3 3 4,-3 0-26,0 0 5,0-7-23,0 0-7,0-3 15,0-3-12,0 0-4,0-2-1,-1-3 7,-1-1-16,-2-3-3,2-1-54,-4-1-12,-1-3-111,-1-2-83</inkml:trace>
  <inkml:trace contextRef="#ctx0" brushRef="#br0" timeOffset="248734.524">28026 11706 119,'0'0'247,"0"0"-238,0 0-2,0 0 12,0 0 32,88 15 23,-42-15-33,5 0-20,-9 0 0,-4-4-16,-8-4-3,-4-2-2,0-3-44,-3 0-119,-6 0-227</inkml:trace>
  <inkml:trace contextRef="#ctx0" brushRef="#br0" timeOffset="249173.878">28642 11219 318,'0'0'84,"0"0"-82,0 0-4,0 0 0,0 0-3,0 0 5,4 72 53,-4-30 7,0 0 31,0-1-47,0-5-3,0-1-25,-1-5-9,-1-3 0,2-5-4,0-2-6,0-3-7,0-5-22,0-5-19,0-6-67,0-1-28,0 0-25,8-15-15</inkml:trace>
  <inkml:trace contextRef="#ctx0" brushRef="#br0" timeOffset="249606.175">28661 11274 352,'0'0'88,"0"0"-17,0 0-23,0 0 10,0 0-58,0 0 4,47 24 3,-22 8-5,2 6 27,-4-2-8,-4-3-19,0-3 15,-4-5-16,3 1-1,-5 0 6,0-2-1,1-3-6,-1-2 1,-2-6 0,-1-5 1,-2-3-1,-5-5 0,-2 2 15,1-2-14,1 0 63,1-7-3,2-11-15,2-3-8,0-6-33,-1 0 6,-1-1-11,1-3 6,2 0-11,-2-2 5,-4 1-5,-3 1 0,0 2-18,0 3-17,0 7-2,-3 4-28,-1 7 10,-1 6-66,0 2-85</inkml:trace>
  <inkml:trace contextRef="#ctx0" brushRef="#br0" timeOffset="250022.8768">29343 11333 351,'0'0'28,"0"0"-9,0 0 18,0 0 27,0 0 9,0 0-69,-74-74 13,52 74-3,-3 11-11,0 12 17,0 6-11,8 9-3,4 1 20,8 0-24,5 0 11,0-4-12,2 0 4,12-5-5,6-3 0,2-3 2,2-6-4,0-4 2,0-7 0,3-2-4,4-5-73,5 0-59,0-7 19</inkml:trace>
  <inkml:trace contextRef="#ctx0" brushRef="#br0" timeOffset="250809.3317">29770 11256 207,'0'0'113,"0"0"-25,0 0-54,0 0-13,0 0 9,-81 39-25,64-8 15,1 1 11,3 5-5,1-1 8,3-1-20,3-4-13,4 1 17,2-5-16,0-3 5,6-3-2,10-4-1,4-6 11,4-4-4,3-7-1,4 0 23,2-7-26,-3-9 4,-7 0 19,-3-6-27,-5-2 22,-3-1-13,-4-2-11,-4-2 15,-4-1-16,0-4-8,0-1 4,-9 1-54,-1 5 4,-2 7-59,-2 8-115</inkml:trace>
  <inkml:trace contextRef="#ctx0" brushRef="#br0" timeOffset="251226.0431">30125 11261 84,'0'0'527,"0"0"-469,0 0-40,0 0-15,0 0-6,0 0-14,1 39 17,3-2 1,-4 2 18,0 2 0,0-3-1,0-5-11,0-1-4,0-4-3,0-2-8,0-2 5,0-6-43,1-5-48,2-5-40,1-6-44,1-2-41</inkml:trace>
  <inkml:trace contextRef="#ctx0" brushRef="#br0" timeOffset="251827.7736">30169 11368 59,'0'0'85,"0"0"-26,0 0 52,0 0 17,0-83-59,3 75-8,2 3-5,0 1-45,4 1-2,5 3-9,1 0 0,8 0 2,-3 7 5,-1 9-1,-2 7 10,-5 2-2,-1 1 8,-5-1-12,-3-2-9,0-4 11,-3-2-11,1-7-1,-1-3 7,2-3-7,-2-4 0,0 0 0,1 0 6,2 0 3,3 0-8,6-9 25,0-6-17,3-8-2,-2-1-13,1-3 6,-1 0-10,5 1 8,-3 3-24,3 4 26,-6 9-5,-6 4 0,-1 4 5,-2 2 0,4 0-20,0 14 17,4 7-7,-1 6 10,-2 3-7,-2 0 18,-3-1-15,-2-1 4,-1-4 0,0-1 8,0 1-4,0-3-3,0 2-1,0-5 6,0-3-6,0-3 0,-1-4 1,-2-3-9,1-3 8,2-1-15,0-1-4,0 0-52,0-3-28,0-12-264</inkml:trace>
  <inkml:trace contextRef="#ctx0" brushRef="#br0" timeOffset="252197.5038">30826 11286 241,'0'0'51,"0"0"-3,0 0 29,0 0-59,0 0 83,0 0-33,22 107-38,-20-73 15,-2-3-27,0-1-1,0-5-5,0 1-6,0-2-5,0-3-1,0-2-15,0-6-13,0-4 7,0-5-14,3-4-44,-2 0-28,1 0-32,-2 0-70</inkml:trace>
  <inkml:trace contextRef="#ctx0" brushRef="#br0" timeOffset="252513.9535">30822 11293 410,'0'0'103,"0"0"-37,-8-80-17,8 52-45,14 3-4,5 4 6,4 3 0,2 4 1,0 7-2,-1 5-3,-3 2 4,0 0-3,-2 6 1,1 14-2,-1 7 6,-3 6-3,-7 2-5,-7-1-1,-2-2 1,0-6 0,-15-3 1,-2-4-1,0-4 1,-2-5-1,2-2 0,2-2-10,0-3 2,3-2-66,3-1-59,2 0-184</inkml:trace>
  <inkml:trace contextRef="#ctx0" brushRef="#br0" timeOffset="253231.478">31345 11182 315,'0'0'106,"0"0"-18,0 0 23,0 0-43,0 0-45,0 0-12,6 14-11,-6 22 0,-1 11 20,-10 4-17,-1 0 21,2-4-6,-1-5-11,1-4 11,4-4-16,5-4 5,1-4-4,0-3-2,0-5-2,1-3-2,8-2 3,4-4 1,4-3 3,5-6 5,7 0 7,5 0-15,3-6-2,1 0-20,-7-3-44,-6 2-23,-10 2-206</inkml:trace>
  <inkml:trace contextRef="#ctx0" brushRef="#br0" timeOffset="254165.0585">31748 11171 216,'0'0'237,"0"0"-166,0 0 2,0 0-40,0 0-12,0 0-21,3 45 9,-1 0-9,-2 5 15,0-1-3,0-3 3,0-7-9,1-5-4,2-5 4,0-4 2,2-2-11,-1-4 3,-3-4-3,1-2-4,-2-5-49,1-4-71,1-4-37,1 0-59</inkml:trace>
  <inkml:trace contextRef="#ctx0" brushRef="#br0" timeOffset="254503.5597">31784 11136 230,'0'0'149,"0"0"-20,0 0-49,0 0-2,0 0-32,0 0-29,39-72-12,-18 69 3,8 3-8,3 0 0,4 0 2,0 8-10,-2 5 12,-3-3-4,-5 1 0,-6-2 0,-8 0-2,2 0-26,-5 0-37,0 0-52,-1 0-42,-5-2-43</inkml:trace>
  <inkml:trace contextRef="#ctx0" brushRef="#br0" timeOffset="254735.3553">31818 11372 45,'0'0'123,"0"0"-24,0 0-24,0 0-22,87 7-3,-70-3-17,-6-1-32,4 0 3,-3 0-4,-3 2-8,0 6-43,-9 1-74,0 3-46</inkml:trace>
  <inkml:trace contextRef="#ctx0" brushRef="#br0" timeOffset="254967.1346">31730 11600 35,'0'0'91,"0"0"-33,0 0 70,0 0-19,0 0-21,0 0 20,42 8-23,-11-8-33,8 0-30,5 0-19,3-1 7,0-2-10,-6 2 3,-4-1-6,-7 1-14,-4-2-17,-5-1-45,-2 1-87,-4-3-51</inkml:trace>
  <inkml:trace contextRef="#ctx0" brushRef="#br0" timeOffset="255383.8583">32272 11206 110,'0'0'146,"0"0"-33,0 0-29,0 0-12,0 0-10,0 0-33,88-3 5,-51 3-10,7 0-19,2 0 9,-3 0-14,1 0 0,-12 0-1,-9 0-3,-6 0-21,-8 0-72,-2 0-107</inkml:trace>
  <inkml:trace contextRef="#ctx0" brushRef="#br0" timeOffset="255769.3352">32557 11171 97,'0'0'127,"0"0"-82,0 0-45,0 0 4,0 0-4,0 0 31,0 0-7,0 7-5,0 13-8,0 10 70,-3 4-1,-6 8-41,-1 4-9,0-3 0,1-2 0,3-5 14,1-4-26,3-4 6,1-2-10,1-3-8,0-2-7,0-5 1,0-3-8,0-3 0,0-5-37,0 0-44,0-5-118,0 0-138</inkml:trace>
  <inkml:trace contextRef="#ctx0" brushRef="#br0" timeOffset="256123.5408">32850 11232 62,'0'0'133,"0"0"-51,0 0 38,0 102-8,-3-60-26,-2 4-39,3-2-10,1-5-28,-1-3 12,2-3-11,0-3-6,0-1-3,0-1-1,0-4 0,-3-6-2,-3-5-11,-1-5-34,-3-6-80,2-2-62</inkml:trace>
  <inkml:trace contextRef="#ctx0" brushRef="#br0" timeOffset="256424.358">32815 11213 216,'0'0'112,"0"0"-44,0 0 5,0 0 32,0 0-31,0 0-43,84-23-9,-56 23-19,5 0 3,0 0-6,-1 0 9,-2 0-18,0 0 7,-5 0-32,-4 3 16,-7 0-58,-8 0-56,-6 3-98</inkml:trace>
  <inkml:trace contextRef="#ctx0" brushRef="#br0" timeOffset="256656.0515">32867 11402 241,'0'0'41,"0"0"-31,0 0 105,0 0-10,0 0 3,0 0-59,73 2-26,-47-2-5,1 0-13,-2 3-4,-1 0-1,-9 1-28,-4 2-22,-3 5-107,-8 0-43,0 0-20</inkml:trace>
  <inkml:trace contextRef="#ctx0" brushRef="#br0" timeOffset="256894.3667">32892 11619 155,'0'0'81,"0"0"-55,0 0 35,0 0 26,0 0-50,0 0 31,38 42 12,-10-42-30,2 0-2,4 0-35,2 0-11,3 0 2,-2-1-4,-1 1-12,-5 0-37,-4 0-15,-3 0 56,-9 0-157,-5 0 3,-7 0-23</inkml:trace>
  <inkml:trace contextRef="#ctx0" brushRef="#br0" timeOffset="270259.8779">27823 10985 55,'0'0'143,"0"0"-62,0 0 28,0 0-22,0 0-20,0 0-14,0 0-46,0 0 14,10-2-8,-10 2-12,0 0 29,0 0-23,2 0 1,-2 0 5,0 0-11,3 4-3,1 5 1,-1 6 0,2 6 16,-2 3-3,-3 5-8,0 7 17,0 7-19,0 9 14,0 6-9,-3 4-5,-3 3 11,1-2-10,2 0 5,3 0-1,0-4-1,0-3-10,0-9 3,0-5 0,0-5 0,0-4 2,0-1-2,-4-3 6,-5-5 3,0-5-9,3-3 5,0-5-3,1-1 6,4-3-8,-3-3-1,4-2-23,0-2-51,0 0 7,0-21-91</inkml:trace>
  <inkml:trace contextRef="#ctx0" brushRef="#br0" timeOffset="272127.1826">27893 10951 103,'0'0'41,"0"0"1,0 0 2,0 0-11,0 0 38,0 0-34,76-8 7,-55 5 8,1 2-28,5-3 6,5 3-15,5-1-10,2 1 7,4 0-9,1 1 6,0 0 11,-1 0-20,-4 0 8,0 0-8,-2 0 0,6 0 2,4 0-2,3 0 0,4 0 0,-2 0 6,0-2-7,0-1 1,-5 2 0,-3-1 0,-2 1 1,-1-1-1,0 2 0,3 0 5,5 0-7,5 0 2,7 0 0,6 0-1,3 0 1,3 0 0,5 0 0,-1 0 6,2 0-6,2 0 0,6 0 0,4 0-5,10 0 8,5 3-3,7 2 0,-1-2 2,2 1-3,-1-1 1,-3 0 0,-1 2 1,-9-2-1,-6 0 0,-6 1-1,-1-1 1,-3 1 0,-1 0 0,-4 0 2,-4-1-4,-4 4 2,-2-4 0,-10 1 1,-8 2 4,-8-2-8,-5 2 3,-2-3 0,-2 2-1,2-2 2,1-2-1,-3 3 0,5-3 5,0 2-5,0 0 0,5 0 1,3 1-5,0 0 4,7 0 0,3 0-7,-3 1 14,5 0-12,-1-1 5,2-1 0,1 0 0,-1-2 0,0-1 0,1 0 1,-2 0 5,1 0-7,0 0 1,-4 0 0,0 0-4,5 0 10,3 0-6,1 0 0,-2 0 0,-9 0 0,-8 0 0,-8 0-1,-9 0-1,-6 0 4,-10 0-2,-4 0 6,0-1-3,-3-2-5,2 0 2,-5 2 0,0-1-2,-2 2 6,-1 0 0,4 0-4,-1 0 4,2 0-9,1-3 5,2 0 0,-2 1 0,-1 1 0,-2 1 0,-1 0 0,-1 0 5,-1 0-8,0 0 3,0 0 0,0 0-1,0 0 2,0 0-1,0 0 5,0 0 0,0 0-7,0 0 2,0 0-1,0 0-6,0 0 7,0 0-4,2 4-1,-2 4 6,0 1-2,0 3 1,0 0 0,0 0-6,-5 2 9,-1 1-3,-1 1 0,-1 6 0,-1-1 0,-4 3 0,0 0 3,-2 0-9,4-2 6,-1 3 0,2-2 3,4 0-3,-2-1 0,2 1 0,-2 2 0,-1-4-3,0 1 3,-1-1 0,2-2 0,3 0 3,1-1-3,2 0 0,-1 1 3,2 2-13,-2-3 10,3 2 0,0-2 0,0-1 6,0 0-6,0-6 0,-2 0-1,1-4 1,-3-1 1,-2 2 18,4-2 11,-3 0-29,4 0 8,-2 0-9,0 2 3,0-1-4,0 2 1,1-1 0,1-1 0,-2 2 8,3-1-11,0 1 3,-1 0-3,1-3 1,0 2 4,0-3-2,0 3 0,-2 0-36,1-4-92,-4-4-231</inkml:trace>
  <inkml:trace contextRef="#ctx0" brushRef="#br0" timeOffset="273889.6866">27769 12006 5,'0'0'45,"0"0"9,0 0-19,0 0 7,0 0-23,0 0-5,0 0 17,51 6-7,-36-5 18,-2 1-7,2-1-23,-1 1 18,2-1-12,-1 1-5,6 0-6,4-1-7,3-1 4,2 0 0,1 0 4,-1 0-8,0 0 0,-3 0-1,-1 0-3,0 0 4,1 0 0,-2-1 18,4-3 1,4 1-13,4 2-6,12 1 0,11-2 2,11 1 18,10 1-4,9 0 4,2 0-17,2 0 7,6 0-10,0 0 2,3 7 8,6 1-7,3-2 10,4-2 0,-1-2-12,0-2 0,-5 0-1,2 0 5,3 0-2,-4 0 1,-4 0-4,-6 0 5,-4 0 2,-1 0-7,0 0 0,-4-3 0,-4-2-1,-6 2 2,-6-1-1,0-1 5,-6 2-4,-1 0-1,-3 0 0,-1 2 4,-1-1-1,-1 1-3,3 1 0,-5 0 7,-3 0-1,-6 0-9,0 0 3,1 0 0,3 0-5,4 3 7,4 1-2,2-1 0,-4 2 4,0 0-4,-1 0 0,-2 1 1,6 1-5,-1-2 4,1 1 0,3-1 2,-1-2-2,0 2 0,-3-4-3,-6 0 3,-7-1 4,-5 0-4,-7 0 0,0 0 0,2 0 2,3 0-4,9 0 2,5 0 0,2 0-4,0 0 9,-3 0-5,-10 0 0,-11 0 8,-9 0-14,-10 0 6,-7 0 0,-4 0-3,-5 0 5,-1 0-2,2 0 1,1 0 3,-1 0-8,1 0-3,-2 0-14,2 0 0,3 0-97,-5-1-141</inkml:trace>
  <inkml:trace contextRef="#ctx0" brushRef="#br0" timeOffset="276645.8939">2248 14331 48,'0'0'269,"0"0"-201,0 0 5,0 0 10,0 0-21,0 0-23,0-64-2,-6 53-15,1 4 13,-2-2-18,1-2-10,-3 2 10,0-2-3,-1 1-12,-4 1 24,-2 2-19,1 0 2,-1 4-9,-1 2-4,1 1-3,-2 0 7,0 0 0,1 11-7,0 11 3,-1 3 2,6 9-5,1 2 4,1 3-2,4-1 7,3-1-2,3-2 0,0-7-1,0-2-1,6-5 1,7-3-4,1-3-1,2-7-4,7-5 10,5-3-8,8-2 16,4-17-8,-3-9 0,-2-3 2,-7-3-6,-1-3 4,-9 5 0,0 1-7,-9 7 0,-6 3 5,-3 7 2,0 5 0,0 5 22,-8 2-8,1 2-5,-1 0-9,1 6-14,1 9 13,0 2-7,4 1 8,2-2-5,0 1 5,0-3 0,8-4 0,5-1-17,2-3 9,3-5-7,3-1 6,3 0 2,0-4 7,-2-11-2,-4 0-4,3-4 8,-6 1-4,0 1 2,-5 3 0,0 4 15,-2 5-4,1 1-4,3 2-7,0 2 0,3 0-1,1 2-2,-2 10 3,-1 1-1,-4 2 2,-3 3-1,-1-1 12,0 1-6,-3-1 1,1-6-7,-2 2 0,-1-6 3,2-2-3,-1-4 0,-1-1 12,3 0-10,0 0 10,0-13 0,2-7-9,2 2-1,2-3 0,2 0-2,2 0 0,-1 3 2,3 3-5,-3 3 3,0 5-1,1 3-9,2 4 9,1 0 1,1 0-3,2 6 2,-2 5-4,4-3 5,-5 5 0,-4 0-4,-1 1 7,-1 2-3,-3 2 0,-1 1-15,-1 2-2,2-1-21,-1 0-71,-3-3-90,2-7-160</inkml:trace>
  <inkml:trace contextRef="#ctx0" brushRef="#br0" timeOffset="277263.0693">3256 14254 346,'0'0'109,"0"0"2,0 0 11,0 0-81,0 0-12,0 0-29,-58-14 7,36 30-10,-2 8 3,0 5 0,2 1-5,4-3 5,6 0 0,9-3-7,3-1 7,0-4-6,0-1 6,3-2 0,6-5 0,3-1-8,-2-5 6,-1-3-10,3-2 12,2 0 0,-1 0 3,2-12-2,-3-4 13,1-7-10,-2-3 12,-2-5-16,1-5 2,-2-8 15,-1-6-15,-4-3 5,0-4-3,-3 1 4,0 4 8,0 8 7,-1 10 2,-8 9 29,3 10-30,-2 8-14,8 3-10,-3 4 2,3 3-6,0 27-21,3 16 12,9 17 8,2 4 5,-1-4 0,-1-6 0,6-12 6,0-6-10,3-7 4,1-5-9,2-3-3,-3-6-55,3-9-13,-2-6-47,-7-3-170</inkml:trace>
  <inkml:trace contextRef="#ctx0" brushRef="#br0" timeOffset="279553.8902">4625 13817 156,'0'0'39,"0"0"66,0 0-8,0 0-20,0 0-13,0 0-42,0 0-15,0 24-7,0 6 0,-2 6 18,1 1-18,1 1 7,0 0 25,0-1-32,0 0 11,9-3-10,2-1 1,0-4 1,7-4 0,-3 0-3,1-4 0,1-3 5,-1-2-8,-1-2 3,1-7 0,-1 1 10,6-7-6,0-1 1,0 0 5,1 0-4,-1-7-3,0-5-3,0-4 1,1-5 8,-2-5-7,4-8 1,-2-6-2,0-7 6,-4-2-7,-3-1 0,-6 6 3,-3 6-1,-4 7 1,-2 4-1,0 4 6,0 7-2,-5 5 3,1 6 34,1 4-35,-2 1 22,5 0-24,0 0-6,0 19-3,0 13-21,0 10 24,0 2 0,0 0 0,0-2 0,-3-1 2,3-4-2,0-4 2,0-3 5,0-4-12,0-7 5,0-2 0,0-8 4,0-6-3,0-3-1,0 0 5,0 0 1,0-4-3,8-17 7,2-8-2,5-1-16,-3 3 7,3 7-7,-2 2 7,-2 6-7,-1 3 3,1 3 1,-1 6-6,5 0 5,3 0-3,1 12 7,-1 8-4,-3 2-12,1 2 15,-2 0-4,4-4 4,0-2-3,1-3 5,-2-3 0,-1-1 0,-1-4 0,1-2-1,1-5 1,-4 0 0,1 0 3,-1 0-2,-7-8-1,5-5 11,-1-4-3,-4-4-14,1-3 6,-2 1 0,-4-2 8,1 4-8,-2 3 0,0 4 2,0 5 0,-3 4-2,-2 4 0,1 1 0,2 0-8,1 6-3,1 14 11,0 2-6,0 2 4,0-1 1,12-4-1,1 1 2,5-6-3,0-2 2,0-2 1,1-4-1,-1-3 6,-7-1-10,-1-2 3,0 0 2,-2 0-5,1-12 10,-1-1-5,0-6 0,-3-5 2,-2 0-5,-3-7 3,0 5-8,0-1 1,0 2 3,-11 6 4,1 2 0,-2 2 3,4 3-6,-2 3 3,4 3 0,2 2-4,1 1 4,3 3 0,0 0 0,0 0-21,0 0-5,12 0 18,4 0 4,8 0 2,-3 0 2,9 0 0,3 0-2,-2 0 8,2 0-6,-5 1 0,-3 6 2,-4 1 12,-4 2-14,-4 3 8,-4 2 5,2 0-11,-4 1 3,-1 5 4,-2-1-7,2-2 19,-1-2-14,2-3 1,2-1 7,-3-5-10,2-1-5,0-1 0,0-2 0,4-1 9,0-1-1,-2-1 3,1 0 5,2-5-11,4-14 3,2-11-8,2-2-11,-5-3 7,-5 3-18,-4 7 22,-7 6 0,0 7 9,0 7-8,0 5 44,0 0 8,0 0-53,-3 17-3,-1 5 3,4 5-9,0 0 8,0-2-1,0-4 2,15-3-26,0-5-2,1-2-22,1-4-16,2-7-55,-3 0-257</inkml:trace>
  <inkml:trace contextRef="#ctx0" brushRef="#br0" timeOffset="280434.0903">4332 13965 119,'0'0'150,"0"0"-77,0 0-52,0 0 17,0 0 43,94-32-23,-55 30-8,3 2-11,-1 0-22,1 0 17,4 0-32,7 3 13,8-1-4,8-2-1,-1 0-10,-1 0 0,-12 0-10,-16-3 2,-10 3-78,-14-2-66,-7 2-40</inkml:trace>
  <inkml:trace contextRef="#ctx0" brushRef="#br0" timeOffset="282038.6047">7467 13887 87,'0'0'101,"0"0"-35,0 0 8,0 0-15,0 0-23,0 0 6,73-36 4,-58 35-8,6 1-10,-2 0 2,-4 3-27,4 11 14,-5 6 0,-1 1-17,-4 0 21,-1 1-15,-5-1 5,-2-3-6,-1 0-4,0-2-1,0-2 0,0-3 4,0-4-8,0 0 6,0-3-2,0-3 0,0-1-5,0 0 5,0 0 3,0 0-1,0 0 37,0-5-12,0-6-15,2-5-12,6-5 0,3-3-1,8-5-2,2 3 2,2 0-6,0 5 7,-3 4 0,-2 7 0,-6 5-3,-2 5 0,2 0-2,-1 8-9,5 10 9,-2 4 5,3 1 0,-3-2 0,1 0 6,-6-1-7,-5-1 1,-2-2 0,-2-4 16,0 0-15,0-3 8,-6-4 3,3-3-6,1-3-6,-1 0 8,3-4-2,0-14 8,0-7-14,3 2-1,8 5 0,2 0-8,-1 7 5,1 1 4,-2 3 0,-2 3-4,6 2 5,3 0-1,1 2 0,5 0-5,-3 0 1,4 7 3,4 4-5,-3 4 6,0 1 0,-3-3-4,-3 2 3,-1 0-45,-2-1 3,-1 0-53,-1-3-50,-3-1-75</inkml:trace>
  <inkml:trace contextRef="#ctx0" brushRef="#br0" timeOffset="283264.0033">8631 13892 233,'0'0'79,"0"0"-71,0 0 22,0 0-2,0 0-3,0 0 0,-66-48 49,54 48-40,-4 0-8,-3 6-9,0 10-10,-2 5-4,6 2 2,2 0 9,4-1-14,3-1 6,3-3-10,3-3 4,0-3 0,0 0 6,12-3 7,1-1 0,2-4-11,0-2 2,5-2-8,-1 0 4,-2 0 0,-1-7 1,-4-7 2,0-3-3,-5-1 2,2-4 3,1 2-9,-2-1 4,-2 6 0,-3 5 6,-1 5-1,-2 3 3,0 2 31,0 0-18,0 0-21,0 10-21,0 4 21,0 1-2,0-1 4,4-2-2,5-2 0,-2-2-7,1-2 4,-2 0-7,0-3 6,1-1-3,-1-2 6,0 0 1,2 0 0,2 0 2,5-9-4,4-8 2,-2 0 0,1 2 1,-6 4 3,-4 0-4,-3 4 10,-2 2-8,-3 0 21,0 4-9,0-1 3,0 1 7,3 1-24,-3 0-3,0 0-1,6 9-25,-1 6 29,3 0 0,0 0 1,1 0 3,3-1-4,0-4 0,1-2 1,0-5 7,1-2-10,1-1 2,0 0-7,3-3 5,-2-10-6,0-5 8,-5-2-1,-2 2 5,-3 3-4,-5 6 14,1 3 9,-2 3 49,0 3-37,1 0-21,-1 0-14,0 6-21,0 18 6,0 11 14,0 8 2,0 10 11,-3 3-11,-7 1 3,1-2-4,0-5 7,-3-5-9,2-4 2,-4-4 0,-1-6 0,0-7 5,-1-8-5,7-7 17,-1-9-16,2 0 17,4-18-16,1-9-1,3-8 5,0-2-5,6-2-1,10-5 0,2-1-8,7 1-6,2 3-22,3 7-6,-2 3 33,2 3-25,-2 7-29,-1 3-144,-4 2-265</inkml:trace>
  <inkml:trace contextRef="#ctx0" brushRef="#br0" timeOffset="285786.4331">10216 13936 98,'0'0'41,"0"0"46,0 0 8,84 8-51,-62-8 14,1 0 12,-4 0-11,2 0-8,3 0-37,0-3-1,2-5-12,4-2 10,3 0-12,0-4 1,0-1 0,-6 0 9,-8-1-8,-3-4 4,-6 1-1,-7-1 2,-3 4-9,0-1 3,0 5 0,-11 0-3,-2 4 7,-2 1-4,-3 4 8,3 1-5,-3 2-4,-2 0 1,4 6-4,3 11 0,-1 4 4,5 4 0,2 1-1,4 1 0,1-3-4,2 0 5,0-3 0,0-3 10,9-1-9,5-3 8,4-6-6,2 2 4,6-5-10,4-2 3,5-3 0,3 0 11,-1 0-8,-1-8 1,-3-9-4,-2-2-2,-7-2 2,-2 0-1,-7-2 6,0 2-1,-3-2-4,0 0 0,0 4 1,2 1 5,-4 3-11,-3 3 5,-1 4 0,0 2 2,-1 2-2,5 2 0,-1 2-2,3 0 0,3 0-1,7 2-3,-2 11 6,4 4 3,1 2 0,-4 1 2,-5 1 4,-5-3-4,1-1 0,-9-1 2,-2-1 2,-1-1 17,0 1-14,-6-2 9,-7 0-9,-1-5-6,0 2-2,0-5-4,2 0 1,2 0 5,4-5-2,4 1-3,2-1-1,0 0 6,0 0-6,0 0 1,0 0 0,0 0 15,0 0-14,8-8 3,5-5-5,4-5-5,2 0-6,-4-1-11,4 2-5,-2-1 22,1 4-2,-5 1 7,-1 1 0,-5 2-1,-2 3-3,-2 3 4,-3-1 0,0 3 24,0 1-20,0-2-3,0 3-1,0-2 0,0 2-2,0 0 0,0 0-9,0 0 10,0 0-7,0 0-5,0 0 3,0 0-27,0 0 26,0 0 4,0 3 7,0-1-4,0-2 6,0 0-2,0 0 0,0 0 2,3 0 0,3 0 2,0-7-3,0-1 8,-5 2-9,1 1 13,-2 3 7,0-3-13,0 2-4,3-2-3,0 1 0,1 1-2,3-2 2,-2 2 0,-5 2 0,0-1 6,0 2-8,0 0 2,0 0 0,0 0-2,-2 14 0,-8 5 2,1 5 0,5-1 2,2 0-6,2-4 2,0-2 2,0-2 2,0-2 0,8 0-2,3-3 0,3 1 4,4-4-4,-2-1 0,2-1 0,-1-4 2,-1 1 3,1-2-5,-1 0 0,-1 0 5,4-7-9,3-7 4,0-4 0,-2-5 0,-2-3 1,-7 1-1,-5-2 0,-5 4-9,-1 5 8,0 8-6,0 2 7,0 5 3,0 3 1,0 0-1,0 0-3,0 0-7,0 0 3,0 15-19,0 7 23,0 4-4,0 0 8,0-2-4,2-5 0,2-1 4,3-1-11,4-7 5,0-2 2,0-5 9,0-3-8,1 0-1,1 0 0,2-7-6,3-13 2,3-3-4,-3-5 8,0-4-9,-3 2 11,-4 6-2,-3 6 11,0 9 9,-4 4 24,3 5-22,-4 0-11,2 0-11,5 0-7,7 9 7,2 5 0,5 3 2,-3 1-6,-5 0 4,-1 1 0,-4 1 14,-5-1-10,-3 0 0,-3-1-4,0 0-9,-14-2-4,-10-3-19,-5-2-18,-4-4 5,-2-5-90,4-2-14,1-2-210</inkml:trace>
  <inkml:trace contextRef="#ctx0" brushRef="#br0" timeOffset="286805.0333">11959 13939 17,'0'0'46,"0"0"1,0 0 55,0 0-21,0 0-12,82-8 10,-64 2-28,-2 0-8,-1-1-31,-1-1-1,-2-1 23,4-3-32,5-2 13,-3-2-4,1-2-4,-4-2 8,-3-3 20,-3-2-16,-3-2 6,-3-5-19,-1-1 5,-2-3-8,0 0 2,0 3-5,0 1 7,0 4 23,0 3 9,-3 4-30,0 5 5,1 5 4,-1 6-16,3 3 29,0 2-25,0 0-5,0 23-2,0 17-20,0 13 21,0 6 0,2-4 9,5-3-8,3-3 4,-1-8 1,3-7 1,6-4 0,0-9-7,5-3 0,2-5 3,0-8-14,2-3 11,3-2-29,1 0 5,-1-9-45,-2 0 22,-11-1-55,-11-3-127</inkml:trace>
  <inkml:trace contextRef="#ctx0" brushRef="#br0" timeOffset="287105.8386">12069 13743 144,'0'0'332,"0"0"-234,0 0-34,0 0-21,0 0-27,0 0 2,44 0-3,-3 0 2,6-1 5,5-7-14,1-1-8,0 1 0,-4 1 2,-4 1-13,-12 3-23,-11 0-49,-9 3-70,-8-2-52,-5 0-84</inkml:trace>
  <inkml:trace contextRef="#ctx0" brushRef="#br0" timeOffset="287390.765">11652 13541 375,'0'0'105,"0"0"-92,0 0-11,0 0 6,0 0-8,0 0-10,1 5-57,-1-1-148</inkml:trace>
  <inkml:trace contextRef="#ctx0" brushRef="#br0" timeOffset="288440.2349">13836 13536 201,'0'0'107,"0"0"-11,0 0-33,0 0 24,0 0-39,-86-57-22,78 56 20,2 1-45,0 0 14,0 0-15,0 11 3,3 5-10,3 5 7,0 2 0,0 2 1,9-1-1,6 1 0,6-1-2,-2-1 7,4 0-2,-3 0-2,-3-1-1,-2 0 3,-5-3 2,-4-1-5,-4 0 0,-2-3 6,0 0-5,-3-1 6,-14-2 14,-5-2 13,-2-2-33,-1-2 12,-1-4-13,2-2 9,-1 0-10,1 0 1,5 0 0,-1 0-4,4-2-16,6-1-15,2 1-9,5 1-77,3-1-44,0-1-158</inkml:trace>
  <inkml:trace contextRef="#ctx0" brushRef="#br0" timeOffset="289859.3507">14270 13641 257,'0'0'149,"0"0"-47,0 0-37,0 0-2,0 0-63,-87-15 21,68 16 0,1 13-18,0 5-2,-1 5-1,5 4 0,1 2 7,6-2-1,2-1-6,3-4 0,2-4 4,0-2-9,0-4 5,8-2 0,7-4 18,1-2-13,10-5 16,2 0-18,3 0 9,-1-5-13,-3-5 1,-3-4 0,-2 1 13,-2-4-6,-4-2-6,-6-4-1,-5-3 0,-2-1-8,-3 1 0,0 1-2,0 3 7,0 5-23,-9 3 26,0 7-3,2 3-6,5 2 7,2 2 2,0 0 0,0 0-4,0 0 0,3 0 3,16 0-6,7 0 4,1 2 3,1 9 0,2 7 0,-2 2-5,-4 2 10,-2 5-5,-3-5 0,-5 2 4,-3-3 2,-3-3-5,-3-1 20,-3-5 1,-2-2-16,0-2 7,0-5-11,0-2 9,0-1-6,0 0-1,0 0 2,0-1 5,3-14-11,3-5-5,3-1 5,4-3-8,4 0 4,6-2 4,4 4 0,0 2-5,0 5 3,-6 6 2,1 6 0,-3 3-11,-5 0 2,-2 9 9,-2 9 0,-5 3-9,-4 0 19,1 2-10,-2-1 9,0-1-3,0-3 12,0-3-14,0-1-3,0-3 12,0-4-10,0-2-3,0-4 0,0-1 4,0 0 3,0 0-2,0 0 7,0-17-12,0-5-9,9-5 3,7-6-4,6-2-17,3 2 24,1 2-17,1 8 20,-3 8-6,-3 7 6,-2 7-1,-2 1 1,-1 0-13,4 11 8,0 7 3,1 3 2,-1 1 20,-5 0-19,-1 0 21,-1-3-14,-3 1 0,-1-4 1,-2-1-6,4-1-3,2-5 12,-1-3-2,4-4-10,3-2 0,0 0 8,0-11 0,-1-4-6,-5-3-1,-2 0 5,-2-3 2,-4-2-8,-1 1 0,-4 1 0,0 3 0,0 2 0,0 6 0,-6 2 0,2 4-4,-1 4 2,4 0-1,-2 0-12,1 18 6,-1 6 9,0 5 0,1-1 6,2-1-1,0-1-5,0-4 0,11-3 5,7-6-8,1-4 6,8-4-3,5-5 0,2 0-39,-4 0-33,-3-2-68,-10-8-239</inkml:trace>
  <inkml:trace contextRef="#ctx0" brushRef="#br0" timeOffset="292369.1548">16624 13559 173,'0'0'88,"0"0"-19,0 0-21,0 0 26,0 0-28,0 0-19,0 0-6,-73 29-18,69-4 4,-4 4 14,5-1-21,0 0 25,3-3-12,0-2-4,0-1 13,11-2-17,8-4 8,-1-2 1,1-5-13,2-6 15,-1-3-12,1 0 3,-1 0 12,-2-9-14,2-6-1,-4-2 4,1-2-3,-4-4 8,-3 1-13,-7-4 0,-3 0 9,0 1-6,-4 1-3,-12 1 0,-3 5 1,2 5-9,2 4 16,3 5-2,7 3 16,2 1-19,3 0-6,0 0-1,0 0-8,0 9 3,0 2 12,9 0-3,6-3 0,0 0 4,3-2-4,5-5 0,4-1 3,2 0-10,3 0 7,-1 0 0,-4-9 4,-5-1 1,-3-5-5,-5-4 0,0-2 6,0-4-8,3-4 2,1-2 0,1-5 0,-3-3 5,-1 0-5,-3-2 0,-3 3 5,-3 5-9,-3 3 4,-3 9 0,0 4 7,0 5 10,0 8-6,-3 1-4,-1 3-3,-1 3-8,-2 27-10,-2 15 14,-3 12 1,1 4 9,1 0-10,3-3 0,2-8 5,5-3-8,0-6 3,0-6 0,12-4 1,3-2 7,3-7-8,3-4 0,4-6-1,5-6-8,3-6 9,4 0 0,0-6-10,-3-11-4,-5-6 14,-4-3 0,-8-4 5,-3-2-11,-3-4 7,-2-3-1,-1-2 6,0-2-4,0 1-2,-1-1 0,1 7-28,-4 5 25,-4 8 3,0 7 0,0 6 1,0 7 7,0 3-8,0 0 0,0 13-19,0 17 15,0 10 4,0 7 4,0-1 19,0 0-18,0-7 12,0-4-14,-1-4 6,-3-5 3,2-5-12,1-1 0,-1-6 5,0-1 1,1-6-6,1-2 0,-2-4 0,2-1-2,0 0 4,0 0 0,0 0 23,0 0-21,0-5 7,0-9-11,3-3-15,5-2 11,4 1-7,-2 1 11,5 3-7,-1 2-8,2 0 4,0 6 1,2 0-16,-3 6 22,0 0-1,-3 0 5,0 3-6,4 9 3,1 5 3,-1-1 0,0 4-5,1-2 1,2-3 4,-2 0 0,1-3 7,-2-3-4,1-3-3,0-1 0,-2-4 9,2-1-11,-2 0 2,4 0 0,-2-7 4,0-7-1,0-3-3,-2-2 0,-3-2 4,-2-4-4,-4-1 0,-3 1 1,-3 6-4,0 5 4,0 5-1,0 5 0,-3 3-21,-6 1 11,2 0 0,-1 3 3,1 13 3,4 4-14,3 4 17,0 0 0,0 1 2,1 1 6,8-4-5,3-1-2,1-2 3,3-4 8,0-5-11,1-2 0,5-5 7,5-3-17,7 0 10,5-2 0,-1-11-1,-3-6 2,-4-3-1,-8-3 0,-3-6-5,-5-2-7,-7 2 7,-4 0 5,-4 6-13,0 3 12,-4 6 1,-9 4 13,2 3-10,3 5 32,2 1-34,2 1 2,3 2 16,1 0-19,0 0-2,0 0-7,0 0-23,7 9 30,3-1 2,3 3 0,1-3 2,0 3 3,2-1-5,1 2 0,0 2-1,3-1-3,-5 2 4,4-1 0,-5 3 9,-5 3-5,-1-1 15,-3 2 1,-2 0-8,0-3 24,0 0-23,-2-4-3,4-2 10,1-3-19,4-3-1,8-5 4,11-1 3,11 0 10,3-14-17,3-7-24,-4-1-25,-11-2-52,-10 0-85</inkml:trace>
  <inkml:trace contextRef="#ctx0" brushRef="#br0" timeOffset="293005.0759">16847 13427 61,'0'0'71,"0"0"-29,0 0 21,0 0 32,0 0-4,0 0-14,43-22 0,-25 18-53,5 0 20,10 1-3,6 1-37,10 2 36,4-1-20,10-3-10,2 0-3,0 1 1,-3-1-12,-14 1 4,-11 1-71,-10 2-28,-13 0-108,-7 0-75</inkml:trace>
  <inkml:trace contextRef="#ctx0" brushRef="#br0" timeOffset="295797.7079">20039 13174 59,'0'0'101,"0"0"9,0 0-33,0 0 12,0 0-4,0 0-21,2-38-10,-2 35 0,0 2-18,0 1 7,0 0-42,0-2 5,0 2-6,3 0-11,1 3 10,2 20-25,6 11 26,-3 10 6,0 7-4,0 1-2,3-6 0,0-2 9,3-11-14,-2-4 5,0-5 0,-2-8 3,-5-4 3,0-4-6,-1-4 0,-1-4 1,-1 0-1,3 0 0,5-1 21,3-13 15,4-6-29,0-1 10,-1-2 3,-1-3-13,-4-3 21,1-3-28,-2 0 0,-1-4-3,2-1 3,-3 1-14,0 4-9,0 7-26,-5 7 35,-2 8-26,-1 3-12,-1 7-4,0 0-132,0 0-237</inkml:trace>
  <inkml:trace contextRef="#ctx0" brushRef="#br0" timeOffset="296499.6576">20709 13070 258,'0'0'127,"0"0"-43,0 0-51,0 0-9,-42 77-3,27-34 26,1 4-23,2 1-14,1-3 22,-1-5-23,3-6-3,1-6 11,0-5-9,5-4-2,0-6-6,0-3 5,1-5-8,1-4 3,1-1 0,0 0 11,0 0-3,0-11-8,9-12 0,7-7-9,5-5 6,2-6 3,-3 1 0,-1-4 1,-5 2 1,-2 3-2,-3 3 0,3 3 7,-4 6-6,-1 6 2,2 6 17,-2 5 7,2 4-23,2 5-4,4 1 0,2 0-4,2 21-3,1 11 11,-1 9-4,-5 3 35,-3 0-25,-5 0 9,1-7-5,-1-4-12,0-7 10,-1-3-12,-2-5 0,-3-3 7,0-3 1,0-3-14,0-3 6,0-3-47,0-3 3,-3 0-38,-6 0-94,-2-7-93</inkml:trace>
  <inkml:trace contextRef="#ctx0" brushRef="#br0" timeOffset="296715.8353">20666 13341 188,'0'0'178,"0"0"-174,0 0-2,0 0 7,0 0-6,92-2 7,-62 0-6,-3-1-4,-3-2 0,-4 0-46,0-3-193</inkml:trace>
  <inkml:trace contextRef="#ctx0" brushRef="#br0" timeOffset="297016.6515">21128 13118 181,'0'0'14,"0"0"8,0 0 13,0 0 85,0 0-16,11 113-36,-11-74-53,0-3 15,0-3-25,0-6 10,0-2-15,-3-4 8,2-6-5,1-3-3,-2-3-7,1-6-11,1-1-62,0-2-3,0 0-12,0 0-14,0 0-49</inkml:trace>
  <inkml:trace contextRef="#ctx0" brushRef="#br0" timeOffset="297533.5456">21187 13225 120,'0'0'103,"0"0"7,0-86-14,0 58-6,3 1-37,6 1-9,4 3-1,4 7-16,2 1 6,3 7-29,2 4 10,2 4-12,0 0 7,-3 6-10,-4 12 1,-3 3 0,-6 1-3,-9 4 9,-1 0-6,-8-1 0,-15-2 5,-9-2-5,0-3 0,-1-3 1,4-6 3,10-3-4,6-5 0,6-1-2,6 0 8,1 0-2,0 0-4,0 0 0,0 0 9,0 0-1,0 0-8,0 0 0,14 0-14,6 13 7,3 2 14,3 4-7,-3-1 17,-1 2-13,-1 0 0,-7-1-4,0 5 6,-3-3-11,-2 2 6,1-4-1,-4-1 8,-3-2-2,-3-5-10,0-2 4,0-1-16,0-5 5,3-1-28,-1-2-11,2 0-24,6-4-31,0-14-97</inkml:trace>
  <inkml:trace contextRef="#ctx0" brushRef="#br0" timeOffset="297849.9825">21567 13113 446,'0'0'182,"0"0"-102,0 0-35,0 0-23,0 0-9,0 0-9,46-16 4,-17 13-8,0 3 0,1-2 0,-3 1-5,0 0 5,-3-1 0,-2-1-6,-4 2-29,0-2-49,-2-2-152</inkml:trace>
  <inkml:trace contextRef="#ctx0" brushRef="#br0" timeOffset="298266.6211">21767 13034 346,'0'0'112,"0"0"-96,0 0 2,0 0 42,-43 109 12,40-72-26,1 1-29,2-2 20,0-3-32,0-1-1,0-4 0,0-1 5,0 0-8,0-3-1,-4 1 0,-2-6-10,-2-3-8,-2-4-22,-1-1-38,1-6-24,-5-1 32,3-3 23,-1-1 47,4 0 1,4 0 29,2 0 88,2 0 25,1 0-77,0 0-18,0 0-47,0 0 1,4 0-1,13 0 7,7 0-8,6 0 0,5 0 8,4 0-8,-6 0 0,3 0-11,-5-1-1,-3-3-58,-3-2-80,-9-2-221</inkml:trace>
  <inkml:trace contextRef="#ctx0" brushRef="#br0" timeOffset="298921.6619">22225 13014 200,'0'0'118,"0"0"-40,0 0 46,0 0-35,0 0-61,0 0-28,13 39 5,-8 8 15,-2 7 26,-3 2-38,0-2 13,0-6-5,-1-7-14,-10-5 11,0-4-1,1-7-9,1-5 12,3-5-11,0-6-1,2-5-3,4-1-13,0-3 1,0 0-14,2-5 2,11-15-4,2-4-108,4-5-14,-1-1-85</inkml:trace>
  <inkml:trace contextRef="#ctx0" brushRef="#br0" timeOffset="299206.8574">22350 13105 94,'0'0'126,"0"0"-27,0 0-5,0 0-1,36-77-27,-21 71-24,6 3-19,3 3-16,4 0 9,0 8-4,1 13-5,-4 5 23,-2 8-16,-7 3 12,-6 1 8,-2 1-28,-5-1 17,-3-7-14,2-1-8,-2-3 11,0-2-9,0-1-2,0-5-1,0-1 1,-5-2-2,-6-3-19,2-4-15,-4-2 4,-2-5-47,-3-2-214</inkml:trace>
  <inkml:trace contextRef="#ctx0" brushRef="#br0" timeOffset="299453.7204">22314 13356 362,'0'0'57,"0"0"-46,0 0-1,0 0 6,0 0-4,108-48 32,-69 43 20,-2 2-31,-10 2-10,-5 1-19,1 0 4,-5 0-8,3 0-28,-1 0-86,-6 0-137</inkml:trace>
  <inkml:trace contextRef="#ctx0" brushRef="#br0" timeOffset="300610.2781">22889 13124 330,'0'0'51,"0"0"0,0 0-4,0 0-6,0 0 12,0 0-29,6-12-24,-4 20-2,2 15 2,-3 8 21,-1 6 25,0 4-29,0-2 3,0-3-3,-3-4-10,-1-5-4,4-6-3,-3-3 1,0-3 4,0-1-5,0-5 0,3-3-3,0-3-25,0-3 1,0 0-77,3 0 47,6-9 38,1-8-74,-4-1-15,-6-5 27,0-2-6,0-3 43,0-4 44,0-1 12,0-4 25,0 3 13,-1 0 3,1 2 18,0 5-12,0 4 26,0 5 16,0 5-12,0 2-23,0 1-32,0 2-4,3-1-9,7 1-10,7 4-15,3 2 4,2 2-4,3 0-3,-1 8 14,-9 10-7,2 3 0,-9 3-9,-5-1 9,-3 0-7,0 0 7,-17-1 1,-6-3-1,-3-3 1,3-2 5,3-5-6,7-4 4,5-5-4,7 0 3,1 0 8,0 0-11,0-2 7,0-4-7,1 0-15,8 3 13,3 2-5,5 1 2,5 0-2,5 4 10,1 13-3,-1 4 0,-5 3 4,-2 2-11,-10-1 7,-3 0 0,-4 1 14,-3-2-12,0-1 7,-14-4 6,-6-1-11,-2-4 12,0-2-15,-1-3 3,4-5 15,2-1-16,4-3-2,0 0-1,2 0-6,0 0-4,0-1-14,2-6-14,3-1 3,1-1-32,5-2-45,0 1-75,2-7-157</inkml:trace>
  <inkml:trace contextRef="#ctx0" brushRef="#br0" timeOffset="301042.6774">23362 13069 403,'0'0'52,"0"0"31,0 0-10,0 0-15,0 0 15,0 0-32,18-55-15,-18 55-26,0 18-14,0 13 13,1 11 1,-1 4 4,0 1 22,0-2-21,0-3 9,0-4-14,-1-1 9,-4-3-14,1-5 5,2-2 0,2-6 5,0-5-4,0-4 1,9-4-2,8-2 5,4-5 3,10-1 18,11 0-9,6-1-3,4-12-11,-3 0-6,-7 2-25,-8 1-31,-12 2-4,-10 0-102,-7-3-259</inkml:trace>
  <inkml:trace contextRef="#ctx0" brushRef="#br0" timeOffset="301729.2452">24118 13046 249,'0'0'62,"0"0"43,0 0-60,0 0 13,0 0-14,0 0-28,2 27-14,-2 12 67,0 5-20,0 1-10,0-3-16,0-3-19,0-2 8,0-8-12,0-3 3,0-5 1,0-3 0,0-6-4,0-3 0,0-3-2,0-4-12,0-2-43,3 0-29,6 0-24,1-6 30,-2-11-243</inkml:trace>
  <inkml:trace contextRef="#ctx0" brushRef="#br0" timeOffset="302014.0328">24102 13106 266,'0'0'83,"0"0"-54,0 0 21,0 0 14,65-86 0,-43 73 9,7-1-40,8 2-2,4 2-6,1 2-17,1 2-8,-6 5 0,-6 1 4,-5 0-7,-8 0 3,-3 4-16,-6 8-20,-3 0-70,-5 3-43,-1 0-7,0 0-27</inkml:trace>
  <inkml:trace contextRef="#ctx0" brushRef="#br0" timeOffset="302245.9621">24087 13201 5,'0'0'96,"0"0"-36,0 0 11,0 0-24,0 0 58,0 0-41,3 38 35,22-38 2,8 0-53,8 0-11,3 0-29,6 0-5,2 0 13,-3 0-15,-6 0 0,-11 0-1,-12 8-53,-14 5-68,-6 5-144</inkml:trace>
  <inkml:trace contextRef="#ctx0" brushRef="#br0" timeOffset="302477.6479">24142 13451 145,'0'0'103,"0"0"-74,0 0 46,0 0 2,0 0 39,0 0 10,73 7-52,-30-7-32,2-5-9,6-3-27,-3 2 10,-2 0-16,-9 0 0,-5 2-5,-1 0-21,-7 1-37,0 0-13,-3 0-173,-4 0-120</inkml:trace>
  <inkml:trace contextRef="#ctx0" brushRef="#br0" timeOffset="303095.0164">25076 13020 327,'0'0'58,"0"0"-35,0 0 1,0 0 37,2-77-15,-7 63-22,-7 1 8,-4 3-18,-2 2 6,-5 4-13,3 3 6,3 1 3,2 0-10,3 0 1,3 15-7,-2 6 0,1 7 0,6 3 2,4 1-2,0 1 0,11 1-2,12-1-1,6 0 3,3-2 0,0 1-1,-2-3 6,-8-1-5,-5-2 0,-7-1-5,-1-2 5,-6-4 0,-3-2 3,0-5 4,0 0 8,-10-3 24,-6 0-5,-6-2-29,-3-5 10,-6 1-15,5-3 0,-1 0 3,2 0 0,0 0-5,-4 0 2,-1 0-52,2 0 2,3 0-59,7 0-54,4-4-143</inkml:trace>
  <inkml:trace contextRef="#ctx0" brushRef="#br0" timeOffset="315764.5299">25991 13192 237,'0'0'109,"0"0"-25,0 0-23,0 0 15,0 0-13,0 0-34,0 0 9,0-8-18,0 8-13,0 0 14,0 0-21,0 5-8,0 11 2,0 7 6,0 3 1,0 2-1,0-1 0,3-1-1,10-2 3,5-3-2,1-1 3,-1-5 3,2-3-6,0-5 0,-1-4 0,0-3-3,-3 0 3,2 0 0,-1 0-1,-1-7 4,-2-7-3,-1-2 0,0-4 0,1-2 1,-4-1 2,2 0-3,-2 1 0,0 2 4,-6 4-5,-2 5 1,-1 5 0,-1 3 2,0 3 6,0 0 7,0 0-15,0 15-29,0 4 26,9 6 3,-2-2 0,5-2-1,6-3 6,-1-3-5,4-4 0,-2-1 5,0-4-8,7-5 3,-4-1 0,2 0-3,-3 0 3,-2-15 0,-1-2-2,-1-2 2,-7-2-3,-1 0 2,-9 1 1,0 2 1,0 3 2,-3 3-1,-7-2 17,0 7-14,3 1 3,1 3-8,5 1 0,1 2 9,0 0-9,0 0-6,0 0 5,0 2-25,10 9 15,5-3 10,3 2 1,0-4-7,4-5 16,4-1-9,2 0 0,9-9 5,5-6-11,1-7 6,4-3-15,-6-2 15,-5-3 0,-6-4 0,-6-5 0,-8-2 4,-4-3-5,-5 3 2,-4 2 5,-3 6 38,0 9-8,0 6-10,0 9 11,0 8-24,0 1 15,0 0-28,0 27-30,-3 18 24,-1 15 6,2 5 4,-5-4-1,1-6 6,0-7-9,-1-6 0,2-4 6,1-6 1,4-2-7,0-11 0,0-6 0,0-6 2,0-6-6,0-1 3,10 0-7,4-8 5,5-11 3,6-8 0,-5 0-1,1-2 5,-4 4-6,-3 4 2,0 4 0,-1 2-6,-4 4 9,0 5-3,-3 2 0,-2 4-5,1 0 3,5 0-15,3 5 8,1 14 1,2-1 12,-1 3-4,2 1 0,-1-2 3,3 0-6,0-2 3,1-3 0,0-3 2,-2-5-2,-1-1 1,-1-4-1,-2 0 12,-3-2-9,-1 0-3,1 0 1,-1-7 6,2-4 0,0-6-1,2-3-5,-1-2 8,-3-1-17,-2 3 8,-2 6 0,-3 4 12,-3 7-3,0 3 20,0 0-29,0 0 0,0 0-13,3 14-7,3 4 19,3 5-3,4-2 8,-1-2-4,4-1 0,1-4 7,4-4-15,-2-4-12,1-6-52,-1 0 0,-3-3-201</inkml:trace>
  <inkml:trace contextRef="#ctx0" brushRef="#br0" timeOffset="316018.4756">27626 12989 391,'0'0'0,"0"0"12,0 0 7,0 0 33,0 0-44,0 0-8,-3-1-6,3 1-36,0 0-47,0 0-232</inkml:trace>
  <inkml:trace contextRef="#ctx0" brushRef="#br0" timeOffset="317136.986">28052 13147 296,'0'0'59,"0"0"-31,0 0 38,0 0 29,0 0-26,0 0-20,-9-17-41,4 17 6,-3 4-14,-8 16 0,-2 8-5,-1 0 10,4 4-4,4-4-1,2 0 4,8-5-7,1-3 3,0-2-1,0-3-2,1-5 6,11 0-1,3-4 15,4-5-15,7-1 11,3 0-10,10-3 1,5-14 3,3-2-2,-2-5-5,0-6 0,-8-6-16,-4-5 16,-5-4-15,-4-2 7,-6-2 1,-5-3 14,-6 2-5,-4 1 4,-3 4 2,0 9 19,0 9 0,0 9-8,0 8 27,0 6-34,0 4 14,0 0-26,-2 15-15,-3 23-4,1 11 18,-3 8 1,2-1 7,2-1-6,2-7-1,-1-4 3,2-4 3,0-5-9,0-5 3,0-8 0,2-5 2,4-8-2,-3-4 0,1-5 2,-1 0 5,5 0-7,5-16 0,6-9 3,5-6 3,-1-2-2,1 3-4,-5 7 0,-2 6 11,-6 7-22,-5 9 11,2 1-11,5 0 11,4 14-8,6 4 8,-2 1 0,-3 2 4,-2 0-8,1 0 4,2 0-1,1-1 1,-4-2 2,0-3 0,0-1-2,1-5-45,3-3-16,2-4-75,4-2-175</inkml:trace>
  <inkml:trace contextRef="#ctx0" brushRef="#br0" timeOffset="318602.6855">29974 13221 11,'0'0'426,"0"0"-304,0 0-50,0 0-32,0 0-34,-26-82 2,18 77 21,-4 4-27,-7 1 5,-7 0-7,-3 14 0,-4 8 0,1 5 4,6 1 0,6-2 3,4-3 0,7-2-12,7-1 5,2-4 0,0-1-7,0-4 7,3-2-2,8-4 2,3-2-13,5-3 6,3 0 7,6-3 0,3-12 12,1-5-12,-4-1 7,-1-2-7,-9 5 7,-3 3-12,-8 4 10,-4 4 16,-3 4 14,0 2-25,0 1 13,0 0-23,0 9-32,0 10 23,0 4 8,0-1 2,6-1-2,4-1 5,4-2-4,4-3 0,4-4 6,-1-5-6,11-4 0,1-2 0,1 0-3,4-7 5,-3-8-2,-2-3 0,-7-5 4,-4 0-4,-8-6 0,-5-1 0,-1-1 9,-3 1-9,-3 5 3,-2 2-3,0 4 1,0 2-5,-7 4-2,1 1 6,-2 6 1,4 1-1,4 5 0,0 0-3,0 0 5,0 0-4,0 0-13,0 0-8,0 0 19,6 0-18,7 0 22,2 0 0,6 0 6,0 0-6,0 0 0,4 9 0,-3 0 0,-1 3 0,0 2 0,-4 2 0,-2 2-2,-5 2-3,-4-1 1,-2 4-1,-4-2 5,0 2 3,0-2 10,0-2-7,2-2 2,4-2-7,1-2-1,4-2 3,7-4 6,4 0-4,5-4 23,6-3-18,3 0 0,2 0-10,0-2 0,0-10 4,-3-5 0,-6-1-3,-6-4 5,-5-1-3,-7-1 9,-7 0-11,-4 3-1,0 0 6,0 4 7,-9 4-8,0 2 9,0 4-13,2 4 8,2 3-6,-4 0-3,0 16-11,-1 9 0,4 3 11,6-1 0,0 2-2,0-2 3,12-3-7,10-4 3,11-2 1,4-5-18,8-1-45,1-5-36,-1-4-183</inkml:trace>
  <inkml:trace contextRef="#ctx0" brushRef="#br0" timeOffset="320645.8028">2667 15760 107,'0'0'205,"0"0"-133,0 0 12,0 0 30,0 0-45,0 0-28,6-76 3,-6 66-11,-13-1-7,4 2 5,-2 2-24,-2 2 22,1 1 2,1 1-26,-3 2-10,-3 1 5,-2 0 0,-5 2-10,3 16 15,-3 8-5,3 10 0,2 6-13,4 4 9,6-1 4,5-3 0,4-5-9,0-3 10,10-9-1,12-3 0,4-5-7,4-5 2,4-4 4,0-5-15,2-3 16,0 0-37,0-2-5,-5-8-19,-3-1-191</inkml:trace>
  <inkml:trace contextRef="#ctx0" brushRef="#br0" timeOffset="322312.6259">3085 15769 70,'0'0'89,"0"0"13,0 0 15,0 0-28,0 0 3,0 0-26,-100-35-35,78 35 3,-2 0-25,3 8 0,0 8-9,0 7-1,3 1-2,8 4 6,2 1-3,7-2 0,1 0-7,0-4 3,0-3 3,9-2-4,7-5-1,-1-2-5,3-7 9,1-3 0,1-1-9,2 0 8,2-4-1,1-10-2,-5-1-1,-4-1 13,-5 1-6,-5 0 0,-1 1 6,0 3-5,-5 2 3,1 7 0,-1 0 30,0 2-16,0 0-7,0 0-11,0 0-23,5 2 6,4 9 5,6 2 12,0 0-1,1 0 3,-2 0-2,5-3 0,-1-4 3,1-1-4,2-5 1,3 0 0,0 0 4,3-13-1,-2-5-3,0-6 0,1-7 7,-2-4-8,0-7 1,-4-1 0,-3-4 4,-5 2-1,-5 0-1,-2 0 13,-5 2-8,0 3 6,0 1-3,-5 2 10,-4 8 18,-4 4-33,4 12 2,4 5 5,-1 7-7,2 1-10,3 0 5,-2 8-19,-2 20 10,4 15-6,-2 13 15,3 3 0,0-1-1,3-2-5,9-6 6,-2-8 0,5-5 1,3-6 1,0-5-2,4-5 0,2-6 1,1-5-5,-1-4 4,5-4 0,-2-2 3,-1 0 1,0 0-4,-6 0 0,0-7 1,-2-1-1,-3-5 6,4-5 4,0-6 11,-2-7-21,5-10 3,-5-5-3,2-6-10,-7 0 2,-5 2-10,-5 5 12,-2 4-1,0 5 14,-15 5-7,0 2 15,-1 6-13,5 7 17,1 5-3,1 7-12,3 4-1,3 0-3,0 2-2,0 24-5,-2 15-15,-2 10 17,7 2 5,0-2 0,0-6 4,4-1-1,7-5-3,6-1 0,0-5-2,4-6-1,0-5 3,0-5 0,1-3-3,-5-6 5,1-1-2,-6-4 0,-1 0-1,0-3 0,-5 0 1,4 0 0,-2-13 24,-1-5-6,1-4 1,-5-5-8,0-1-10,-3 5 8,0 0-9,0 8 0,0 6 1,0 6 7,0 3-7,0 0-1,0 1-19,0 19-6,0 7 7,0 5 18,0-4-1,0-2 5,10-3-4,2-4 0,3-4-4,0-4 0,6-7-19,1-4-25,5 0-10,-3 0-212</inkml:trace>
  <inkml:trace contextRef="#ctx0" brushRef="#br0" timeOffset="323152.1745">4678 15665 208,'0'0'66,"0"0"3,0 0 12,0 0-9,-88-33 6,69 33-9,1 0-42,-4 0 4,1 18-16,3 5-15,3 3 0,3 3 0,9-2-6,0-1 0,3-3 6,0-2 0,3-5-1,3-1 4,9-3 2,-5-3-5,-1-3 4,-1-3-10,2-1 5,-1-2 1,2 0 6,2-2-5,2-14 9,4-7-2,2-9-1,-3-7-3,0-6-3,-3-5 1,0-4 5,-5-3-4,1 3-3,-4 3 3,-4 6 0,-3 6-3,0 7 6,-3 8 0,-7 10 30,5 10-14,2 4 26,2 0-48,-2 30-4,3 18-13,0 15 12,0 0 5,0-7 0,1-6 7,13-8-7,7-6 0,1-4-6,5-7 1,4-5-4,5-6-30,3-7 3,-2-6-72,-1-1-188</inkml:trace>
  <inkml:trace contextRef="#ctx0" brushRef="#br0" timeOffset="324624.6225">6273 15543 304,'0'0'39,"0"0"-27,0 0-12,0 0 4,-79-14-4,64 14 4,2 0 20,1 0 6,-3 7-15,0 9-7,2 4-6,-2 4 1,0 1 6,4 3-5,5 0 0,3-1 2,3-4-6,0-2-3,3-5 1,8-4 2,5-1 6,-2-5-1,3-2-4,3-2 5,-1-2-5,-1 0 6,-4 0-3,-4-3 1,-3-7-3,1-4 19,1-4 5,3-2-12,-3-1-8,-2 4 1,-2 2 15,-2 5 2,0 4 15,-3 1-18,0 5 6,0 0 10,0 0-35,4 0-4,-1 0-6,5 10 3,2 1 1,5 2 4,2-3 0,-1-2 6,-1-4-5,3-1-1,-3-3 4,1 0 0,-2 0-4,0-10 0,0-7 0,-4-5 5,4-1 2,-5 0-7,-1 1 1,0 1 5,-5 2-6,0 4 0,0 8 0,0 4 15,-3 3-4,2 0-6,2 0-5,6 0-23,4 10 18,7 3 5,-5 3 0,2-1 9,0 2-5,-6-1-4,0 1 0,-5-1 2,-1 1-9,-4-2 2,-2 3-5,-3-5 1,-15 3 2,-6-1-7,-2-3-38,-2 0-81,0-5-14,-4-3-119</inkml:trace>
  <inkml:trace contextRef="#ctx0" brushRef="#br0" timeOffset="325326.5492">8031 15191 355,'0'0'95,"0"0"-46,0 0-2,0 0-44,0 0 3,0 0 9,56 36 25,-35 3 14,0 6-25,-3 0-14,-9 1 16,2-6-26,-4-2 14,0-3-11,-4-4 0,-1-4-8,-2 0 0,0-1-3,0-5-2,0-3-27,-2-5-12,-2-5-58,-2-8-109,3 0-171</inkml:trace>
  <inkml:trace contextRef="#ctx0" brushRef="#br0" timeOffset="325813.1029">8168 15510 333,'0'0'119,"0"0"-112,0 0-1,0 0 23,0 0-12,0 0 11,64-51 21,-35 50-36,0-1 7,1 0-20,2 1 6,0-1-12,0-2 9,-2-5-3,-2-2 4,-4-4 2,-5-5-6,-7-1 0,-3-3 7,-6-1 3,-3-3 23,0 2 16,0 3-6,0 4-24,-3 5 5,0 3 10,0 7-18,0 1 9,3 3-14,0 0-3,0 0-8,0 19-20,0 15 19,0 8-7,0-2 16,3-1-2,2-2-6,-2-4 0,0 0 1,-2-2 6,3 0-7,-1-4 0,-1-2-15,-1-2 13,-1-4-41,0-2 1,0-4 18,0-2-44,2-4 5,1-2-54,0-5-37,1 0-96</inkml:trace>
  <inkml:trace contextRef="#ctx0" brushRef="#br0" timeOffset="326175.4442">8736 15201 554,'0'0'104,"0"0"-104,0 0 0,0 0-9,0 0 16,0 0-7,97-34 13,-64 34-5,0-2 14,-5 1-21,-2 1 3,-7 0 1,2 0-5,-3 0 0,-2 0-63,-5 0-154,-2 0-132</inkml:trace>
  <inkml:trace contextRef="#ctx0" brushRef="#br0" timeOffset="326622.9487">8939 15165 56,'0'0'161,"0"0"0,0 0-19,0 0-67,0 0-68,0 0-7,-7 65 42,7-29 9,0 5-24,0 1-26,4-2 17,1-1-6,-2-2-9,-3-1 4,0 0 2,0-1-6,0-4-3,-11-2-2,1-5-4,0-7-50,2-7-38,-1-5-24,0-4-12,-4-1-13,-1 0 98,1 0 45,4 0 87,1-1 80,2-3-19,1 0-12,5 2-74,0 1-5,0-1-23,0 1-26,11-2-16,16-2 7,10-1 1,7 0 3,2-1 2,-4 1-5,-5 3 0,-2 0-32,-7 2-13,-1-1-33,-8 1-98,-10-3-160</inkml:trace>
  <inkml:trace contextRef="#ctx0" brushRef="#br0" timeOffset="327231.2448">9372 15153 274,'0'0'175,"0"0"-98,0 0-58,0 0 6,0 0 42,0 0-40,48 83 23,-38-47-30,-2 2-9,0-1 8,-3 0-6,-5-4-12,0-2-1,0 0 6,0-3-21,0-2 2,-6-2-32,-3-5-7,2-4-51,2-6-125</inkml:trace>
  <inkml:trace contextRef="#ctx0" brushRef="#br0" timeOffset="327679.351">9223 15251 363,'0'0'0,"0"0"-8,15-80 8,0 58 0,1 2 19,6 5 29,5 3 11,3 3-11,6 5-7,3 4-11,3 0 7,2 6-32,3 16 27,2 7-6,-1 7-17,-4 4 19,-5 3-20,-6 2 1,-6-5 20,-5-1-24,-5-4 12,-7-5-5,-7-3-8,-3-4 14,0-2-15,-10-5 15,-13 1 33,-10-3-47,-10-3 11,-3-1-15,-3-4 0,4-3-5,-3-2-9,5-1-18,0 0 27,2 0-50,5 0 28,5 0-28,10 0-36,8 0-31,1-3-96</inkml:trace>
  <inkml:trace contextRef="#ctx0" brushRef="#br0" timeOffset="328149.4645">10066 15107 45,'0'0'177,"0"0"-39,0 0-28,0 0-55,0 0-46,0 0 2,0 58 17,0-23 29,0 4 13,0 2-61,0-2 15,0 0-21,0-1 7,0-4-4,0-1-4,0-4 2,0-3 0,-5-4-4,-5-5-15,2-5-35,2-8-91,3-4-88</inkml:trace>
  <inkml:trace contextRef="#ctx0" brushRef="#br0" timeOffset="328566.1728">9784 15301 567,'0'0'10,"0"0"-10,16-103-30,11 69-19,3 4 49,1 6-10,2 9 10,0 4 0,0 6 4,3 5 15,-1 0 6,1 8 9,3 15 12,1 5-24,6 5 12,-2 6-18,-4 1-14,-6 0 11,-7-1-12,-7-3 3,-7-1 28,-9-5-30,-4 0 32,0-3-2,-14-1-15,-13-2 18,-8-1-26,-5-4 4,-6-2-3,-2-5-4,2-5-6,6-4 0,-1-3-20,0 0 16,2 0-31,0 0-6,1-1 26,6-3-56,5-3-54,3-2-168</inkml:trace>
  <inkml:trace contextRef="#ctx0" brushRef="#br0" timeOffset="329098.7948">10718 15105 86,'0'0'195,"0"0"-130,0 0-54,0 0 15,-6 84 15,6-46 37,0-2-42,0 2 8,0-4 25,1-1-63,1-4 15,-2 0-21,0-2 4,0-3-1,0-3-3,0-4-5,0-6-8,-2-3-103,2-5-65,0-3-86</inkml:trace>
  <inkml:trace contextRef="#ctx0" brushRef="#br0" timeOffset="329414.9313">10695 15092 86,'0'0'95,"0"0"-46,0 0 54,0 0-1,0 0-16,106-85 0,-75 76-28,7 0-36,-1 4 10,2 1-28,0 3-3,-5 1 11,0 0-11,-4 0-1,-6 1 0,-6 8 4,-3 0-15,-6 0 5,-6 2-32,-2-2 14,-1 0-87,0-2-1,-7 1-26,-12-1-40</inkml:trace>
  <inkml:trace contextRef="#ctx0" brushRef="#br0" timeOffset="329668.5078">10709 15301 148,'0'0'135,"0"0"-114,0 0 49,0 0-1,0 0 28,0 0-57,79 7 23,-52-7-29,3 0-24,2 0 25,0 0-34,-1 0 2,-6 3 0,-2 2 5,-7 3-11,-6 2 3,-5 3-76,-5 4-27,-2 1-62,-17 2-93</inkml:trace>
  <inkml:trace contextRef="#ctx0" brushRef="#br0" timeOffset="329900.2097">10788 15501 147,'0'0'130,"0"0"-81,0 0-4,0 0-16,0 0-28,0 0 18,-25 21 31,38-18 7,6-2 33,10 1-48,5-2-6,5 0-14,6 0-17,2 0 9,3 0-13,-4 0 0,-3 0 2,-1 0-3,-10 0-23,-2 0-46,-10 0-71,-1 0 8,-5 0-77</inkml:trace>
  <inkml:trace contextRef="#ctx0" brushRef="#br0" timeOffset="330914.7839">11368 15010 352,'0'0'31,"0"0"-26,0 0-4,0 0-2,0 0 15,0 0-6,54 56 88,-44-17-23,-2 3-2,2 3-31,-5-4-7,-1 1-3,1-3-23,-2-6-5,0-1-2,-2-5 11,-1-6-11,0-3 0,0-3 2,0-4 2,-1-5 6,-5-3-10,-2-3 0,1 0 0,-2-3-6,3-15 6,1-10-25,4-3 21,1-8-28,0-6 31,0-3-6,3-1-4,3 3 8,4 4 3,-2 3 0,-4 7 1,1 8 12,-2 3-13,-2 4 12,2 6-5,0 4 8,0 4-15,-2 3 5,7 2-5,7 22-4,4 12 4,5 9 19,0 6-11,-3 2 11,1-1-11,-1 2-1,3-5 8,5-6-2,-1-3-12,6-10-1,-4-6 12,0-7-13,-6-10 5,-5-4-4,-4-3 24,-5 0-24,2-9 57,-4-12-11,-5-9-42,0-4 44,-3-5-14,0-6-20,-6 2 30,-5-3-39,1 4 12,-2 3-17,3 1-20,4 2 7,-1 8-37,2 7-19,1 7 16,2 10-32,1 4 28,0 0-39,0 0-213</inkml:trace>
  <inkml:trace contextRef="#ctx0" brushRef="#br0" timeOffset="331687.4346">13017 15009 225,'0'0'8,"0"0"2,0 0 8,0 0-10,0 0 42,0 0-14,59-5 7,-39 34 51,2 7-37,2 9 11,-3 1-34,-2 2-27,4-1 17,-4-1-22,5-3 1,1-2 41,-1-8-41,-4-4 12,-2-8-15,-8-8 12,-3-4-6,-4-6-5,0-3-1,-3 0 23,5 0-3,2-4 59,5-14-30,0-6-46,0-6 34,0-5-27,0-5 8,0-4-10,3-4-3,-3 1-5,3 2 0,-2 3-15,0 2 7,1 6-15,-5 8-16,0 7 10,-5 9-48,-2 7 12,-2 3-53,0 0-265</inkml:trace>
  <inkml:trace contextRef="#ctx0" brushRef="#br0" timeOffset="332583.377">13857 14941 318,'0'0'86,"0"0"-51,0 0-35,0 0 0,0 0 35,0 0 39,9 114 10,-9-72-36,0 0-5,-3-2 1,-8-1-40,-2-2 13,2-3-17,1-3 14,0-5-14,-1-5 0,3-4 2,0-9 0,5-1 3,1-6-10,2-1 5,0 0-5,0-4-1,0-16 6,3-10-3,10-8-9,4-4-3,2-5 12,2 4 3,-3 1-7,0 4 4,-3 3 3,0 4 0,-2 1 4,1 4 3,-1 2-7,3 6 9,0 5 0,-2 3-6,0 7-3,1 3 0,1 0-3,-1 21 10,0 11-7,-3 6 16,-3 5-14,-5 2 34,-2-2-16,-2-2 0,0-2 7,0-3-19,1-2-6,1-1-2,1-2 2,-2-3-7,1-4 5,-2-5-26,0-5-24,0-5-36,0-9-53,-5 0-132</inkml:trace>
  <inkml:trace contextRef="#ctx0" brushRef="#br0" timeOffset="332837.3808">13846 15198 147,'0'0'85,"0"0"-84,0 0 20,0 0 44,82-13 0,-49 13 7,4 0-39,-1 0-16,-2 0-17,-4 0-8,-6 0-56,-7 0-146</inkml:trace>
  <inkml:trace contextRef="#ctx0" brushRef="#br0" timeOffset="333608.0984">14383 15045 355,'0'0'131,"0"0"-36,0 0-62,0 0-33,0 0 10,0 0-10,0 68 43,0-32-38,0 0 38,0 0-28,0-2-7,0 0 6,0-7-6,-4-1-8,1-7 0,-2-2 5,-2-6-17,4-4 12,0-4-7,2-3-3,1 0 4,0-5 0,0-15-8,-2-7-9,2-4 17,0-7 6,0-3 0,0-1-4,0 0 5,6 2-1,7-1 0,-2 2 2,-2 3-4,3 4 2,-5 7 0,5 6 28,3 6-27,2 4 6,6 3-7,4 4 4,3 2-13,0 0 9,-6 3 0,-8 12-5,-9 5 5,-7 4-7,0 3-2,-20 0-14,-7-3 22,0-2-21,0-9-21,5-3 27,5-5-29,4-5 2,1 0 43,6 0 6,1 0 21,2-2 10,3-1 1,0 2 16,0 1-47,0 0-7,11 1-4,8 13 4,4 3 3,2 1 6,4 3 20,2-2 16,2 4-41,1-2 8,2 0-12,-2 1 7,-6-2-11,-5 1 4,-5-4-11,-6 1 10,-4-3-43,-5-3-37,-3-3-73,0-8-45</inkml:trace>
  <inkml:trace contextRef="#ctx0" brushRef="#br0" timeOffset="333971.3091">14958 14948 319,'0'0'89,"0"0"72,0 0-77,0 0-81,0 0 37,0 0-32,19-37-5,2 37 16,3 0-11,3 0-8,-3 0 0,3 0 0,-2 0 0,-3 1 0,-4 3 3,-3-1-6,-6-1-32,-6 3-72,-3-2-111,0-2-118</inkml:trace>
  <inkml:trace contextRef="#ctx0" brushRef="#br0" timeOffset="334356.7696">15116 14927 144,'0'0'199,"0"0"-28,0 0-65,0 0-71,0 0-30,0 0 15,-8 42 0,7-13 20,1 3-25,-3-2 17,3 0-27,0-2-3,-1 1 2,1 1 3,-5 1-7,-2 0 0,-3-1-12,-4 0 11,-3-5-46,-1-3-9,3-5 22,1-6-80,0-3 0,1-4 76,2-4-45,2 0 83,2 0 30,4 0 56,1 0 60,2 0-26,0 0-53,0 0-67,2 0 5,14 0-5,6 0 8,7 0 4,4 0 5,-1 0-12,1 0-5,3 0 0,-1 0-29,-3 0 20,-2-2-78,-8-1-107,-9-4-75</inkml:trace>
  <inkml:trace contextRef="#ctx0" brushRef="#br0" timeOffset="335268.2841">15738 14937 263,'0'0'146,"0"0"-36,0 0-18,0 0-67,0 0-17,0 0 8,2 57 38,-2-20 7,0 4-28,-10-2-6,-1-1 29,0 1-54,-2 0 15,1-3-17,0 0 9,-1-6-12,2-4 5,2-8-2,3-6 0,0-6-8,6-6-1,0 0-4,0 0-6,0-7 5,0-17 6,15-11 0,7-6-4,7-4 2,-1-3 10,6-1-1,-5 2-3,-2-2 0,-3 6 4,-5 2 0,-4 8 0,-2 6 10,-4 7-10,-1 5 25,-2 5-20,1 3 9,-3 6-14,3 1 0,2 9-3,5 18-9,3 12 12,-1 6 28,-5 1-24,-2-3 24,-4-1-27,0-3 7,0-2 5,-1 0-5,2-3-8,0-1 0,0-6-22,-2-6-2,-2-6-48,-2-6-10,0-8-68,0-1-267</inkml:trace>
  <inkml:trace contextRef="#ctx0" brushRef="#br0" timeOffset="335512.7834">15810 15176 417,'0'0'85,"0"0"-69,0 0-16,0 0-5,0 0 5,0 0 9,67-7 16,-35 7 11,6 0-32,4 0 1,2 0-5,-2 0-57,-3 0-86,-8-4-180</inkml:trace>
  <inkml:trace contextRef="#ctx0" brushRef="#br0" timeOffset="336061.0124">16329 14926 175,'0'0'62,"0"0"7,0 0-4,0 0-34,0 0-7,0 0 18,3 65 50,0-23-14,-3 1-29,0-1-22,0-2 17,0-3-31,0-2-4,0-2-3,0-3 1,0-4-7,0-7 0,0-4-25,0-5 4,0-8-25,0-2-25,0 0-96,2-5 72,2-15-68</inkml:trace>
  <inkml:trace contextRef="#ctx0" brushRef="#br0" timeOffset="336593.3318">16334 15093 50,'0'0'56,"0"0"-7,0-102 48,0 67-4,5 6-18,1 4 12,0 5-4,0 2 13,2 3-44,0 3-40,5 2 15,1 2-27,6 3 0,7 5-4,4 0 16,5 0-12,-3 14 0,-5 3 1,-4 4-11,-12 2 10,-5 2 0,-7 1-3,0-3-7,-16 1 8,-9-4-3,-4-2-5,3-4 4,1-7 5,6-2 1,5-2 6,6-3 3,6 0-9,2 0 0,0 0-13,2 0 9,14 0-9,9 0 13,5 6 5,-2 5 0,0 5-6,-5 5 1,-3 5 0,-5 2 20,-4 4-19,-3 0 7,-5 0 16,-1-1-13,-2-4 5,0-3-4,-8-4-11,-14-4 26,-5-4-6,-6-3-15,-1-4 10,-4-4-16,5-1-26,2 0 2,4-6-19,5-5 26,8-1-14,6 5-31,8-2-29,0 0-97,4 2-58</inkml:trace>
  <inkml:trace contextRef="#ctx0" brushRef="#br0" timeOffset="337078.9622">16953 14932 176,'0'0'194,"0"0"-168,0 0 21,0 0-30,0 0 65,0 0 1,0-57-41,0 57 7,0 0-44,0 3-2,0 17 4,0 9 1,0 7 29,0 2-17,2 3-11,1-1 29,-3-2-30,2 1 4,-2 0 4,0 0-5,0-3-3,0-1-8,1-9 7,4-8-1,-1-6-4,6-3-2,7-6 15,8-3-7,13 0 16,12-9-18,6-8 1,1 1-14,-4 2-13,-12 2-18,-10 2-9,-10 2-42,-11 2-18,0-2-162</inkml:trace>
  <inkml:trace contextRef="#ctx0" brushRef="#br0" timeOffset="337649.0705">17564 14929 229,'0'0'293,"0"0"-211,0 0-31,0 0-37,0 0 1,0 0-15,7 22 0,-1 13 65,1 6-49,-3 1 14,-1 0-14,0-3-13,-1 2 29,-1-2-28,1-1-2,-2-2 2,0-3 9,0-6-26,0-3 2,-3-5-48,-5-5 23,2-5-6,3-9-107,0 0-103</inkml:trace>
  <inkml:trace contextRef="#ctx0" brushRef="#br0" timeOffset="338018.6795">17603 14950 337,'0'0'66,"0"0"19,0 0-33,64-84-40,-43 68 46,4 5-20,2 0-23,3 2 17,1 1-31,1 3 19,-4 0-20,-3 2 9,-5 1-3,-1 2-6,-3 0 0,0 0 0,-2 0 5,0 0-5,-2 0 0,0 2-4,-3 4-10,-2 3 6,-2 2-20,-5 4-12,0 1-81,-5 2 22,-14 0 22,-5-1-13,2-5 10,2 0 35,-2 0 43,-4 2-57</inkml:trace>
  <inkml:trace contextRef="#ctx0" brushRef="#br0" timeOffset="338281.7184">17642 15114 61,'0'0'38,"0"0"12,0 0 5,0 0 9,0 0 26,0 0-8,26 14 44,-3-13-65,7-1-19,3 0-8,1 0-30,0 2-3,-4 2-1,-7 0 3,-4 4-13,-5 1-2,-6 4-38,-6 0-75,-2 0-89,-6 5-52</inkml:trace>
  <inkml:trace contextRef="#ctx0" brushRef="#br0" timeOffset="338551.0938">17597 15407 87,'0'0'146,"0"0"-142,0 0 32,0 0 35,0 0 40,0 0-26,75 16 16,-34-16-47,8 0-19,1 0-3,1 0-25,-4 0 0,-5 0-7,0 0 0,-5 0-18,-3-5 16,-4 2-72,-10-3-79,-7-3-187</inkml:trace>
  <inkml:trace contextRef="#ctx0" brushRef="#br0" timeOffset="339136.7433">18689 14938 351,'0'0'144,"0"0"-131,0-81 46,-6 58-43,-10 2-5,-2 3-3,-3 5-4,-3 5 13,-4 5-17,-4 3 6,-2 0-5,4 0 1,7 12-2,9 1 0,5 5-9,5 4 1,4 3 7,0 7 1,5 2 1,13 1 5,9 0-3,5-4 11,4 1-10,-2-2 2,-3-3-6,-4 5 5,-5-1-7,-7 1 4,-4 4-2,-4-6 16,-4-3-12,-1-1 22,-2-8-3,0-2-6,-2-2 20,-12-4-18,-5 0 2,-6-4 16,-6 1-35,-5-4 11,-3-3-13,1 0 2,2 0-12,7 0 10,5-6-8,3-3 6,1-2-52,3 1-12,1 2-34,7 0-97,7-2-197</inkml:trace>
  <inkml:trace contextRef="#ctx0" brushRef="#br0" timeOffset="339468.6218">18992 15410 465,'0'0'93,"0"0"-92,0 0 14,0 0-8,0 0 41,0 0 25,3-4-43,-3 4 2,0 0-32,0 0-11,0 1 0,0 4-71,-6 0 29,-1-2-94,1-3-194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10:04:15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17074 11430,'24'0,"-1"0,1-24,0 24,-1 0,48-23,-24 23,0 0,23-24,-23 1,0 23,24-24,23 24,-24 0,1-23,23 23,-23 0,23-24,-24 24,24 0,-23-23,23 23,0 0,-23 0,46 0,-46 0,23 0,0-24,0 24,0 0,0 0,0 0,0 0,-23 0,23 0,71 0,-71 0,-24 0,24 0,-23 0,23 0,0 0,-23 0,23 0,-24 0,24-24,-23 24,23 0,-24 0,24 0,1 0,-25 0,24 0,-23 0,46-23,-46 23,23 0,-23 0,23 0,70 0,-46 0,-48 0,24 0,1 0,-1 0,94 0,-94 0,0-24,0 24,24 0,-24 0,0 0,0 0,23-23,-23 23,95 0,-95 0,-24-24,24 24,94-23,-117-1,23 24,-23 0,-1-23,1 23,-1 0,-23 0,0-24,24 24,-24 0,0-23,-23 23,23 0,0-24,-24 24,1 0,-1 0,24 0,-23 0,-1-23,1 23,-1 0,1 0,-1 0,-23-24,24 1,-1 23,1 0,-24-24,23 24,1 0,-1 0,-23-23,24 23,-1 0,-23-24,47 24,-23 0,23-47,-23 47,-1 0,1-23,-1-1,1 1,-1 23,1 0,23-24,-47 1,47 23,-24-24,1 24,-1-23,1-1,-1 24,-23-24,24 24,-1-23,1 23,-24-24,0 1,0-1,23 24,-23-23,0-1,0 1,0-1,0 1,0-1,0-23,0 0,-23 0,23 24,0-48,0 24,-24 24,1-24,23 23,-24-23,24 23,-23 1,-1-1,24-23,-23 24,-1-1,24 1,-23-1,-24 1,47-24,-24 23,1-23,23 24,-24 23,1-24,23 1,-24 23,1-24,23 1,-24 23,1 0,-1-24,1 24,-25 0,1 0,0 0,24-23,-24 23,0 0,0 0,-24 0,24 0,-23 0,23 0,-47 0,23 0,0 23,-23-23,0 0,-94 24,71-24,22 0,1 0,0 23,-23-23,-1 24,1-24,-1 23,0-23,1 0,-118 47,93-47,25 24,-1-1,-164 1,164-1,1-23,-24 24,-94-1,117 1,-23-24,23 23,-23 1,47-24,-47 23,23-23,1 24,-1-24,1 23,-1-23,0 24,1-24,23 23,-24-23,1 24,22-24,-22 23,23 1,0-24,-24 0,24 24,-24-24,24 23,0-23,0 24,0-24,0 0,0 23,0-23,0 24,23-24,-46 23,46-23,-23 24,0-24,23 0,-23 23,24-23,-24 24,23-24,1 23,-1-23,1 0,23 24,-24-24,24 0,0 23,0-23,0 0,0 0,23 0,1 24,-24-24,23 0,1 0,-1 23,1-23,-1 0,1 0,-1 24,1-1,23 1,0-1,0 1,-24 23,24-24,-23 1,23 23,0-24,0 1,0 23,0 0,-24-23,24 23,0 0,0 0,0 0,0 47,0-47,0 0,0 0,0 23,24-46,-24 0,0-1,23 1,1-1,23-23,-24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8:26:38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8380 1372 0,'0'0'82,"0"0"-10,0 0 5,0 0-16,0 0-15,0 0-10,0 0 11,0 0 11,0-32-18,0 29-4,0 0-19,0 2-7,0-1 10,0 2-16,0 0-7,0 0 3,0 0-9,0 0 5,1 12-14,4 9 11,2 8 7,-4 1-4,2 3 4,-4 2 0,2-4 11,2 1-10,-2-2 0,1-2-1,-2 0 1,-1-6 5,-1-1-8,0-1 2,0-2-13,0-1 12,0-2-66,0-1-34,0-4-33,0-7-86</inkml:trace>
  <inkml:trace contextRef="#ctx0" brushRef="#br0" timeOffset="601.6569">8190 1424 9,'0'0'60,"0"0"18,0 0-45,0 0 23,0 0-26,74-84-10,-54 72 5,3 2 8,-2 4 5,4 2-23,3 4-11,7 0 3,6 10-5,0 9 2,-1 4 3,-4 2-4,-6 5 5,-5 1-8,-1 0-2,-9 1 2,0 1 2,-11-2 1,-4 1-3,0 0 7,-7-2-7,-13-2 23,-3-1-10,-3-3-2,-4-1 1,-3-5 7,-2-1 12,-3-5-28,1-5 9,6-1-4,-1-4-7,4-2 18,4 0-18,-1-2 3,8-7-4,1 0 0,4 4-16,3 1-65,0 0-91,8-2-61</inkml:trace>
  <inkml:trace contextRef="#ctx0" brushRef="#br0" timeOffset="1155.8777">8938 1402 56,'0'0'93,"0"0"8,0 0 13,0 0-2,0 0-36,0 0-34,1-9-42,-1 19-12,0 18 9,-4 8 3,-7 4 15,0-1-8,0 1-1,2-4 2,-1-5-1,4-2-7,-2-4 0,2-4 0,0-1-9,-1-2 7,4-6-23,-2-3-19,5-4-49,0-5-23,0 0 0,0-9-12</inkml:trace>
  <inkml:trace contextRef="#ctx0" brushRef="#br0" timeOffset="1472.3284">8938 1391 44,'0'0'110,"0"0"-27,0 0-7,0 0-17,0 0-17,0 0-15,44-39-25,-27 53 9,2 10 10,-2 7-1,-2 4 32,-5 1-40,2-1 2,-5-5-4,-2-3-6,3-3-4,-2 0 0,1-5 1,-3 0-3,-1-3 2,-1-1 0,-2-1-3,0-2-74,0-3-14,0-4-30,-8-4-37</inkml:trace>
  <inkml:trace contextRef="#ctx0" brushRef="#br0" timeOffset="1672.8596">8893 1619 145,'0'0'75,"0"0"-75,0 0 21,0 0 11,0 0-24,86-14-8,-60 13 6,-1 1-14,-1-2 4,-5 2-89</inkml:trace>
  <inkml:trace contextRef="#ctx0" brushRef="#br0" timeOffset="2205.4541">9275 1373 186,'0'0'81,"0"0"-40,0 0 2,0 0-43,0 0 7,0 0 14,49 84 13,-32-45-4,-1-1 8,1-3-36,-1-5 7,-4-3-8,6-4 4,-5-7 4,0 0-7,0-8 3,-4 0-3,-1-5 8,0-3-9,-1 0 6,5-3-1,0-15 37,0-6-19,0-5 4,-6 0 3,2-2-18,-5 1 0,-2 0-8,1 2 4,-1 6-11,1 5 2,0 6-3,0 4-9,-2 4-46,0 3-29,0 0-95</inkml:trace>
  <inkml:trace contextRef="#ctx0" brushRef="#br0" timeOffset="2559.6634">9824 1323 150,'0'0'154,"0"0"-75,0 0 4,0 0-10,0 0-51,0 0-2,6-15-20,12 11 1,3 2 4,4-1-4,1 2 3,-1 1-4,-3-1 1,-2 1-5,-4 0 4,-2 0-26,-3 0-57,-6 0-61,-5 0-73</inkml:trace>
  <inkml:trace contextRef="#ctx0" brushRef="#br0" timeOffset="2791.4583">9942 1316 18,'0'0'176,"0"0"-167,0 0 4,0 0 53,0 0 35,-2 99-64,2-72 1,3 2-8,2-1-22,-1 0 5,1-3-9,-2-1-3,1-4 3,-4-2-4,0-2-5,0-2-54,0-2-62,0-6-8,0-4-75</inkml:trace>
  <inkml:trace contextRef="#ctx0" brushRef="#br0" timeOffset="2992.0018">9875 1664 181,'0'0'105,"0"0"-41,0 0-40,0 0-6,0 0-3,0 0 11,64 0 2,-43 0-23,4 1-4,-1-1-1,-3 0 0,-3 0-6,0 0-26,-6 2-88,-5-2-57</inkml:trace>
  <inkml:trace contextRef="#ctx0" brushRef="#br0" timeOffset="3377.4967">10273 1308 208,'0'0'137,"0"0"-33,0 0-34,0 0-50,0 0-20,0 0-13,12 61 13,-7-24 20,-2-2 0,-3-1-4,0-3-12,0-3-2,0-5-2,0-1 0,0-5-9,0-2-19,0-3-36,0-5-49,0-4-70</inkml:trace>
  <inkml:trace contextRef="#ctx0" brushRef="#br0" timeOffset="3763.4376">10197 1381 168,'0'0'62,"0"0"-25,0 0-15,36-90 31,-17 76-10,3 3-8,1 5 8,5 6-36,2 0 3,2 11-10,-1 13 0,-3 7 0,-4 4 0,-2 4 1,-8 0 12,-5 0 7,1-2-12,-4-4 6,-1-3-9,-2-3 26,-2-2-15,-1-2-15,0-2 20,0-1-9,-1-4-5,-10 1 8,-5-5-13,-2-2 8,-9 1-7,-1-5 2,-7-2 5,1-4-10,0 0-16,-3-1-29,1-11-85,0-2-187</inkml:trace>
  <inkml:trace contextRef="#ctx0" brushRef="#br0" timeOffset="28774.8643">11725 1197 107,'0'0'24,"0"0"-19,0 0 13,0 0 51,0 0 17,0 0-17,-3 92-25,-3-71-1,6 0-22,0 0-11,-3-1 6,1-2-13,1-2 2,-1 1-3,-1-2 3,3 1-10,0 0-6,0-3-58,0-2-20,0-2-72</inkml:trace>
  <inkml:trace contextRef="#ctx0" brushRef="#br0" timeOffset="29461.0737">11701 1197 159,'0'0'105,"0"0"-48,0 0 17,0 0-6,0 0-30,0 0-24,55-68-7,-32 60 9,5-2-13,3 4 8,2 2 12,-6 3-21,1 1 4,-4 0-6,-6 5-3,-5 11-2,-11 2-7,-2 3 1,-6 1 11,-18 2 3,-3-3 9,-3-4 11,4-4-17,3-2 0,2-2-6,8-3 7,2-2-6,8-2-1,3 0 0,0-2 0,0 0-18,0 0-9,8 0 25,10 3 4,4 4-9,-1 8 7,1 6 0,-2 6-4,-5 5-4,-1 0 8,-6-3-5,-2-1-4,-3-4 8,-3-5 2,0-1 1,-4-1 13,-10-5 2,-5-1 17,-2-4-7,-2-3-25,-5-2 28,1-2-29,0 0 9,1-3-5,2-9-2,3 0-6,0 0 0,5 1-56,2-1 5,9 2-126,4 0-90</inkml:trace>
  <inkml:trace contextRef="#ctx0" brushRef="#br0" timeOffset="29962.4578">12336 1173 122,'0'0'78,"0"0"-21,0 0-29,0 0 7,-96-6-35,70 35 27,1 10-3,4 7-16,9 6 27,2-1-10,7-4 6,3-5-22,0-8-5,4-4-2,14-4-2,6-6 0,4-7 10,5-5 4,-2-8-7,2 0 8,-2-2-12,-1-14 4,-3-7-1,-4-6-5,-6-1 14,-8-1-15,-7-3 5,-2 0 1,0 1-5,-3 1-1,-11 5 0,0 6-22,-5 5-36,-1 5-33,-1 5-88</inkml:trace>
  <inkml:trace contextRef="#ctx0" brushRef="#br0" timeOffset="30310.1618">12553 1128 204,'0'0'75,"0"0"-29,0 0 6,0 0 47,0 0-22,0 0-62,7-27-15,1 55-29,2 14 29,0 8 8,-2 2 10,-2-3-9,-1-4 0,0-6-9,-2-4 0,0-5 2,-1-5-7,-2 0-2,0-7-99,0-5 8,-2-8-109</inkml:trace>
  <inkml:trace contextRef="#ctx0" brushRef="#br0" timeOffset="30711.1572">12615 1391 172,'0'0'124,"0"0"-77,0 0-24,0 0-20,0 0-3,0 0 0,45-15 0,-24 15 3,4 0 0,-2 0-3,2 0 1,-4-3 4,-1-1-5,-6-4 0,-3-4 0,-2-1 9,-2-5-4,-2-3-2,-2-2 16,0-3-9,-2 2 30,1 5-11,-1 3 9,-1 8 4,0 6 5,0 2 3,0 0-50,0 20-4,0 11 2,0 7 0,0 1 4,0-3 5,0-3-7,0-1 0,0-5 4,3-3-2,-1-1-4,-1-4-26,3-1-62,-1-4-3,2-2-31,1-6-137</inkml:trace>
  <inkml:trace contextRef="#ctx0" brushRef="#br0" timeOffset="31381.794">13159 1123 122,'0'0'138,"0"0"-80,0 0-14,0 0 27,0 0-57,0 0-14,0 20-2,0 15 2,0 5 30,0 2-5,1-1-25,1-6 28,1-4-20,-1-2-6,0-5 6,-2-3-7,0-2-1,0-4 1,0-2 3,0-5-8,0-5 4,0-3-36,0 0-1,0 0 10,0-11-20,0-7-106,3-3 28,-3 0 18</inkml:trace>
  <inkml:trace contextRef="#ctx0" brushRef="#br0" timeOffset="32030.2907">13172 1294 49,'0'0'98,"0"0"-28,0-79 6,6 55-7,1 4 15,-2 6-57,4 4-17,-3 6 29,-2 3-17,2 1-17,2 2-5,2 17 0,4 3 0,-4 4 0,0-2 0,-5 0-2,-2-2 3,-3-4-3,0-2 2,0-5 0,0-3 2,0-3-2,0-3 0,0-2 8,0 0-4,3 0 13,1-5 10,4-18-27,1-9 13,3-4-13,2 2 0,-1 2 0,-1 10 4,-4 5-4,-2 9 0,-1 4-1,4 2-11,3 2 12,3 0 0,4 14-8,-2 6 7,0 4 1,-6 1 0,1 1-9,-6-2 2,-3-2 7,-3-2 0,0-2 0,0-3 4,0 0-4,0-2 0,0 1 3,0-2-5,0-1 2,0-2 0,0-2 6,-2-2-6,-1-2 0,3 0 0,0-3 1,-1 0-1,1 0 6,0 0 4,0 0 10,0 0-20,0 0 4,0 0-2,0 0 4,0 0-7,0 0 1,0 0-7,0 0 6,0 0-29,0 0 0,0 2 5,0-1-22,0 1 39,0-2 6,0 1-27,0-1-42,0 0-71,6 0-86</inkml:trace>
  <inkml:trace contextRef="#ctx0" brushRef="#br0" timeOffset="32446.9031">13888 1005 206,'0'0'67,"0"0"-67,0 0-9,0 0 2,0 0 7,0 0 6,0 68 7,0-51-9,0-2 5,0 1-9,0-3-2,0 0-28,-3 0-99</inkml:trace>
  <inkml:trace contextRef="#ctx0" brushRef="#br0" timeOffset="33318.1953">14167 1170 85,'0'0'100,"0"0"22,0 0-5,0 0-7,0 0-40,0 0-39,2-31-16,-2 23 12,0 0-27,-8 1-4,-4 4 0,-1 0-12,-5 3 14,1 0-6,0 0 3,3 0 2,1 0 4,5 3-1,2 7 0,3 7-21,3 3 2,0 4 11,5 3 8,12 3 2,5 3-2,1 0 3,3-1-3,0-4 3,-2-2-3,-1-2 0,-5-2 4,-5-4-7,-3-1 3,-5-5 0,-5-3-3,0 0-4,0-3 7,-12 0 6,-6-3-3,-4-1 16,-3-2-19,-1 0 2,4 0-4,-1 0-26,3-4-85,3-1-138</inkml:trace>
  <inkml:trace contextRef="#ctx0" brushRef="#br0" timeOffset="34235.9546">15104 1037 276,'0'0'94,"0"0"-94,0 0-6,0 0 6,0 0 5,0 89 14,0-52 9,0-3-7,0 2 0,0-4-4,0-3-12,0-1-3,0-4-2,0 1 1,0-3-1,0-1 0,0-3-3,0-3-15,7-5-52,2-7-40,0-3-92</inkml:trace>
  <inkml:trace contextRef="#ctx0" brushRef="#br0" timeOffset="34536.7608">15119 1026 233,'0'0'73,"0"0"-42,0 0 10,0 0-2,0 0-13,0 0-2,52-50-15,-34 45 8,1 1-3,1-2-8,2 4-6,1-1 0,0 3 3,-3 0-10,1 0-11,-8 0-67,-4 1-61,-8 8-86</inkml:trace>
  <inkml:trace contextRef="#ctx0" brushRef="#br0" timeOffset="34752.9368">15111 1209 67,'0'0'49,"0"0"8,0 0 12,0 0-18,0 0-13,0 0-6,91 18-18,-68-18-14,-5 0 0,-6 0-1,-8 8-120,-4-1-92</inkml:trace>
  <inkml:trace contextRef="#ctx0" brushRef="#br0" timeOffset="34953.4744">15119 1415 11,'0'0'92,"0"0"-22,0 0-10,83 3 0,-57-3-34,2 0-2,1 0-21,-3 0-3,1 0 0,-3 0-51,-4 0-91</inkml:trace>
  <inkml:trace contextRef="#ctx0" brushRef="#br0" timeOffset="35592.7843">15799 964 229,'0'0'135,"0"0"-63,0 0-46,0 0-26,0 0 0,-53 87 31,24-45 3,0-1-29,-1 0 29,5-5-32,2-3 2,0-3-1,8-6-1,1-3-4,1-4-11,3-4-67,3-4-19,1-6-86</inkml:trace>
  <inkml:trace contextRef="#ctx0" brushRef="#br0" timeOffset="35877.962">15558 1063 337,'0'0'61,"0"0"-61,0 0 2,0 0-2,0 0 23,0 0 1,92 104 30,-70-72-36,-1-4-13,0 2 0,2-3 4,-3-3-9,-2-1 0,0-3 0,-4-4-9,0 1-29,2-5-62,0-5-36,0-2-75</inkml:trace>
  <inkml:trace contextRef="#ctx0" brushRef="#br0" timeOffset="36156.6481">16169 1033 384,'0'0'115,"0"0"-92,0 0-23,0 0-36,0 0 36,12 93 19,-8-52-16,-2-2 18,-2-1-16,0-6 0,0-3 3,0-3-1,0-3-7,0-2 0,-6-5-43,3-4-2,2-5-95,1-7-82</inkml:trace>
  <inkml:trace contextRef="#ctx0" brushRef="#br0" timeOffset="36495.2469">16188 1071 179,'0'0'82,"0"0"14,0-95 20,3 74-57,4 6-14,-3 4 6,1 7-24,2-3-20,6 5 6,8 0-13,5 2 0,5 0-3,-1 9 4,-2 9-2,-7-2 1,-5 4-6,-7-3-2,-4-1 8,-5 1 0,0-2-10,-11 2 1,-12 1 9,-9-4 0,-4 2-4,-4-2-15,4-1-34,5-3-28,6 1-74,10-6-53</inkml:trace>
  <inkml:trace contextRef="#ctx0" brushRef="#br0" timeOffset="36896.3242">16459 1045 225,'0'0'153,"0"0"-17,0 0-65,0 0-36,0 0-35,0 0-16,7 46 16,-3-11 2,0 2 24,-3-1-14,1 0-6,-2-3 6,0-3-11,0-5 2,0-4-3,0-1 0,0-6-3,0-2-14,1-5-18,-1-2-22,2-5-55,2 0-183</inkml:trace>
  <inkml:trace contextRef="#ctx0" brushRef="#br0" timeOffset="37128.0196">16487 1055 323,'0'0'78,"0"0"-37,0 0-11,0 0 1,0 0-8,0 0-5,90-78-11,-73 74-7,-2-1 0,2 5-2,-1 0-2,2 0 4,0 0-19,-6 0-33,-2 0-65,-5 5-28,-5 1-48</inkml:trace>
  <inkml:trace contextRef="#ctx0" brushRef="#br0" timeOffset="37375.4304">16508 1098 62,'0'0'111,"0"0"-15,0 0-22,0 0-21,0 0-17,0 0 13,49 3-29,-26 0-2,-1 0 2,3 0-18,-3 0 2,-3 1-4,-2 4-6,-8 2-5,-4 4-70,-5 4-43,-3 0-50</inkml:trace>
  <inkml:trace contextRef="#ctx0" brushRef="#br0" timeOffset="37613.743">16470 1369 11,'0'0'55,"0"0"24,0 0-7,0 0-23,0 0 21,0 0-3,16 10 11,6-10 3,5 0-57,1 0-17,2 0 2,-3 0-4,-5-1-5,-2-1 0,-7 1-20,-3 1-23,-4 0-100,-6 0-108</inkml:trace>
  <inkml:trace contextRef="#ctx0" brushRef="#br0" timeOffset="37998.8216">16872 1042 339,'0'0'38,"0"0"-38,0 0 0,0 0 1,10 97 27,-10-65 31,0 0-29,0 1-22,0-7 7,0-2-9,0-5-4,0-4-2,0-4-20,0-3-17,0-6-37,0-2-41,5 0-54</inkml:trace>
  <inkml:trace contextRef="#ctx0" brushRef="#br0" timeOffset="38462.4015">16906 1048 67,'0'0'106,"0"0"0,39-87-46,-24 67-12,-2 5 46,4 5-36,-4 2-29,3 4-7,1 2-17,1 2-3,-2 2-2,1 11-3,-5 4-2,-1-1 5,-9 2 0,-2 2-4,0 0 2,-25-2 2,2-2 18,-2-3-18,5-3-14,9-6 14,2-1 0,6 0 1,3-3 1,0 2 0,0 1-4,0 4-28,0 6 18,0 4 11,3 6 1,9 0 6,6 2 1,1-2 3,2-2 3,3-2-9,-2-2 1,-2-2-5,-3-1 1,-4 1-2,-5-2 1,0 2 0,-4-1 0,-1-2-24,0-3-94,-1-5-50</inkml:trace>
  <inkml:trace contextRef="#ctx0" brushRef="#br0" timeOffset="38979.4166">17509 940 155,'0'0'144,"0"0"-123,0 0-7,0 0 5,0 0-14,81-14 14,-62 14-11,-1 0-2,1 0-3,-4 0-1,-1 0-4,-5 0-15,-6 0-131,-3 0-81</inkml:trace>
  <inkml:trace contextRef="#ctx0" brushRef="#br0" timeOffset="39186.4829">17585 928 84,'0'0'114,"0"0"-108,0 0 45,0 0 60,0 81-42,0-57-13,3-2-9,3 4-36,3-2 5,-3 0-15,0 2 9,-2-3-9,-1-1 2,-3-1-6,0-3 3,0-1-148,-1-4-71</inkml:trace>
  <inkml:trace contextRef="#ctx0" brushRef="#br0" timeOffset="39402.6673">17536 1286 136,'0'0'116,"0"0"-106,0 0 22,0 0 27,0 0-28,0 0 19,93 27-34,-61-25 1,1-1-5,-4-1-11,-1 0-1,-1 0 0,-2 0-105,-4 0-131</inkml:trace>
  <inkml:trace contextRef="#ctx0" brushRef="#br0" timeOffset="39734.7273">17992 998 313,'0'0'18,"0"0"-18,0 0 0,0 0 2,0 79 62,0-48-7,0 3-9,0-3-15,-1 1-32,-2-5 8,3-3-9,-2-3 10,2-6-7,0-6-3,0-3 0,0-5-5,0-1-36,0 0 12,2-7 5,7-10-71,1-2 4,-4-4-43,0-1 29</inkml:trace>
  <inkml:trace contextRef="#ctx0" brushRef="#br0" timeOffset="40182.9184">18034 1065 48,'0'0'100,"0"0"-18,0 0 26,43-86-48,-23 73-16,-4 4-37,-3 5-3,0 3 3,-6 1-7,6 1-6,-1 16 1,-2 4 1,0 1 4,-7 2 10,-2-1-4,-1-3 18,0-5-20,0-3-2,0-6 2,0-2-3,0-2-1,0-2 11,0 0-7,2 0 13,5-2 0,4-15-3,5-10-5,3-4-9,3-6 0,0 3 0,-5 7 4,-3 11-4,-8 8 0,-3 6 1,4 2 18,1 0-19,5 18 0,4 5 4,-4 2-1,0 0 9,-2-1-2,-5-3-8,-1 0 10,-2-3-9,-3 3-3,0 0 0,0 4 10,0-3-15,0 1 5,-5-2-41,2-2-21,0-1-30,3-5-87,0-6-71</inkml:trace>
  <inkml:trace contextRef="#ctx0" brushRef="#br0" timeOffset="40521.4996">18655 934 458,'0'0'56,"0"0"-56,0 0-21,0 0 21,13 103 18,-13-65-9,0-2 16,0-3-12,0-2 2,0-3-8,-1-4 1,-2-5-11,0-2 3,1-4 0,1-6-4,-1-1-7,2-6-66,0 0-58,0 0-5</inkml:trace>
  <inkml:trace contextRef="#ctx0" brushRef="#br0" timeOffset="40753.2944">18643 896 342,'0'0'67,"0"0"-31,0 0-35,0 0 1,0 0 8,100-67-2,-76 63-4,-2 3 6,0-1-3,1 2-8,1 0 1,1 0-7,-3 0-58,-5 0-133,-5 3-18</inkml:trace>
  <inkml:trace contextRef="#ctx0" brushRef="#br0" timeOffset="41007.2373">18668 1055 17,'0'0'96,"0"0"-4,0 0 15,0 0-32,0 0-22,102 17-15,-80-16-38,-1 1 5,0 1-5,-8 0-7,1 2-3,-6-1-87,-4 1-86</inkml:trace>
  <inkml:trace contextRef="#ctx0" brushRef="#br0" timeOffset="41223.4037">18646 1287 95,'0'0'8,"0"0"97,0 0 8,0 0-12,0 0-14,0 0-38,95 7-21,-72-7-26,-1 1 3,-1 2-5,-5 0-4,-1 0-8,-4-2-70,-4 1-125,-4-2-81</inkml:trace>
  <inkml:trace contextRef="#ctx0" brushRef="#br0" timeOffset="41940.7909">19211 874 192,'0'0'121,"0"0"-121,0 0-2,0 0 2,-7 117 8,0-69 33,2-1 8,0-5-38,5-5 4,0-2-15,0-3 5,0-5-10,0-3 5,0-5-77,0-3-44,0-8-87</inkml:trace>
  <inkml:trace contextRef="#ctx0" brushRef="#br0" timeOffset="42373.12">19211 956 103,'0'0'83,"0"0"-19,0 0-31,0 0-16,0 0 7,0 0 4,42-61-21,-30 86-7,0 11 0,-1 5 29,2 1-25,-4-3 17,1-1-15,2-4-2,-1-2 21,3-2-23,1-4 7,3-2 5,2-5-12,-2-3 8,-6-8-9,-1-5 5,-3-3 2,-2 0 4,2 0 49,3-7 21,1-11-58,-1-5 0,-1-4-15,-5-3-7,-2-5 15,-3 1-16,0-4-1,0-1 1,-2-2 0,-4 2-1,3 3 0,-3 5-24,5 5 2,-5 8-31,6 6-34,0 9-38,0 3-105</inkml:trace>
  <inkml:trace contextRef="#ctx0" brushRef="#br0" timeOffset="42758.5611">19838 910 267,'0'0'181,"0"0"-129,0 0-27,0 0-5,0 0-16,0 0-2,86-20 2,-48 14-5,-2 1 1,-2 2 0,-3 2-1,-2 1 1,-2 0-27,-7 0-77,-8 0-189</inkml:trace>
  <inkml:trace contextRef="#ctx0" brushRef="#br0" timeOffset="42996.8634">19983 922 164,'0'0'59,"0"0"-45,-23 78 61,16-45-15,1 2-22,1-1 6,1 1-20,4-1-15,0-3-1,0-3 0,0-3-8,0-6 0,0 1 4,-1-6-10,-1 1-60,-1-4-30,0-8-138</inkml:trace>
  <inkml:trace contextRef="#ctx0" brushRef="#br0" timeOffset="45704.2153">8290 2011 6,'0'0'56,"0"0"-45,0 0 3,0 0 31,0 0-15,0 0-22,24 0 13,-16 0-2,-1 0 3,5 0 8,0 0-29,4 0 3,1 0 0,7 0 1,4 0-4,2 0 1,4-1-1,2-3 7,0-1-2,7 0 11,2 1 10,1 1-12,-1 0-3,1 0-12,-3 0 3,-1 1-3,1 2 3,1-1-3,0-1 1,-2 1 2,0-1-3,0 2 0,-5 0 3,0-1-7,-1 1 4,3 0 0,1 0 0,5 0 5,6-1-5,5-3 0,4 1 2,7-1-9,5-1 7,4 1 0,0-1 5,-2 2-2,-2 0-3,-2 0 0,0 2 0,-1-1-4,1 1 4,-1-1 0,1-1-1,0-2 7,3 2-6,5 1 0,-5 0-2,-3 1 2,-3 1 0,0-2 0,0 1 0,2-1 1,4 1-1,-4-1 0,1-1 0,-1 0-3,0-1 3,2-1 0,-1-1 0,-3 1 2,0 1-2,0 1 1,3 2 0,1-1-1,3 0 0,-4 2 0,0 0-2,6-1 2,4-1 0,8-1 1,6 0 0,4-1-2,5-4 1,0 2 0,-5 1 0,-2-2 2,-2 3-2,0 1 0,-3 1 3,-3 1-7,-3 1 4,0 0 0,-3 0-1,5 0 3,-1 0-2,2-2 0,-2 0 0,-2-2 0,1 1 0,-4 0 1,-4-1-2,-1 1 1,-2 1 0,-4-1 0,-3 2 0,-12-3 0,2 1 0,-2 1 0,3 0 0,2 1 0,-1-2 0,-1 1-2,-3-1 8,-3 1-6,-2 1 0,0 1 1,0 0-7,4-2 6,1 2 0,2-1 4,1-1-1,3 1-4,4-2 1,4-1-2,5-1 0,0 0 2,5 1 0,-1 0 0,-2-1 3,0 2-3,0 0 0,-3 1 0,2 1-5,-5-1 5,-1 1 0,-2 0 0,0-2 6,-5-1-6,-1 1 0,1-3 1,-3 3-4,4-1 3,1-1 0,-1 1 0,-2-1 0,-7 3 0,-2-3 0,-1 2 2,-2 1-3,0 1 1,0-1-3,-1-1 3,1 0 2,-1 0-2,1-1 0,-1 2 3,1 0-8,-1 0 5,-2 0 0,2 1 2,0-1-2,1 1 0,1-4 0,2 0 1,1 2-1,5-1 0,5 1 0,1-1-5,-1-1 5,1-1 0,2 3-1,6 0 4,6 0-3,7 0 0,3 0 0,1-2-2,-1 3 2,0-1 0,-5-2-1,-5 3 8,-1-1-7,-2-1 0,4 1-2,0-1 0,2 2 2,-4 2 0,-2 0-3,0 0 6,2 0-3,-1 0 0,0 6 0,0 1-3,3 1 3,6-1 0,-1 2-3,3-1 9,2 1-6,-1 0 0,3-2 2,0 1-7,-3 0 5,-2-3 0,-3 0 9,-3-2-9,-7 0 5,-11 0 1,-16 0-1,-18-1-5,-15-1 0,-11-1 2,-2 0-8,-12 0-8,-16 0-6,-8 0-187</inkml:trace>
  <inkml:trace contextRef="#ctx0" brushRef="#br0" timeOffset="63224.2798">21109 645 211,'0'0'126,"0"0"-76,0 0-50,0 0-5,0 0 5,0 0 2,-40 105 18,25-51 48,0 6-28,1-2-13,4-3 1,4-3-26,2-8 5,4 0-7,0-3 1,0-5 11,7-2-12,12-2 6,4-3-1,6-5 3,7-4-10,5-9 2,5-4-50,0-7-104,-4 0-206</inkml:trace>
  <inkml:trace contextRef="#ctx0" brushRef="#br0" timeOffset="63926.2311">21690 745 184,'0'0'139,"0"0"-100,0 0-13,0 0-26,0 0 7,0 0-1,64 8 7,-26-8 28,7 0 6,4 0-37,1 0 2,-3-4-12,-8-4 4,-11 5-17,-10 2 4,-12-1-78,-6 2-64</inkml:trace>
  <inkml:trace contextRef="#ctx0" brushRef="#br0" timeOffset="64227.0525">21827 763 75,'0'0'56,"0"0"-50,0 0 29,1 87 44,4-51 0,-1-2-37,2-1 2,-1-4-11,0-2-14,0-3-1,-4-3-17,-1-2 3,0 1-3,0 0-1,0-2-7,0-2-10,0-2-50,0-4-95,0-5-7</inkml:trace>
  <inkml:trace contextRef="#ctx0" brushRef="#br0" timeOffset="64628.1351">22231 711 236,'0'0'135,"0"0"-108,0 0-27,0 0-4,9 81 4,-4-36 22,-2-1 7,1-2 2,0-8-29,-1-2 3,0-1-5,-1-7 0,2 0-3,-1-5 1,-1-2-61,1-5-18,0-7-64</inkml:trace>
  <inkml:trace contextRef="#ctx0" brushRef="#br0" timeOffset="65029.2195">22307 953 36,'0'0'201,"0"0"-149,0 0-36,0 0-16,0 0 1,0 0 0,88-28 5,-63 25 1,-2 3 15,-5-4-22,-2 2 7,-1-4-5,-2-5 4,0 1 6,-2-7-11,-3-4 5,-2 0 14,-3 0-18,-2 3 39,-1 8 20,0 5 0,0 3 12,0 2-28,0 0-32,0 7-13,0 19-27,-6 10 27,0 2 0,2-2 4,-2-3-8,6-3 4,0-1 0,0-5-5,0 0-5,0-4-34,6-6-40,6-1-41,5-9-53,3-4-36</inkml:trace>
  <inkml:trace contextRef="#ctx0" brushRef="#br0" timeOffset="65445.984">22871 776 201,'0'0'69,"0"0"-11,0 0-31,0 0-20,0 0-6,0 0 10,-85 87-10,63-37 8,3-4 27,6-2-28,4-6 9,6-6-17,3-3 11,0-5-11,8-3 3,5-4 3,5-6 7,1-8-9,4-3 7,5 0 16,4-14-2,-2-7 9,-5-5-2,-4-4-7,-6-3-5,-4-6-14,-5 0-4,-3-3-2,-3 3-2,0 4-5,-1 4-3,-12 6-25,-1 9-13,0 7-91,1 6-76</inkml:trace>
  <inkml:trace contextRef="#ctx0" brushRef="#br0" timeOffset="66085.4134">23102 765 13,'0'0'162,"0"0"-61,0 0-45,0 0 20,0 0-29,0 0-19,5-15-28,-4 42-47,-1 11 47,0 5 3,2 6 12,-1-7 9,8-4-20,0-5-1,2-3-3,2-7 9,4-1-5,0-4-3,1-6 0,2-3 26,-4-6-20,2-3 12,6 0 20,1 0-15,-1-15 10,-1-3-11,-4-5-3,-4-3 19,-3-2-37,-6-4 17,-2 3-19,-2-5 7,-1 4-10,2 3 3,-1 2-15,-1 8 5,3 6-37,-4 7-16,0 4-31,0 0-140</inkml:trace>
  <inkml:trace contextRef="#ctx0" brushRef="#br0" timeOffset="67103.7446">24014 678 110,'0'0'81,"0"0"-16,0 0-29,0 0-9,0 0 9,0 0-33,-91-38 9,69 38-6,-2 15 5,1 14-8,-5 11-2,1 12 16,3 5-16,5 0 6,8-3-7,8-7 3,3-7 1,0-5-3,14-3 14,4-5 1,2-5-12,-1-4-4,-2-7 6,0-3-6,-1-8 13,2 0-2,5-2 19,2-13-2,-4-5-23,-6-1 3,-6-3-8,-5-3 7,-4 2-19,0-2 6,-4 2-9,-7 3 6,4 3 3,-1 5 1,4 3-2,1 4 2,3 4 5,0 3 0,0 0-6,0 0 5,15 0-14,4 0 15,8 6-1,3 6-2,-2 3 0,-1 1 3,-3 1 0,-8 3-5,-1-2 9,-4 0-4,-7-2 0,-2 1 0,-2-3 0,0 3-7,-3 0 7,-5-2 5,1-2-2,1-1-3,4-2 0,1-4-69,1-3-54,0-3-11</inkml:trace>
  <inkml:trace contextRef="#ctx0" brushRef="#br0" timeOffset="67419.8496">24391 695 260,'0'0'128,"0"0"-27,0 0-87,0 0-14,0 0-29,0 0 29,0 116 31,0-66 24,0-1-41,0-7 12,-1-6-26,-1-4 10,2-5-13,0-3 3,0-5 0,0-2 0,0-5-6,0-5-39,0-7-46,0 0-89,8-5-25</inkml:trace>
  <inkml:trace contextRef="#ctx0" brushRef="#br0" timeOffset="67836.5655">24448 899 175,'0'0'107,"0"0"-107,0 0-14,0 0 14,0 0 1,0 0 0,63 24 22,-41-19 1,1-4-9,-1-1 0,3 0-11,-3 0 1,1-13-3,-2-6 2,0-3 2,-5-3-4,0-4-2,-5-1 7,-3 2-3,-3 5 3,-2 2 15,-1 7 27,-2 5 20,0 6-18,0 3 8,0 0-39,0 7-20,0 19-17,0 11 15,-2 9 4,-1 0 1,-1-2 1,1-5-1,3-7 1,-1-5 1,-1-4-5,2-2 0,-1-5 2,1-2-15,0-4 12,0-4-34,0-2-20,0 0-62,0-4-22,0 0-90</inkml:trace>
  <inkml:trace contextRef="#ctx0" brushRef="#br0" timeOffset="68253.2578">25018 696 22,'0'0'272,"0"0"-165,0 0-41,0 0-17,0 0-4,0 0-39,55-11 7,-20 5-4,2 4-9,0-2 10,-6 3-8,-1 1-2,-2-2 0,-5 1 2,-2-1-4,-6 1-31,-3-1-74,-8 1-56,-4-2-135</inkml:trace>
  <inkml:trace contextRef="#ctx0" brushRef="#br0" timeOffset="68491.5827">25158 693 18,'0'0'88,"0"0"-68,0 0 28,0 0 35,-9 91-36,9-59-1,0 2-11,0-2-11,0 0 1,0-3-23,0-2 5,0-3 10,0-2-15,0-1 2,0-3-2,0-2-2,0-3-21,0-2-113,0-5-150</inkml:trace>
  <inkml:trace contextRef="#ctx0" brushRef="#br0" timeOffset="69980.2036">26290 673 218,'0'0'180,"0"0"-113,0 0-67,0 0 0,0 0-26,0 0 26,0 62 19,0-24-10,0 0 5,0-1-14,0-1 11,0-4-10,0-1-1,0-2 0,0 0-2,0-1-17,0-1-63,0-4-69,2-5-52</inkml:trace>
  <inkml:trace contextRef="#ctx0" brushRef="#br0" timeOffset="70281.0232">26295 678 237,'0'0'135,"0"0"-29,0 0-46,0 0-35,0 0-18,0 0-5,116-53 1,-75 49-3,1 2 0,-5 2-5,-7 0-2,-5 0-14,-10 0-69,-8 0-11,-7 0-128</inkml:trace>
  <inkml:trace contextRef="#ctx0" brushRef="#br0" timeOffset="70512.8223">26244 928 4,'0'0'62,"0"0"29,0 0 15,0 0-7,0 0 2,81 3-56,-47-3-25,-1-3-20,-2 1 4,-4 2-9,-6 0-3,-7 0-128,-10 3-142</inkml:trace>
  <inkml:trace contextRef="#ctx0" brushRef="#br0" timeOffset="70713.3629">26325 1125 56,'0'0'87,"0"0"-14,0 0 30,0 0-32,91 0-7,-57 0-39,5-3-9,-2 0-16,-1 1 0,-2 2-6,-5 0-20,-7-1-98,-4-1-51</inkml:trace>
  <inkml:trace contextRef="#ctx0" brushRef="#br0" timeOffset="71130.0797">27105 666 168,'0'0'137,"0"0"-12,0 0-33,0 0-44,0 0-48,0 0-22,-28 50 18,0-10 6,-1 4-2,-4 1 20,2-4-14,3-2-5,-2-5-1,4-4-20,1-1-90,0-8-75,4-6-48</inkml:trace>
  <inkml:trace contextRef="#ctx0" brushRef="#br0" timeOffset="71415.2766">26834 721 203,'0'0'118,"0"0"-97,0 0-17,0 0-4,0 0 0,91 74 28,-66-37-2,3-3 2,-2-4 0,-4 0-19,-2-6-9,-6-1 0,-3-4 8,-4 1-20,-4-6-6,5-3-56,-4-1-16,1-7-90</inkml:trace>
  <inkml:trace contextRef="#ctx0" brushRef="#br0" timeOffset="71716.114">27260 732 100,'0'0'249,"0"0"-153,0 0-93,0 0-3,0 0-12,0 0 12,24 111 11,-24-68 18,0-4-18,0-2-6,0-8 2,0 0-4,0-5-6,0-5-23,0-2-50,0-7-19,0-4 23,0-6-72</inkml:trace>
  <inkml:trace contextRef="#ctx0" brushRef="#br0" timeOffset="72079.4498">27320 717 274,'0'0'84,"0"0"12,0 0-25,0 0-14,30-89-44,-8 76 2,9 2-15,1 4 0,-4 3-3,-1 4 3,-12 0-4,0 0 0,-5 11-6,-1 6 9,-2 4-6,-3 1-5,-4 2 5,0 2 7,-8-2-1,-5-1 1,-3-3 1,-4 0 3,-2-3-4,-2-2-41,3-2 16,0-2-72,0-2-64,6-4-45</inkml:trace>
  <inkml:trace contextRef="#ctx0" brushRef="#br0" timeOffset="72587.3088">27705 714 289,'0'0'183,"0"0"-127,0 0-56,0 0-37,0 0 24,0 88 9,0-44 4,0-1 14,0-6-11,0 1-1,0-7 0,0-2 2,-4-5-8,2-3-31,1-6-61,1-4-35,0-8-88</inkml:trace>
  <inkml:trace contextRef="#ctx0" brushRef="#br0" timeOffset="72858.8129">27703 702 370,'0'0'151,"0"0"-73,0 0-66,0 0 11,0 0-20,86-60 1,-58 54-7,2 6 6,0 0-3,-4 0 0,-2 0-3,-6 0-6,-3 0-6,-7 4-70,-7 3-87,-1 4-112</inkml:trace>
  <inkml:trace contextRef="#ctx0" brushRef="#br0" timeOffset="73069.8964">27662 904 24,'0'0'89,"0"0"-5,0 0-5,0 0-21,80 9-29,-60-6-11,1-2-18,-2 5 0,-4 0 0,0 5-37,-9 2-100,-5 0-64</inkml:trace>
  <inkml:trace contextRef="#ctx0" brushRef="#br0" timeOffset="73266.9412">27693 1126 56,'0'0'68,"0"0"19,0 0-19,0 0 11,0 0-42,106 3-26,-73-3-7,-1 0-1,-2 0-6,-1 0-49,-8-6-150</inkml:trace>
  <inkml:trace contextRef="#ctx0" brushRef="#br0" timeOffset="73589.8968">28181 780 7,'0'0'81,"0"0"-81,0 0 0,-5 84 90,-2-44-39,-3-1 13,2-5-44,4-2-9,0-7-2,1-4-5,3-3-2,-1-2-2,1-4-5,0-3-43,0-5-77</inkml:trace>
  <inkml:trace contextRef="#ctx0" brushRef="#br0" timeOffset="74069.1059">28238 732 252,'0'0'99,"0"0"22,0 0-41,0 0-16,41-85-48,-26 77-14,-3 3 3,1 2 2,3 0-7,-4 3 0,2 0-7,-2 0-2,-3 5 9,-1 9-14,-4 6 0,-4 1-52,0 7-27,-9 0-8,-19-1 90,-4 2 11,-2-8-22,10-6 11,7-1 9,11-9 4,4-2 5,2 0-7,0-1-13,0 1 7,0 3 5,3 3 2,10 6 14,2 3 7,3 0 34,-1 3-18,3-3-34,0 2 12,-1-3-14,-2-1 5,-4 1-4,-2-4-2,-3-1-2,-1-1 0,-3-2-78,1-4-73</inkml:trace>
  <inkml:trace contextRef="#ctx0" brushRef="#br0" timeOffset="74586.1163">28702 682 167,'0'0'195,"0"0"-118,0 0-41,0 0-12,0 0-16,0 0 5,50-15-13,-29 12 5,3 2-4,1 1-1,4 0 1,-1 0-2,-3 0-9,-2 0-89,-7 0-105</inkml:trace>
  <inkml:trace contextRef="#ctx0" brushRef="#br0" timeOffset="74808.8769">28842 675 72,'0'0'65,"0"0"-61,0 0 17,0 0 28,-15 88 23,13-57-28,2 2-26,-1 1 5,1 0-15,0-3-8,0 0 15,-2-3-15,-4-3 5,-2-1-5,-1-3-24,-2 1-122</inkml:trace>
  <inkml:trace contextRef="#ctx0" brushRef="#br0" timeOffset="75025.0362">28676 1143 235,'0'0'199,"0"0"-118,0 0-22,0 0-46,0 0 6,0 0-19,112 0 3,-64 0 2,-2 0-5,-3 0-1,0-1-3,-7-4-91,-4-3-92,-4 0-131</inkml:trace>
  <inkml:trace contextRef="#ctx0" brushRef="#br0" timeOffset="75372.7331">29218 732 142,'0'0'143,"0"0"-73,0 0-33,0 0-13,0 0-24,0 0-18,7 65 18,-5-26 9,-2 1 10,0-3-11,0-4-7,0-8 14,0-4-10,0-4-5,1-5 3,1-2 1,-1-5-8,1-2-41,1-3-53,-2 0-6,6 0-16</inkml:trace>
  <inkml:trace contextRef="#ctx0" brushRef="#br0" timeOffset="75842.8513">29269 784 55,'0'0'131,"0"0"-56,37-78 1,-25 65-10,-2 7-36,2 3-18,-3 3-9,2 0-2,-3 6-2,1 18-4,2 6 5,-5 5 0,0-1 0,-2-2 0,-1-5 3,0-6 1,0-6-2,0-7-2,-3-4 0,2-4 2,-2 0-2,0 0 6,1 0 17,5 0-15,9-16 17,6-13-25,5-7-14,0-3 0,1 0 9,-8 9 5,-5 5 16,-4 9-16,-4 7 25,-1 6-14,-2 3-10,1 0-2,4 17-27,0 8 28,0 7-1,-3 0 1,-5 0 0,0 2-5,0-6 12,0-4-12,0-1 8,0-7-3,0-1 6,0-3-3,0-1-6,0-3-9,0-3-129,0 1-145</inkml:trace>
  <inkml:trace contextRef="#ctx0" brushRef="#br0" timeOffset="76259.607">30055 691 338,'0'0'111,"0"0"-102,0 0-9,0 0-10,0 0-18,0 82 28,-8-37 25,-4 3-24,2-4 15,1-7-16,-1-5 1,4-6 4,0-1-5,-1-5-1,3-2-19,-2-6-108,2-8-78</inkml:trace>
  <inkml:trace contextRef="#ctx0" brushRef="#br0" timeOffset="76513.5516">30097 642 352,'0'0'98,"0"0"-57,0 0-23,80-55-13,-56 50 8,0 0-9,3 3 3,-2 1-10,-1 1 3,-7 0-17,-3 0-20,-6 0-41,-5 1-38,-3 6-46</inkml:trace>
  <inkml:trace contextRef="#ctx0" brushRef="#br0" timeOffset="76698.4757">30122 763 7,'0'0'50,"0"0"-14,0 0 7,0 0 24,0 0 30,0 0-48,79 37-2,-58-35-43,-2 2-3,-5 1-1,-3 0-64,-4 4-99</inkml:trace>
  <inkml:trace contextRef="#ctx0" brushRef="#br0" timeOffset="76914.6791">29998 1089 16,'0'0'118,"0"0"41,0 0-49,0 0-19,94 16-23,-56-16-28,1 0-35,-4 0 4,2 0-9,-2 0-10,-3-5-93,-6-4-182</inkml:trace>
  <inkml:trace contextRef="#ctx0" brushRef="#br0" timeOffset="77500.6626">30669 607 264,'0'0'0,"0"0"0,0 0-3,0 116 3,0-74 18,0 2-10,0-2 9,0-1-8,0-5-8,0-5 5,0-3-6,0-5 0,2-4-31,-2-4-77,0-8-73</inkml:trace>
  <inkml:trace contextRef="#ctx0" brushRef="#br0" timeOffset="77979.913">30695 625 188,'0'0'127,"0"0"-2,0 0-60,0 0-31,0 0-13,0 0-21,15-6-15,-2 27-2,5 9 11,1 5 3,0 1 5,-2 3-2,2-1 0,0-1 7,4-3-7,-5-6 0,-1-5-9,-3-7 2,-1-4 4,-1-4 3,-1-5 6,-5-2-3,-1-1-3,-2 0 30,2 0 16,-2-4-6,1-8-7,0-3-21,-2-5 16,-1-2-25,-1-7 1,0-9-3,2-4-1,-1 0 0,4 3-27,-1 7-3,-1 5 27,-1 6-21,-1 6-4,-1 4 6,2 7-34,-1 1-68,2 3-59</inkml:trace>
  <inkml:trace contextRef="#ctx0" brushRef="#br0" timeOffset="78334.1269">31286 626 98,'0'0'290,"0"0"-159,0 0-106,0 0 12,0 0-35,0 0 3,71-7-1,-38 7-1,3 0-3,1 0 0,-3 0 1,1 0-5,-4 0 4,-3 0-30,-2 0-41,-11 0-90,-8 0-99</inkml:trace>
  <inkml:trace contextRef="#ctx0" brushRef="#br0" timeOffset="78581.5412">31456 652 18,'0'0'44,"0"0"3,0 0 29,-17 101 1,13-68-33,-1-1-14,3 3-19,2-2-2,0-3 0,0-2-9,0-5 5,0-2-4,0-3 3,0-3-8,0-5 4,4-4-101,2-4-112</inkml:trace>
  <inkml:trace contextRef="#ctx0" brushRef="#br0" timeOffset="78951.3078">31893 499 135,'0'0'20,"0"0"-7,0 0-8,32 102 57,-18-54 37,4 5-10,-3 3-54,4-1 31,-5 0-52,0-7-10,-1-3 14,-4-6-17,-1-3 1,-8 0 3,0-1 0,-20-2-10,-19 3 2,-15-5-42,-16 0-28,-11-7-82,-8-6-137</inkml:trace>
  <inkml:trace contextRef="#ctx0" brushRef="#br0" timeOffset="114729.0171">4769 3533 13,'0'0'29,"0"0"34,0 0-23,0 0 0,0 0 4,91 0-30,-71 2 13,4 1-5,1-2 4,5 1 12,3-1-32,1 0-4,-1 3 21,4-3-18,2 3 4,-3-2-4,-2 1 3,-1-1-8,-2-1 0,-4-1 2,0 0 32,-9 0-24,-2 0-7,-4 0 1,-2 0 1,-2 0-4,-2 0-1,-3-1 2,-3-1 1,0 1-1,0-1 0,0 2-2,0 0-43,0 0-69</inkml:trace>
  <inkml:trace contextRef="#ctx0" brushRef="#br0" timeOffset="135220.6411">6260 3039 4,'0'0'146,"0"0"-90,0 0-11,0 0-8,0 0-32,0 0 14,34-4 25,-10 0-13,0-4 22,-2 2-2,1-1-27,-1 2-12,0-1-8,2 1-8,-3 3-15,-3-2-137,-3 4-77</inkml:trace>
  <inkml:trace contextRef="#ctx0" brushRef="#br0" timeOffset="135499.3116">6430 2996 114,'0'0'68,"0"0"-46,0 0-18,0 0 45,0 0 22,-3 93-16,1-63-32,2 2-12,0-2 13,0-1-15,2-4-1,2-2-7,1-2 5,-2-1-8,-2-1 2,1 2-14,-2 3-63,0 0-35,0 0 91,0-3-82</inkml:trace>
  <inkml:trace contextRef="#ctx0" brushRef="#br0" timeOffset="135715.4878">6437 3494 19,'0'0'107,"0"0"24,0 0-20,0 0-9,0 0-41,0 0-2,-1 0-15,1 0-44,0 0-3,0 0-7,0 0-10,0 0 20,7 0 0,8 0 0,2 0 0,5 0-42,0-4-110,-2-4-133</inkml:trace>
  <inkml:trace contextRef="#ctx0" brushRef="#br0" timeOffset="136123.1464">6784 2940 176,'0'0'37,"0"0"-12,0 0 30,95-3-41,-65 0 11,4-1-24,-5-1 12,-3 2-22,-3 2 9,-10-1-115,-4 2-63</inkml:trace>
  <inkml:trace contextRef="#ctx0" brushRef="#br0" timeOffset="137604.926">6950 2901 25,'0'0'100,"0"0"-78,0 0 10,0 0 15,0 0 25,0 0-12,3-33-21,-3 28 37,0 2-37,0 1-17,0-2 7,0 1-23,0 2 2,0-1 16,0 2-14,0 0 10,0 0-6,0 0-11,0 0-3,0 0 0,0 10-19,0 15 15,0 11-3,2 9 4,-2 2 3,0 4 0,0-1 9,0-4-2,3 1 6,3-9 14,0-7-23,6-2-2,0-8-2,4-4 0,4-6 0,2-3 2,8-6-1,3-2 13,1 0-14,5-17-1,2-3-41,-5 1-81,-3-1-87</inkml:trace>
  <inkml:trace contextRef="#ctx0" brushRef="#br0" timeOffset="138576.4404">7816 3267 205,'0'0'103,"0"0"-99,0 0-4,0 0 5,0 0-2,0 0 22,52-9 0,-40-2-7,0 0 0,-2 0-14,-1-2 1,-1-2-5,-2 4-1,1 0 0,-4 4 1,0 4 0,-3 1 3,0 2 0,0 0-3,0 0-12,0 5-27,0 11 36,0 4-3,0 1 12,0-3 8,0 0 16,0-2-16,3-4 4,3-1-13,3-2-2,4-3-3,-2-1 0,7-4 16,-2-1-9,2 0 1,-1-9-8,2-9 0,0-4 0,-1-4-2,-6-1 4,2 1-3,-7 5 2,-2 1 1,0 8-2,-2 5 4,0 5-4,2 2 0,3 0-3,3 14 3,3 2 0,-2 6 10,4-1 22,-7-2-32,1 1 7,-5-2-7,-5-2-6,0-1 2,0 0 4,-10 1-55,-8-8-79,-5-3-199</inkml:trace>
  <inkml:trace contextRef="#ctx0" brushRef="#br0" timeOffset="138761.3584">8002 2967 459,'0'0'73,"0"0"-73,0 0-1,0 0-19,0 0-3,0 0-139</inkml:trace>
  <inkml:trace contextRef="#ctx0" brushRef="#br0" timeOffset="140982.7518">9562 3222 321,'0'0'170,"0"0"-170,0 0-2,0 0-8,0 0 7,0 0-3,0 0-1,16 13 14,0-10-7,1-3 2,5 0 9,2 0-3,-2-2-8,-1-9 1,-3-3 5,-3-3 1,0-4-7,-3-4 0,-3-1-5,-3-1 4,1 0-3,-4 0 4,0 0-1,-3-2 3,0 2 0,0-1 2,0 2 3,0 5-1,0 6 10,0 5-8,0 6 27,0 3-21,0 1 2,0 0-16,0 0-2,0 7-11,0 17-4,5 11 17,1 8 4,-3 10 7,0 9 2,-3 3 21,0-2-15,0-4 0,0-8-19,0-6 6,0-4-6,0-5 0,1-5 0,5 0-1,-2-6 4,1-4-3,-2-3 0,3-6 2,-3-4-4,-1-5 2,1-3-7,1 0 5,0 0 0,4-16-3,2-12 5,5-8-46,-3-5 17,0-1-41,-6-1-8,-3-3 56,-3 4-2,0 0 17,0 3 4,-5 3 3,-2 3 15,3 4 22,1 2 2,1 1 1,2 4-21,0 4 2,0 4-3,0 7-16,2 1 29,5 5-31,3 1 7,6 0-14,6 0 3,2 4 4,-5 8 0,-1 1 0,-7 4-3,-3 2-4,-5 2-6,-3 2 9,0 1-4,-14 2 8,-8-4-5,-1-5-6,-1-3-19,3-7 17,6-1-29,0-6 28,5 0 2,2 0 12,5 0 0,3 0 0,0 0-1,0 0-11,0 0-18,8 0 11,7 0 19,6 0 3,-1 0-1,0 0 4,2 0-6,2 2 0,0 1 1,0 0 4,4 0-1,1-3-3,-1 0 11,-3 0-8,-1 0-4,-2-3 5,-1-10-5,0-2 11,-3-6-8,0 2 0,-7-2 3,-4-2-3,-7 4-6,0-2 1,0 0-5,-2 4 7,-5 0 4,0 7 2,-1 2 8,2 4-8,0 4 4,5 0-4,-2 0-6,3 10-6,-2 10 2,2 6 4,0 0 3,0 2-2,3-3-1,9-2 0,2-4 2,0-1-5,3-5 3,2-5 0,-1-5 8,5-3 5,-1 0-2,0-11-3,-4-7-3,1-5-4,0-4-1,-8-2-10,-3-1 6,-7 3-14,-1 3-6,0 4 20,-12 6-5,-1 3 9,-1 5 21,3 1 0,3 4 6,5-1-13,3 2 9,0-2-20,0 2-3,0 0-19,5 0-8,8 0 27,2 0 7,1 0-3,-1 5-3,2 1 7,-2 3-1,2 3-7,0 5 0,1 1 4,-6 5-1,1 3-3,-7 0 24,-1 1 6,-1-3-30,1-1 8,3-2-3,3-4 0,-2-4-4,6-2 0,-2-5-1,2-5 0,3 0-5,0-1-79,-1 0-145</inkml:trace>
  <inkml:trace contextRef="#ctx0" brushRef="#br0" timeOffset="142069.7546">9881 3085 16,'0'0'46,"0"0"-7,0 0-10,10 91 9,-7-62-1,0-1-6,-1 1-18,-1-5 0,3 2-11,-4-4 9,0 1-11,0-3 0,0-1 4,0-2-1,0-1-3,0-1 0,0-2-64,-4-6-31</inkml:trace>
  <inkml:trace contextRef="#ctx0" brushRef="#br0" timeOffset="142671.252">9845 3038 20,'0'0'42,"0"0"-9,0 0 8,0 0 5,0 0-33,0 0-11,0-7-2,0 7-19,0 10 19,0 8 13,0 4 1,0 4 5,0 0-11,1 1-5,-1-1-2,0-1 1,0-5 3,0-4-5,0-4-45,0-1 0,0-5-51</inkml:trace>
  <inkml:trace contextRef="#ctx0" brushRef="#br0" timeOffset="142903.0466">9869 3071 131,'0'0'157,"0"0"-140,0 0-17,0 0-4,0 0-28,0 0 6,6 6-36,-5 0-114</inkml:trace>
  <inkml:trace contextRef="#ctx0" brushRef="#br0" timeOffset="143103.5876">9915 3349 17,'0'0'45,"0"0"-44,0 0 2,0 0-3,0 0-7,0 0-36</inkml:trace>
  <inkml:trace contextRef="#ctx0" brushRef="#br0" timeOffset="143335.3903">9915 3349 32,'11'110'94,"-11"-110"-81,0 0-3,0 2-9,0-2-1,0 1-45</inkml:trace>
  <inkml:trace contextRef="#ctx0" brushRef="#br0" timeOffset="143520.3217">9894 3493 203,'0'0'32,"0"0"-32,0 0-2,0 0-59,0 0-14</inkml:trace>
  <inkml:trace contextRef="#ctx0" brushRef="#br0" timeOffset="143742.9996">9894 3493 250,'-25'-5'100,"22"5"-100,3 0-13,-2-2-48,2 1-28,0-4-24</inkml:trace>
  <inkml:trace contextRef="#ctx0" brushRef="#br0" timeOffset="143974.7202">9864 3316 167,'0'0'90,"0"0"-90,0 0 3,0 0-3,0 0-10,0 0-30,0 0-67,0 0 4</inkml:trace>
  <inkml:trace contextRef="#ctx0" brushRef="#br0" timeOffset="144190.8927">9864 3316 5,'26'0'247,"-26"2"-200,0 0-7,0-2 11,0 0-27,0 1-24,0 3-1,0 1-50,0 3-35,0-5-95</inkml:trace>
  <inkml:trace contextRef="#ctx0" brushRef="#br0" timeOffset="144391.4461">9899 3416 191,'0'0'70,"0"0"-35,0 0 16,0 0-34,0 0-17,0 0-39,0 10-51,0-5-41</inkml:trace>
  <inkml:trace contextRef="#ctx0" brushRef="#br0" timeOffset="146866.9017">10819 3270 91,'0'0'95,"0"0"-95,0 0 0,0 0 36,0 0-13,0 0 25,12 12 24,-8-12-54,4 0 19,4 0 11,3 0-13,0 0 13,6-11-47,-2-1 10,2-3-11,3-4 6,-3-5-5,-3-4 2,-2-3-3,-1-2 7,-3-2-2,-2 0-5,-5 2 0,-2 0 3,1 1-4,-4 1 1,0 1 0,0 1 10,-4 2-10,-2 2 2,-2 4 19,2 4-17,0 3 10,5 6 6,-2 0-20,3 5 19,0 3-15,0-2-3,0 2-1,0 0-9,0 0 3,0 20-19,0 13 20,0 11 4,4 9 2,-1 2 3,2 6 24,-2 0-25,1 5 17,1-2-5,-2-1-12,6-3 19,-5-6-22,1-3 2,1-3 1,-2-1 1,1-5-4,0-3 0,1-7-1,2-6-5,1-5 6,3-5 0,-5-4 0,1-6 0,-5-3-1,0-3-16,-3 0 17,6-12 5,-5-12-5,-1-8-17,0-2 15,-7-6-38,-2 3 24,-3 3 15,0 2-15,3 5 12,0 2 3,0 5 1,5 3 1,1 0 3,3 4-4,0 1 0,4 0-2,11 1-3,7-1 5,1 1 0,4-3 2,0 0-2,1-3 0,-1 1 0,2-3 4,0-1-5,-2 2 1,-5 2 0,-4 3 1,-3 4-1,-3 0 0,-6 6 0,-3 0 3,-3 2-3,0 1 0,0 0-3,0 0 2,0 0-22,0 1 7,-6 13 13,-3 9 3,-4 3 12,0 3-12,3 0 4,4-4-3,3-2-1,3-2 0,0-6 0,0-3-8,3-3 7,10-1 1,1-6-26,4-2 12,0 0-15,0-5-34,-2-11 8,-1-3 19,-4-4 19,-4-2 3,-3-1 6,-4 2 4,0 3 4,0 6-1,-8 1 0,-3 3 2,2 1 12,2 3 10,2 1 3,2 4-11,2 1 12,-1-1 2,2 2-18,0 0-11,0 0-20,0 0-1,8 0 21,3 5 8,2-1-6,3-1-1,0-3 17,7 0-14,-1 0 8,-1-3-12,3-6-5,-2-3 3,-1-1-16,-6-5 6,-3 1 10,-5-3 3,-7-1-1,0 5 0,0-3 6,-14 6 4,-2 0 16,0 2 10,0 4-2,-1 1-9,4 1-2,0 2-16,5 0-2,2 2-10,6 1 5,0 0-6,0 0 4,0 0-23,0 0-9,3 0 32,11 1 2,3 2 0,3-2 7,7-1-6,1 2 17,-1 1-17,-2 3-1,-3 5 0,-3 5-3,-5 3-3,-3 6-1,-5 2 1,4 1 6,-5 0 3,-1-2 7,4-1 14,1-4-19,2-1 6,2-1-11,1-2 3,0-4-2,2-4-1,-1 0 4,1-6-3,3-2 2,3-1-5,2 0 2,2-5-36,0-13-14,1-5-69,-2 1-148</inkml:trace>
  <inkml:trace contextRef="#ctx0" brushRef="#br0" timeOffset="147753.732">12141 3015 155,'0'0'42,"0"0"17,0 0 6,0 0-1,0 0-30,0 0 21,77-43-22,-64 43-29,1 4 12,1 10-11,2 2-2,-5 4 14,-3-1-16,-1 4-1,-3-2 0,-4 0-1,-1-1 0,0-2 2,0-3-1,0-5 6,0-2 5,0-3-11,0-5 0,0 0 7,0 0 5,0 0-4,0-7 11,0-11 25,5-4-40,9-2-5,-3 3 1,1 3-2,-4 4-2,4 5 4,-5 3 0,1 3-3,0 3 3,1 0-2,2 0 0,1 5-10,-3 8 10,-3 1-6,-2 2 3,-2-1-2,-2 0 8,0-1-1,0-2 0,0-2 5,-2-3-5,1-4 0,1-2 1,0-1 5,0 0-3,0 0 7,0-14-2,4-7-7,7-4-2,-2 2-12,0 7 11,-2 3-2,0 8 4,-2 0 0,1 2-1,2 3-4,3 0 3,1 0-4,-1 0-9,2 9 10,-1 3 5,0-3 0,0 5-7,0-3 8,1 2-1,-2-3 0,2-1-7,1-3-37,-2-1-101,1-2-70</inkml:trace>
  <inkml:trace contextRef="#ctx0" brushRef="#br0" timeOffset="148332.7016">12742 3055 321,'0'0'16,"0"0"-11,0 0 8,0 0 7,0 0 44,0 0-30,66 12-8,-51-12 3,3 0-26,-6 0 4,1 0-5,-1 0 2,1-2 4,-1-6-8,2 0 1,-1-3 6,-4-1-7,0 0-6,-3-2-2,-6 4 4,0-1 0,0 2 1,-7 3 3,-2 0 46,-3 2-35,0 4 5,-2 0-16,0 0 5,-3 8-15,4 8 10,-1 2 0,5 1-2,-1 1 2,5 0 0,4-1-1,1-2-4,0-1-1,0-1 6,6-3 0,9 1-1,0-3 8,1 1-7,9-4 0,-2-4-2,4 0-15,0-3-48,1 0-71,-3 0-55</inkml:trace>
  <inkml:trace contextRef="#ctx0" brushRef="#br0" timeOffset="148856.1893">13296 3049 155,'0'0'201,"0"0"-125,0 0-15,0 0-19,0 0-21,-85-11-2,59 12-8,4 13 0,2 1-2,4 3-6,4 2-5,3-2 2,2 0-5,7-2 4,0-1-10,0-1-2,9-2 12,6-6 1,5-3 0,4-3 1,-1 0 2,1-3-3,-2-13-1,-1-5 1,-3-8-4,-6-1-2,1-5 6,-4-4 0,-1-2 7,-3-4-2,-3-3 1,-2 0 10,0 2 16,0 9-10,-2 10 16,-5 10 11,4 10-7,0 7 42,3 0-84,-3 27-9,2 15 4,-2 14-5,1 0 10,2-4 0,0-4 1,11-4-13,6-8 12,9-4-38,4-7 12,5-8-36,9-11-12,0-6-73,-2-5-322</inkml:trace>
  <inkml:trace contextRef="#ctx0" brushRef="#br0" timeOffset="150175.4091">14609 2895 283,'0'0'75,"0"0"-33,0 0 10,0 0-36,0 0-12,-80 9-2,69 10-2,3 6 0,2-1-5,3 0 3,3 0 2,0-2 0,0 1-14,14-5 10,5-2 8,0 0 1,1-9-3,1-2 0,-3-5-2,3 0 12,1-3-5,-4-11-14,0-2 6,-5-5-10,-1-2 7,-6-1-26,-4-3 19,-2 1 4,0 2-5,0 3 11,-11 5 1,1 1 5,2 5 58,2 3-52,3 3 2,3 2 26,0 2-36,0 0-3,3 0-23,16 0 23,7 9 1,6 3 4,3 0-5,-2 2 4,-3-1-1,-6 1-5,-5-2 2,0 0 0,-4-3 0,-1-2 1,-2-2-1,-6-2 0,-2-2 6,-1 1-6,1-2 0,1 0 1,-1 0 0,6 0 3,-1-12 2,2-2-6,1-1 1,0 3-1,0-1 0,0-1-3,5 0 2,-1 3 1,2 1-6,-4 7 6,-3 3-11,0 0 4,0 13-2,-2 5 6,-1 1 3,-2-1 9,1 2-1,1-2 8,2 0-10,4-2-4,1-2 12,4-4-7,1-2 9,2-2-12,2-3-4,-2-3-15,-2 0-109,-3 0-164</inkml:trace>
  <inkml:trace contextRef="#ctx0" brushRef="#br0" timeOffset="151293.9863">14987 2985 193,'0'0'44,"0"0"-42,0 0 6,0 0-3,0 0-5,0 0 0,0 0 3,0 0 0,2 0 0,1 0-2,-2 0 12,4 7 1,1 3 12,0 5 4,0 2-28,-2 2 17,-1 2-9,0 0 6,-3 1 19,0 0-21,0-1 5,0-3-10,0-3-4,0-1-5,0-4 0,0-2-2,0-1-21,0-4-89,0-3-55</inkml:trace>
  <inkml:trace contextRef="#ctx0" brushRef="#br0" timeOffset="154533.5981">17075 2594 320,'0'0'32,"0"0"-32,0 0 0,0 0 27,0 102 7,0-69-2,0 1 15,3-3-26,-3 1 5,1 0-25,-1-4 7,0 1 0,0-5-6,0-2-1,0 0-2,0 1-62,-1-3-3,1-1 43,0-7-90,0-6-135</inkml:trace>
  <inkml:trace contextRef="#ctx0" brushRef="#br0" timeOffset="155304.4164">17060 2612 129,'0'0'112,"0"0"-49,0 0-21,0 0-19,0 0 5,53-84 1,-33 72-16,4 4 7,0 5 10,1 3-20,-1 0 3,3 9-13,0 11 0,0 1-3,-4 1 3,-2 1 0,-9-4-1,-6 3-7,-6-4 1,0 1 5,-7-1 2,-20-1 29,-9 1-1,-4-3-18,-2 0-5,8-5-5,8 0-14,8-5-56,4 0-62,5-5 13,7 0-54</inkml:trace>
  <inkml:trace contextRef="#ctx0" brushRef="#br0" timeOffset="156075.3096">17648 2597 16,'0'0'126,"0"0"21,0 0-36,0 0-50,0 0-61,0 0 2,-12 55-2,-2-14 51,-1 1 7,-1 1-16,1-4-17,-1-3-23,4-3 13,-1-4-15,0-4 0,4-3 8,-2-2-8,2-3-1,2-5-13,3-6-29,4-3-14,0-3-66,0 0-9,3-12-11</inkml:trace>
  <inkml:trace contextRef="#ctx0" brushRef="#br0" timeOffset="156376.037">17637 2571 148,'0'0'102,"0"0"-2,0 0-17,0 0-21,0 0-16,0 0-43,63-4-1,-43 32 10,0 6 2,-2 5 1,-3-2 21,-4 3-34,-1-1 22,-3-5-18,-1-2 3,-1-2 0,1-5-9,-5-2 2,1-5 4,1-2-1,1-3-10,-2-6-13,1-1-77,-3-6-72,0 0-97</inkml:trace>
  <inkml:trace contextRef="#ctx0" brushRef="#br0" timeOffset="156554.4461">17558 2862 343,'0'0'36,"0"0"-31,0 0-2,0 0-3,96-17 1,-62 14-1,3-1-52,-6-1-136</inkml:trace>
  <inkml:trace contextRef="#ctx0" brushRef="#br0" timeOffset="156865.2129">18038 2641 340,'0'0'125,"0"0"-45,0 0-80,0 0-7,0 0 7,-3 80 4,-1-43 27,1 1-22,-1-6-2,-1-1-1,4-3-4,1-3-2,0-4 0,0-3-5,0-2-38,0-2-23,0-3 5,0-10-80</inkml:trace>
  <inkml:trace contextRef="#ctx0" brushRef="#br0" timeOffset="157340.8157">18025 2668 72,'0'0'106,"0"0"30,0-99-36,0 76 4,9 8-23,0 5-11,3 5-30,6 3-34,6 2-12,4 0 6,5 12-8,-2 8 2,-5 1 5,-7 2 1,-7-1 0,-12 0-12,0 3 0,-23-3 4,-12 1-10,-7-5 8,5-3-34,8-6 2,13-5 38,9-4 4,7 0 5,0 0 12,0 0-14,0 0-3,0 5-6,8 4 6,7 5-5,6 0 10,3 3 7,-3 0-7,4 1 1,-1 0 4,0 1-10,-4 1 3,-4-2-2,-3-1 3,-5-1-4,2-3 0,-4 1-11,0-3-5,-3-2-41,3-2-81,0-5-81</inkml:trace>
  <inkml:trace contextRef="#ctx0" brushRef="#br0" timeOffset="157657.2584">18461 2608 264,'0'0'185,"0"0"-94,0 0-65,0 0-22,0 0 20,0 0-8,113-16-4,-72 14-2,0-1-4,-2-1-6,-5 3 0,-4-1-14,-6 2-29,-10 0-78,-4-1-52,-9-2-39</inkml:trace>
  <inkml:trace contextRef="#ctx0" brushRef="#br0" timeOffset="157911.1962">18681 2548 122,'0'0'71,"0"0"-45,0 0 48,0 0 14,-22 97-20,19-67-26,0 0 5,2-3-24,1-1-18,0-3 6,0-2-7,-2-2-4,2-1 5,-1-1-1,1-2-8,0-3 1,-3 0-67,3-2-52,0-2-96</inkml:trace>
  <inkml:trace contextRef="#ctx0" brushRef="#br0" timeOffset="158243.1602">19008 2623 391,'0'0'183,"0"0"-120,0 0 9,0 0-33,0 0-22,0 0-17,-1-5-12,14 5 12,8 0-7,11 0 16,1 0-19,-5 0-4,-3 0-42,-7-3 9,-5 1-90,-5-2-103</inkml:trace>
  <inkml:trace contextRef="#ctx0" brushRef="#br0" timeOffset="158428.0764">19138 2595 19,'0'0'117,"0"0"-58,0 0 46,0 0-20,-37 92-20,34-66-27,3 0-25,0-4-1,0 1-11,0-4 3,0-1 0,0-1 0,0-2-8,0 1-2,-2-4-93,-4-1-77</inkml:trace>
  <inkml:trace contextRef="#ctx0" brushRef="#br0" timeOffset="158628.6154">19005 2943 98,'0'0'118,"0"0"-92,0 0 38,0 0 12,0 0 10,0 0-15,96 3-54,-63-3 2,-3 0-12,-2 0-6,-3-2-2,-1 1-15,-3-1-80,-3 2-141</inkml:trace>
  <inkml:trace contextRef="#ctx0" brushRef="#br0" timeOffset="159283.5938">19692 2555 263,'0'0'81,"0"0"1,0 0 6,0 0-49,-84-27-24,54 27-2,0 3-12,1 15 38,-4 7-32,-2 9-4,4 3 1,4 4 5,8-3-9,10-4 0,7-1-12,2-3 7,9-3 0,18-1 5,11-5 24,9-3-19,6-6 10,5-6 3,-2-4-15,0-2 0,-10 0-3,-1-7-58,-13-3-39,-8-4-219</inkml:trace>
  <inkml:trace contextRef="#ctx0" brushRef="#br0" timeOffset="160016.3771">20108 2507 404,'0'0'111,"0"0"-68,0 0-41,0 0-2,0 0 0,4 78 3,-4-36 20,0 2 2,-1-5-9,-5-3-16,3-4 11,3-4-8,0-2 0,0-7-3,0-4-3,4-2 3,4-6 0,7-3-4,6-2 4,10-2 22,11 0-4,1 0-9,-2-9-9,-3-2-36,-7-1-51,-9-1-281</inkml:trace>
  <inkml:trace contextRef="#ctx0" brushRef="#br0" timeOffset="160379.6806">20567 2468 280,'0'0'179,"0"0"-179,0 0-14,0 0 9,8 78 5,-8-41 29,0-1 20,0-1-25,0-3-17,0-5 2,0 0-4,1-1-7,3-6 2,0 1-37,3-4 15,-4-4-52,2-9-49,-4-4-151</inkml:trace>
  <inkml:trace contextRef="#ctx0" brushRef="#br0" timeOffset="160633.6117">20655 2395 161,'0'0'67,"0"0"31,0 0-15,0 0-6,0 0-14,0 0-13,81-42-48,-56 42 5,1 0-7,-1 0 0,0 0-9,-2 5 6,-4 0-26,-7 3-32,-3 0-50,-6-1-42,-3 4-41</inkml:trace>
  <inkml:trace contextRef="#ctx0" brushRef="#br0" timeOffset="160834.1626">20664 2592 55,'0'0'62,"0"0"21,0 0 11,0 0-45,0 0 31,0 0-22,87 2-30,-56-2-26,-1 0 0,-6 0-2,-4 4-73,-7 3-31,-7-1-103</inkml:trace>
  <inkml:trace contextRef="#ctx0" brushRef="#br0" timeOffset="161050.3345">20661 2826 3,'0'0'50,"0"0"15,0 0 10,0 0 8,0 0 28,93 18-31,-60-18-32,-3 0-18,-2 0-30,-3 0-3,-4 0 0,-3 0-93,-1-3-89</inkml:trace>
  <inkml:trace contextRef="#ctx0" brushRef="#br0" timeOffset="161705.3765">21400 2401 208,'0'0'126,"0"0"1,0 0-61,0 0-40,0 0-19,-80-35-1,50 35-4,0 0-2,9 11 0,1 6-5,11 1-4,5 5 7,4 0-2,0 5-13,4-1 10,16 1-2,10 2 3,8 0 6,1 2 4,2-2 5,-7-3-4,-4 0-3,-9-4-4,-9 0 1,-5-5-7,-4-2 5,-3-3 6,0 0 1,-6-3 34,-10-1 8,-11-1-8,-6 0-27,-6-4-11,-2-1 0,0-3-65,1 0-70,4 0-156</inkml:trace>
  <inkml:trace contextRef="#ctx0" brushRef="#br0" timeOffset="166179.3859">23017 2673 14,'0'0'259,"0"0"-148,0 0-29,0 0-12,0 0-30,0 0-40,0 0-1,0 0-27,0 11 28,0 8-2,0-1 4,0 1-2,0-1 1,0-2 0,0 1-2,0-2 1,12-1-3,-1-4 2,2-1 2,2-3 3,4-4 2,2-2-2,2 0-8,0-2 4,0-8-21,-4-4 2,-1-1 9,-6-2 10,-3 1-3,0 0 7,-5 1-4,-2 2 0,-2 5 2,0 0 1,0 5 8,0 0 19,0 3-19,0 0-11,0 0-8,0 3-16,0 11 19,5 2 1,2 1 4,-1-1 0,1-3 5,-1 0-3,0-5-4,0 0 1,3-3-1,-3-2-4,2-2 6,1-1 0,5 0-5,2-3 5,4-9-2,0-5 0,-5-1-7,-1 1 9,-6-5 0,-5 3 5,0-1-2,-3 2 1,0 3-3,0 3 1,0 5 9,0 0-6,0 3 13,0 1-16,0 0 7,0 0-9,5 0-5,9-2 4,3 0-8,4 0 5,-3 2 4,1 1 0,-3-1-2,1 2 2,-1-1 0,-4 1 0,0-1 5,-3 1-5,-6 1 0,1 0-5,0 0-3,-1 0-7,0 7 6,4 6 8,-1 0-13,0 2 11,-2 0 2,1 0-8,-2-1 8,0-1 2,3 2 0,1-1 2,4-2 3,3 0-6,5-3 2,3-1 1,2-6 11,2 0-11,3-2-3,-1 0 8,-1 0-2,0-12-6,-5-3 1,-3-6 5,0-5 4,-3-2-10,-2-6 2,-4-2 8,-1-1-3,-5-1-6,-2 1 9,-2 1-3,0 2 18,0 6-14,0 8-11,0 7 8,0 6-6,-3 6 9,0 1-9,0 0-2,-4 26-10,-1 13 6,-1 9 4,0 5-1,5-2 2,4-4-1,0-6 0,0-4 5,11-7-10,8-4 2,6-7 3,0-4 1,2-5 0,1-7 4,-1-3 8,3 0-11,-2-8 5,-2-12-7,-1-5 3,-4-4 4,-2-3-5,-5-2-2,-5-2 5,-2-2 3,-2 0-8,-2 2 0,-2 3 0,-1 6 4,0 6-4,0 7 0,0 8 25,0 6-21,0 0-4,0 17-12,-7 17-7,-5 12 19,3 3 2,0-5-1,0-3 5,5-7-2,1-4-4,1-6 0,0-7 0,2-3-2,0-7 2,0-2 0,0-4 5,0-1 3,0 0-8,0-3 11,13-17-9,4-5-2,4-1-20,-1 2-3,-4 5 19,-2 4 1,-4 5 3,0 5 0,5 5-4,5 0-5,3 0-4,0 12 10,-2 2-2,-2 4 5,-2-1 0,-3 0-1,0-2 3,1-3-5,-3-2 3,1-2 0,-2-3 1,-1-2-1,5-3-7,-1 0-49,0-2-76,0-13-104</inkml:trace>
  <inkml:trace contextRef="#ctx0" brushRef="#br0" timeOffset="166549.2188">23750 2528 229,'0'0'23,"0"0"10,95 0 48,-38 0-30,7-5-8,2-1-17,-5 0-26,-4-2 7,-7 2-7,-8-1-57,-7-4-130</inkml:trace>
  <inkml:trace contextRef="#ctx0" brushRef="#br0" timeOffset="166781.0149">23660 2314 577,'0'0'57,"0"0"-40,0 0-17,0 0-12,0 0 7,0 0-87,42-12-101,-6 12-75</inkml:trace>
  <inkml:trace contextRef="#ctx0" brushRef="#br0" timeOffset="167953.024">25765 2311 110,'0'0'82,"0"0"-8,0 0-31,0 0 25,0 0-21,0 0 4,-83-21 3,62 27-47,-3 12 5,-1 6-1,-2 8-10,0 4 1,2 4-2,1 3 1,6-4 5,6-5-6,5-2 0,7-5-4,0-3-13,7-1 17,21-5 1,7-3 5,8-5 8,5-4-14,2-6-23,1 0-84,-6 0-2,-9-1-35</inkml:trace>
  <inkml:trace contextRef="#ctx0" brushRef="#br0" timeOffset="168407.3369">26124 2365 249,'0'0'58,"0"0"-53,0 0-2,0 0 16,0 0-13,-84-17 4,64 40 5,4 7-6,3 5 25,5 0-13,4-3-18,4-1 11,0-6-14,3-4 0,13-4-1,3-3 5,1-7 9,2-4 16,4-3 12,-1 0 3,3-2-13,1-14 4,-4-2-12,-2-5-23,-4-1 14,-7-3-11,-6-2 2,-4 0-6,-2-3 1,0 3-8,-8 3-34,-3 5-70,-3 6-86,0 5-128</inkml:trace>
  <inkml:trace contextRef="#ctx0" brushRef="#br0" timeOffset="168943.4708">26500 2272 274,'0'0'135,"0"0"-22,0 0-46,0 0-13,0 0-37,0 0-17,-11 30-18,10 5 13,-1 4 5,1-1 1,1-2 2,0-4-3,0-4 0,0-6 0,0 1 0,0-5 0,0 0-9,0-1-13,1-6-77,1 0-87,1-8-135</inkml:trace>
  <inkml:trace contextRef="#ctx0" brushRef="#br0" timeOffset="169387.9398">26517 2263 242,'0'0'90,"0"0"-50,0 0-16,42-84 40,-29 73-9,1 5-23,2 3-2,2 3-28,5 0 0,-3 6-2,-1 9-14,-6 5 14,-9 2-16,-4 2-13,0 2 28,-17 0-29,-12-3-3,1-3 4,-1-5-31,7-5 36,13-3 24,5-3 0,4 1-2,0 1-4,0 3-6,0 3 6,13 3 6,9 0 13,4 2 29,4-2 0,-2 0 5,-1-1-21,-3 0-12,-5 0 7,-4 1-18,-3-2 4,-3 1-7,0-1-9,-3-1 8,0 1-73,0-5-43,-2-3-91</inkml:trace>
  <inkml:trace contextRef="#ctx0" brushRef="#br0" timeOffset="169710.8872">27040 2257 364,'0'0'127,"0"0"-127,0 0-26,0 0 26,0 0 3,0 111 7,0-78 3,0-1 5,0-5-7,-2-3-9,0-5 5,2-2-1,0-5-12,0-1 6,0-4-37,0-2-33,0-4-84,0-1-61</inkml:trace>
  <inkml:trace contextRef="#ctx0" brushRef="#br0" timeOffset="170127.6141">27040 2218 70,'0'0'127,"0"0"26,0 0-43,20-93-16,-9 80-52,3 5-16,2 3-26,3 5 9,2 0-16,-2 0 7,1 15-3,-7 3-1,-2 3-7,-8 1 11,-3 1-11,0-2-19,-9-1 19,-8-2-9,-1-2 2,5-4 7,0-2 20,5-4-9,2-2 0,4-1 2,2 1-5,0 4 3,0 2-21,0 2 20,0 5-18,2-3 19,7 1-2,3-2 4,3 2 13,3-1-2,0 1-4,1 1 7,-2-1-10,2-1-6,-4-1 0,1-2 0,-2 1-35,-3-3-67,-3-1 22,-2-5-122</inkml:trace>
  <inkml:trace contextRef="#ctx0" brushRef="#br0" timeOffset="170428.4333">27419 2185 263,'0'0'177,"0"0"-57,0 0-79,0 0-26,0 0-15,0 0-13,8 26 6,1 6 7,-1 3-13,-4-2 12,-2-3 1,-1-3 0,-1-4 13,2 0-13,0-5-1,-2 0-33,0-5-119,0-1-31</inkml:trace>
  <inkml:trace contextRef="#ctx0" brushRef="#br0" timeOffset="170691.4859">27438 2112 337,'0'0'121,"0"0"-44,0 0-30,0 0 0,0 0-27,0 0-19,76-40 7,-44 40-8,0 0 1,-2 0 2,-3 0-2,-5 0-2,-4 4-27,-6 5-47,-6 0-94,-6 5-103</inkml:trace>
  <inkml:trace contextRef="#ctx0" brushRef="#br0" timeOffset="170892.0342">27547 2210 124,'0'0'105,"0"0"-26,0 0-53,0 0 3,0 0 41,0 0-17,70 5-18,-52-2-30,-2 0 9,-4 3-20,1 3 6,-5 4-69,-5 2-68,-3 2-122</inkml:trace>
  <inkml:trace contextRef="#ctx0" brushRef="#br0" timeOffset="171092.579">27491 2510 91,'0'0'54,"0"0"-4,0 0 13,0 0 3,0 0 10,0 0 37,50 18-41,-25-18-33,1 0-21,-1 0-16,2 0-2,-3-2-23,1-3-144,-6 0-174</inkml:trace>
  <inkml:trace contextRef="#ctx0" brushRef="#br0" timeOffset="171515.796">27869 2162 314,'0'0'165,"0"0"-96,0 0-10,0 0-24,0 0-35,0 0-18,2 70 18,-2-17 1,-7 2 52,-3-3-51,1-8 13,6-6-9,3-10 0,0-5-6,0-5 0,2-3 0,7-3-1,2-3 2,5-1-1,3-5 11,6-3-7,6 0-8,2 0-25,0-10-54,-2-1-109</inkml:trace>
  <inkml:trace contextRef="#ctx0" brushRef="#br0" timeOffset="171948.077">28302 2166 423,'0'0'104,"0"0"-75,0 0-25,0 0-4,0 0-7,0 0 7,-8 112 23,-2-69 9,-1-1-12,1-4-2,-2-4 0,3-5-15,3-3 0,1-2-3,-2 0-10,0-3-33,-2-1-4,0-4-62,3-8-115</inkml:trace>
  <inkml:trace contextRef="#ctx0" brushRef="#br0" timeOffset="172248.7942">28416 2077 371,'0'0'158,"0"0"-127,0 0-31,0 0 0,0 0 2,63 77 10,-48-41 10,-2 2-21,-2 0 2,-5-1-3,-3-3 8,-3-5-12,0-1 4,0-4 0,0-2-3,-1-2-23,-10-1-89,3-3-90,1-8-27</inkml:trace>
  <inkml:trace contextRef="#ctx0" brushRef="#br0" timeOffset="172449.3364">28370 2418 249,'0'0'79,"0"0"-75,0 0 0,0 0 29,0 0-27,101-12 3,-75 10-9,1-1-2,-3-1-30,-3-2-155</inkml:trace>
  <inkml:trace contextRef="#ctx0" brushRef="#br0" timeOffset="172997.5605">28627 2120 258,'0'0'174,"0"0"-143,0 0-31,0 0 9,106 0 6,-64 0-13,7 0 11,0 0-13,-4 0 5,-6 0-12,-9 0-6,-8 0-72,-8 0-31,-9 0-76</inkml:trace>
  <inkml:trace contextRef="#ctx0" brushRef="#br0" timeOffset="173251.5032">28874 2141 129,'0'0'104,"0"0"-104,0 0 73,-19 84 0,13-50 26,2-3-39,-2 0-39,5-2 16,-1 0-32,0-4-5,1 1 0,-2-2 6,1 0-7,-2 0 1,2-1 0,1-2-4,1-1-16,0-6-77,0-3-90</inkml:trace>
  <inkml:trace contextRef="#ctx0" brushRef="#br0" timeOffset="173536.6959">29247 2193 340,'0'0'175,"0"0"-175,0 0-8,0 0 8,0 79 7,0-48 5,2 1 11,-2-2-20,1-1-1,-1-2 5,0-3-2,0 0-10,0-3-5,0-3-43,0-3-16,0-7-115</inkml:trace>
  <inkml:trace contextRef="#ctx0" brushRef="#br0" timeOffset="173815.259">29279 2115 287,'0'0'57,"0"0"-24,0 0 10,0 0 29,92-31-18,-72 29-27,1 2-14,1 0-7,-1 0-10,0 0 4,-2 0-6,-2 0-1,-6 0-95,-4 0-64,-7 3-130</inkml:trace>
  <inkml:trace contextRef="#ctx0" brushRef="#br0" timeOffset="174015.7932">29313 2330 263,'0'0'3,"0"0"44,0 0 55,0 0-41,81 14-12,-50-14-39,2 0-9,-9 0-2,-6 1-27,-11 1-83,-7 1-138</inkml:trace>
  <inkml:trace contextRef="#ctx0" brushRef="#br0" timeOffset="174185.0861">29319 2523 69,'0'0'45,"0"0"17,0 0 60,0 0-50,0 0-20,90 5-35,-57-5-16,1 0-1,2-8-23,-2-2-127</inkml:trace>
  <inkml:trace contextRef="#ctx0" brushRef="#br0" timeOffset="174623.9361">29809 2164 283,'0'0'169,"0"0"-169,0 0-26,0 0 26,0 0 1,1 99 32,-1-61 33,0-2-50,2-3 0,-2-3-13,3-5 4,0-2-7,-2-3 0,2-4-21,0-4-35,-3-3-51,0-4-44</inkml:trace>
  <inkml:trace contextRef="#ctx0" brushRef="#br0" timeOffset="174971.6424">29710 2085 50,'0'0'393,"0"0"-296,0 0-93,103-47 7,-62 47-10,1 7-1,0 20 0,-1 10 5,-3 8-5,-6 2 13,-10 1-2,-4-2-11,-7-6 10,-3-7-9,-3-3 10,-4-4-4,-1-2-3,0-1-1,-1-2-2,-11-3 5,-4 0-4,-7-3 2,0-3 8,-6-3-12,-1-2-11,-1-2-14,0-1-86,-1-4-67</inkml:trace>
  <inkml:trace contextRef="#ctx0" brushRef="#br0" timeOffset="175889.5942">31257 2111 118,'0'0'155,"0"0"-71,0 0-51,0 0-8,0 0-13,0 0 19,-52-71 32,35 63-49,1 6 7,1-1-3,-4 3-15,-2 0-4,0 1 1,-1 19-6,1 1 1,4 5 6,6 5-4,9 0 3,2 2-19,10 2 6,15 0 7,3-2 6,3-3 2,-2 0-2,-4-1 0,-3-2-1,-5 0 6,-3-5-8,-6-2 3,-5-3-6,-3-5-1,0-3 7,-2-2 0,-13 1 39,-10-2-27,-6 1 10,-7-5-20,-3 0 8,2-2-20,0 0-5,3 0-53,5-2-18,5-5-68,4 0-38</inkml:trace>
  <inkml:trace contextRef="#ctx0" brushRef="#br0" timeOffset="176321.9109">31560 2135 249,'0'0'120,"0"0"-120,0 0-7,0 0 7,0 93 4,2-49 19,-2 0 36,1-4-33,2-4-14,0-6 1,-1 1-6,-2-6-14,0-3 7,0-2-33,0-5 16,0-4-83,1-7-58</inkml:trace>
  <inkml:trace contextRef="#ctx0" brushRef="#br0" timeOffset="176622.7178">31602 2045 229,'0'0'102,"0"0"41,0 0-119,79-88-16,-51 84-7,2 4 6,-3 0-3,-3 21-3,-3 3 0,-6 5-2,-3 0-16,-8 2 8,-4-3 9,0 1 0,-12-4 6,-10-2 7,-5-2 3,-1-3-4,-2-3-12,0-1-26,3-5-62,6-1-81,6-7-83</inkml:trace>
  <inkml:trace contextRef="#ctx0" brushRef="#br0" timeOffset="176929.9263">32008 2102 459,'0'0'134,"0"0"-132,0 0-3,0 0 1,0 0 0,82-2 5,-46 2-3,-5 0-2,-3 0 0,-1 0-39,-3 0-73,-4-1-119</inkml:trace>
  <inkml:trace contextRef="#ctx0" brushRef="#br0" timeOffset="177130.4604">32170 2111 118,'0'0'66,"0"0"12,-34 92-15,24-55-10,2 1 10,2-2-44,-1-5 1,2-2-8,4-2-10,-2-3-2,3-4 0,-3-1-3,-3-2-36,-3-3-98,-3-4-149</inkml:trace>
  <inkml:trace contextRef="#ctx0" brushRef="#br0" timeOffset="177308.8618">31975 2549 200,'0'0'36,"0"0"-11,0 0 60,83 7-30,-48-7-2,2 0-42,-4 0 5,-2 0-16,2-4-9,-1-2-34,3-6-144</inkml:trace>
  <inkml:trace contextRef="#ctx0" brushRef="#br0" timeOffset="177647.4505">32533 2153 161,'0'0'32,"0"0"-19,-21 86 1,9-48 47,5-1-4,-1-1-7,3-3-37,0-1-5,0-4 33,-1-2-26,2-3 2,-2-5-5,1-5-7,2-1-5,1-6 0,2-3-59,0-3-35,0 0-74,0-3 43</inkml:trace>
  <inkml:trace contextRef="#ctx0" brushRef="#br0" timeOffset="178032.559">32552 2126 138,'0'0'252,"0"0"-141,0 0-86,0 0-25,0 0-11,0 0 11,39 90 3,-23-49 5,-2 1-8,2-3 0,-1-3 1,0-6 6,0-4-6,-2-3 2,-1-5-2,-1-5-2,1-1-5,-3-5 6,0 0 3,4-3-2,-4-2 5,0-2 10,0 0-4,-3-6 82,0-12-33,2-6-44,-4-5 6,2-6-17,-5-3-5,-1-2 4,0-1-5,0 4-1,2 2-28,-1 5-46,2 6-4,-3 8-42,0 5-23,0 5-150</inkml:trace>
  <inkml:trace contextRef="#ctx0" brushRef="#br0" timeOffset="178533.7181">33186 2161 138,'0'0'66,"0"0"-21,0 0 36,0 0 5,0 0-29,0 0-35,-60-46-21,43 46 4,5 0-5,0 0-2,6 5-2,0 10-9,6 3 3,0 4 6,0 3 2,0 0-3,3 2 5,8 1-2,5 0 2,-1-1 0,6 1 0,-1-2 1,-4-3 2,-3-2-3,-6-6 0,-5 0-4,-1-4 4,-1-3 10,0-1 16,0-3 33,0 0-33,-13-1 21,-10 2-7,-2-3-34,-3-1 7,-4 1-13,-3-1-63,-6-1-176</inkml:trace>
  <inkml:trace contextRef="#ctx0" brushRef="#br0" timeOffset="178897.0433">33504 2651 726,'0'0'51,"0"0"-43,0 0 25,0 0-25,0 0-8,0 0-16,-8 0-53,8-3-37,0-4-457</inkml:trace>
  <inkml:trace contextRef="#ctx0" brushRef="#br0" timeOffset="186131.7247">4832 5099 184,'0'0'87,"0"0"-37,0 0 21,0 0-9,0 0-7,0 0-24,0 0-24,3 0-7,15 0-8,6 4 8,13 0 14,6-2-13,12-2 11,5 0-12,6 0 0,-2-5 2,-4-2-2,-7-1-13,-9 4-13,-13 1-37,-15 3-103</inkml:trace>
  <inkml:trace contextRef="#ctx0" brushRef="#br0" timeOffset="187488.2084">6640 2982 54,'0'0'96,"0"0"-24,0 0 18,0 0-32,0 0-15,0 0 7,6-9-38,-1 6 7,1 0-4,0 0-3,4-1 13,2-1-15,7 2 0,4 0 3,14-2-11,5 2 4,8 1 6,3-1-10,5-2 12,-3 0-14,0 0 5,-5-1 0,-4-1-1,-7 0-4,-11 1 6,-4 3-2,-9 0-6,-3 1 2,-8 1 0,1-1 0,-2 1 0,-2-1 0,2 2-2,-3 0 1,2 0-18,-2 0-20,0 0-45,0 0-30,0 0-67</inkml:trace>
  <inkml:trace contextRef="#ctx0" brushRef="#br0" timeOffset="190696.7272">6953 2705 7,'0'0'67,"0"0"-3,0 0-9,0 0 2,0 0-18,0 0-1,-1-1-1,1 1-20,0 0 5,0 0-12,0 0-8,0 0-2,0 10-14,0 11 14,0 7 27,0 1-20,0 0 18,0-3-16,0-2-4,1-6 6,-1 0-9,2-2-1,-2 0 4,0-3 1,0 0-11,0-2 5,0 0-72,0-2-23,0-2-56</inkml:trace>
  <inkml:trace contextRef="#ctx0" brushRef="#br0" timeOffset="194537.6602">6385 4920 309,'0'0'68,"0"0"-36,0 0 18,0 0 5,0 0-18,0 0 18,0 0-31,0-40 8,-9 31 2,0-1-34,-4-1 0,-1-1-2,-3 2 3,-2-1-3,0 1 2,-3 2 0,5 2-5,0 3 1,1 3 4,0 0 0,-2 0-7,5 0 1,1 14 4,0 5-10,6 7 4,3 1-14,3 2 16,0-1-1,15 5-6,3 2 11,4 3 2,3 1 0,2-2 2,-1 1-2,1-2 0,-2-3-2,-3-1-1,-5-2 1,-5-3 2,-11-3 0,-1-2-4,0-2 8,-16-2-4,-2-6 14,-6-5-6,2-3 18,-5-4-9,3 0-2,-5 0 4,-2-8-19,3-2-9,-1-2-8,4 1-44,3-1-63,11 0-138</inkml:trace>
  <inkml:trace contextRef="#ctx0" brushRef="#br0" timeOffset="196279.9927">6552 5186 216,'0'0'45,"0"0"-21,0 0 16,0 0-20,0 0-7,0 0 19,-13 62-22,13-41 6,0-2-4,0 0-3,3-3 1,7-3-10,-2 0 0,1-5 13,2 0-11,-3-2 1,4-3 11,1-3-13,1 0 7,4-2 0,-2-10 24,2-4 2,3-4-30,-2-1 4,-4 0-1,-3 5-1,-6 2-6,-6 5 8,0 3 15,0 2 19,0 4-24,0 0 3,0 0-9,0 0-12,0 0-7,0 8-8,0 8 15,0 2 0,5 0 0,6 0 0,0-3-2,5-3-3,-2-3 5,-2-3 0,3-3-15,-2-3 13,5 0-5,4 0 7,1-9-1,5-8 9,-1-4-8,-5 0 0,-4-3 0,-1-3 5,-7-3-5,0-2 1,-5-2 13,-2-3-10,-3 3 2,0 3-6,0 3 6,0 7 4,0 6 3,0 6 11,0 3 13,0 3-29,0 2 7,0 1-15,0 0-7,0 0 7,0 17-25,0 17 18,0 9 2,8 9 9,-1-1-4,0 1 0,-1 0 8,2-2-8,1-6 18,1-2-11,-4-4 4,-1-2-9,-2-5 2,0-3-2,0-4 3,-2-5-6,2-1 1,-3-5 0,0-4 1,0-5-1,0-4-7,0 0 3,0-3 8,0-16-5,-3-11 1,-3-9-28,3-8 23,3-6-23,0-4-1,0-3 20,12 3-23,3 7 12,3 11 12,-6 10 0,-3 10 8,-2 8 1,-1 5 8,2 3 6,5 3-15,5 0-3,4 9 3,-2 9-9,-1 5-4,-7 0 13,-5 0 0,-5 2-8,-2-3 4,0-1 4,-6-3-2,-4-3 19,-4-5-26,-2-1 9,-1-5-41,-5-1-16,-3-3-153,-2 0-50</inkml:trace>
  <inkml:trace contextRef="#ctx0" brushRef="#br0" timeOffset="196812.6121">7452 4999 314,'0'0'133,"0"0"-53,0 0-1,0 0-35,0 0-8,0 0-36,6 9-6,0 24 6,1 12 1,4 7 11,-5 1 26,-2-3-23,-1-1-14,0-3 12,0-5-1,-3-5 2,3-6-14,0-3 11,-2-1-14,-1-5 3,0-1 0,0-9-1,0-3-37,0-3-7,0-5-23,0 0-54,0-18 23</inkml:trace>
  <inkml:trace contextRef="#ctx0" brushRef="#br0" timeOffset="197160.3052">7527 5136 162,'0'0'118,"0"0"-16,0 0-18,0 0-25,0 0-22,0 0 1,72-37-28,-52 37-7,1 3 4,-2 10-2,-1 2-6,-5 0 1,-5 2-7,-2-2 1,-6-1 6,0-1 0,-6 0 14,-13 1-11,-4-4 18,-1 0-7,-1-3-7,6 1-3,1-4-4,0 1-44,3-3-33,5 0-187</inkml:trace>
  <inkml:trace contextRef="#ctx0" brushRef="#br0" timeOffset="198283.4273">7910 5088 23,'0'0'333,"0"0"-248,0 0-10,0 0-23,0 0-37,-81 12-13,69 12 12,1 3-13,5-1 8,1-1-9,5-2 2,0-2 1,0-3-3,0-3-1,11-4-3,0-3 5,1-3-1,5-3 1,-4-2 6,3 0-1,-2 0 0,-1-7 1,-2-6-7,1-5-15,0-3-17,-3-3 22,-2-3-7,-2 1 10,-5 4 4,0 2 3,0 7 19,0 2-19,0 4 35,0 4-12,-3 1-15,3 2 24,0 0-32,0 0-3,0 2 0,0 7-11,4 1 14,8-1 0,5-1-7,2-5 1,0 0 6,1-3 0,-1 0 4,-5 0 0,2 0-4,-7-3 0,0-9 6,7-2-8,-4-7 2,3-2 0,0 1 2,-3 0 3,-5 5-3,-4 4 5,-1 9-6,-2 4 19,0 0-20,0 6-13,3 15 7,0 9 6,7 5 0,2-2 3,-1-1 0,-1-4-6,-4-3 3,0-3-3,-6-1 1,0-1 2,0-4 0,-6-2 6,-7-3-5,-1-1 0,2-6-1,2-1 0,-1-3 0,2 0 1,4 0 3,2 0-1,3 0 8,0 0-13,0 0 2,0 0-13,0 0 10,5 0-9,9-6 12,5 0 4,5-3 0,3-1-4,0-2 0,-2-2 2,2-3-4,4-1 2,4-3 0,-1-4 0,3-1-13,-7 4-36,-9 0 22,-9 6 12,-6 6 15,-6 2 1,0 5 43,0 1 33,-3 2-25,-9 0-34,3 15-18,-4 8-12,4 6 10,4-2 0,5-2 0,0-2-4,0-5 6,9-3 0,9-4-5,2-4 6,6-4-4,3-3-13,2 0-51,-1 0-77,-6-3-214</inkml:trace>
  <inkml:trace contextRef="#ctx0" brushRef="#br0" timeOffset="199207.8872">9559 5023 275,'0'0'112,"0"0"-32,0 0-7,0 0-40,-102-24-20,74 24 17,-1 10-30,1 9 0,4 2 1,-1-2 4,5 1-5,7-1 0,3-2-6,7 1-1,3-3 6,0 1-3,0-3 2,16-3-33,5-2 27,4-5-19,5-3-14,0 0 8,1-9-43,-1-9 28,-3-5 32,-5-2 12,-5 0 4,-7 3 1,-7 4 3,-3 6 48,0 6 43,0 3 5,0 3-22,0 0-48,0 0-30,0 9-8,0 9 1,0 2 7,1-2 0,10-2-4,5-1-3,4-4 0,8-1-13,7-5-35,-1 0-71,3-1-31,-3-3-75</inkml:trace>
  <inkml:trace contextRef="#ctx0" brushRef="#br0" timeOffset="200342.1632">11074 4701 397,'0'0'61,"0"0"-21,0 0-25,0 0 24,0 0 1,-52-84-17,36 73 8,-2 1 1,-2 4-30,-3 1-3,0 4 1,-1 1-2,0 0 2,5 11 0,4 7 0,4 8-2,8 5-8,3 5 3,3 0 2,20 1-5,7 1 6,10-5-3,2-1 7,3-2-3,-2-3 3,-7 0-5,-11-2-12,-4 0-4,-11-2 16,-5-4 3,-5-1-1,0-1 0,-11-6 6,-11 2-3,-2-6 35,-4-1-25,-5-1 12,-1-4-22,1 1 0,0-2-6,6 0-37,2 0-37,4 0-38,0-5-154</inkml:trace>
  <inkml:trace contextRef="#ctx0" brushRef="#br0" timeOffset="202331.8277">11301 5089 454,'0'0'74,"0"0"-62,0 0 1,0 0-13,0 0 0,0 0-7,21 5 7,-11-5 7,1 0-7,2 0 5,2 0 5,0 0-9,-3-9 6,-1-3-2,-1-3 0,-3-3-2,-2-4 3,-1-5-5,-2-1 6,1-2-7,-3 0 0,0-2 7,0 4-1,0 2-1,0 3 1,0 8-6,0 8 19,0 4-5,0 3 0,0 0-14,0 4-18,0 22 3,0 10 8,0 11 7,0 5 4,4 2-3,1 2 2,-1-4 14,2-3-16,-1-3 6,-1-6-7,2-4 6,-3-3 1,1-4 1,-2-7-8,1-5 5,-3-3-1,0-7-4,0-4 0,0-2 4,3-1-4,-3 0 6,2 0-4,1-7 19,0-15-21,0-7-13,4-8 2,-4-2-20,3-4 14,0-4-12,0 5 7,1 3 18,-2 3 2,1 4 2,3 3 6,2 3 7,0 2-4,4 4-9,0 6-1,0 7 0,3 5 1,-2 2-4,4 5 2,-4 12-11,-3 2 13,-5 2-5,-5 0-16,-3 2 15,0-2 4,-8-2 2,-7-1 0,-4-1-2,-2-5-1,3-4-13,2-5-19,5-3 32,4 0 3,2 0 0,1 0 14,4 0-7,0 0-7,0 0 0,0 0-16,0 0 12,10 0 4,5 0 2,9-3 7,1-3-5,4-1 3,2 0-7,2-2 3,0 1 0,1-2-1,-4-1-1,-3-2-1,-3-4-13,-6-1 13,-1 0 0,-4-1 11,-4 1-10,-2 3 0,-4 1 11,-3 3 17,0 4-28,0 1 12,0 3-2,0 1-4,0 2 33,-2 0-40,-2 6 7,-2 11-12,0 4 9,2-1-4,4-1 0,0-1-9,0-1 3,1-4 6,10-1 0,2-3-3,2-2-13,4-5 2,2-2 6,-1 0-29,-3 0 4,-3 0-15,2 0 35,-4-5 6,0-5 14,-3 0-1,2-1 11,-3 2-12,-2 1 35,2 3-4,-2-1-19,6 2-8,0 3-9,3 1-2,3 0 2,-1 0-4,-2 1-2,-1 10 5,-5-2-1,-2 0-4,-2 0-1,-2-1 7,-3-2-1,0-2 7,0-1-6,0-3 0,0 0 1,0 0 14,0 0-4,0 0 6,0-10-11,0-8-6,7-3-25,2-2 11,5 4-4,2 1 7,-1 4-8,1 3 19,-1 4 0,3 5 4,0 2-4,0 0 0,0 0-8,-3 13 8,-2 3 0,-1 0 7,-3 2 14,3-1-14,-5-2-7,1-1 0,-2-4 6,-3 0-10,4-2 4,-4-3-13,0-4-76,2-1-156</inkml:trace>
  <inkml:trace contextRef="#ctx0" brushRef="#br0" timeOffset="202594.8712">12019 4722 618,'0'0'46,"0"0"-44,0 0-2,0 0 40,0 0-39,0 0-1,-5 8-25,5-5-210</inkml:trace>
  <inkml:trace contextRef="#ctx0" brushRef="#br0" timeOffset="202917.8366">12593 4843 338,'0'0'160,"0"0"-122,0 0-5,0 0-12,0 0-21,0 0 2,52 3 15,-25-3-16,0 0 5,-2 0 6,-2 0-12,-7 0-5,-1 0-49,-3 0-149</inkml:trace>
  <inkml:trace contextRef="#ctx0" brushRef="#br0" timeOffset="203766.3693">13085 4554 148,'0'0'93,"0"0"-20,0 0-8,0 0-17,0 0-6,0 0-31,-55 11-10,31 20 10,-4 10-10,4 7 25,0 3-6,5 0-6,8-2-5,7-5-5,4-6-4,0-7 0,15-3-8,7-7 8,5-3 11,9-6 1,3-8 15,5-4-26,-2 0 15,0-6-5,-3-11-5,-7-2 11,-6-2-4,-10-3 3,-5-1 15,-7-6-11,-4-2-1,0-3-19,-1-3 7,-16-2 0,-2 0-7,-1 1 1,-2 2 1,-2 5-2,1 6-7,0 10-16,-2 10-36,1 7-23,6 0-79,-3 6-103</inkml:trace>
  <inkml:trace contextRef="#ctx0" brushRef="#br0" timeOffset="208594.0159">14155 4980 460,'0'0'121,"0"0"-63,0 0-38,0 0-1,0 0-19,0 0 0,0 0-8,3 7 8,0-6 0,0 2-7,5 1 10,1-3-3,4 1 0,2-2 3,4 0-10,0 0 7,1-7 0,-2-1-3,-6-5 6,-2 2-3,-4-3 0,-1-4 4,-1-3-5,-2-3 1,1-4 0,1-1 4,-2-4-2,2-1-2,-4 1 0,0 2 3,0 0-6,0 5 3,0 2 0,-3 4 24,-1 8-19,2 5 17,-1 2-12,2 5-3,-1 0-14,1 0 5,1 18-18,0 18 20,0 17-3,0 5 3,0 4 0,0 0 4,0-4-4,0-4 0,0-2 1,4-7 3,1-3-1,-4 0-3,-1-6 0,0-1 3,0-6-6,0-7 3,0-5 0,0-7 3,0-5-3,0-3-1,0-2-2,0 0 6,3-10-3,1-14 0,2-6-46,2-4 37,-5-7-7,3 0 15,-3-3-4,3 0 4,1 0-1,-1 1 2,2 9-2,1 4-1,-3 6 4,0 7-1,1 3 9,-2 7-4,2 1-7,2 6 2,3 0-11,6 0 8,0 15-1,3 6 4,-4 3-7,-3 1 5,-3-2 2,-6-2 0,-2-1-11,-3-3 8,0-4-10,0 1 13,-17-1-12,-6 0 25,-4-3-26,0-2 12,0-3-54,4-3-46,0-2-87</inkml:trace>
  <inkml:trace contextRef="#ctx0" brushRef="#br0" timeOffset="210166.97">14852 4831 256,'0'0'26,"0"0"50,0 0-45,0 0 4,0 0 19,-81-32-25,66 32-2,2 0-14,-3 8 2,0 7-18,2 4 3,5 2 0,4-1-4,2 0 3,3-4-1,0 2 2,5-3-16,8-3 16,3-3 0,1-3 2,-1-3-2,-2-3-19,4 0-15,-5 0 32,2-6-11,-3-6 13,-3-2 0,0 1 0,-3 0 8,0 2-8,-3 5 7,-2 3-6,1 3 1,0 0-4,2 0-9,3 0-5,2 3 12,3 6 3,0 0 1,3 0-1,4 2 8,2-4-8,2 2 1,4-4 0,-4-3 1,0-2-1,-5 0-2,0 0-2,-5 0 4,-1-11 2,-2-4 4,-4-2 11,-1-4 12,-5-2-16,0-3 17,0 1-6,-3 3-24,-6-1 0,-2 4 18,-2 4-17,4 4 5,1 3-6,4 4 0,-2 2-4,6 1 9,0 1-5,0 0 0,0 0-28,0 0-18,12 0 30,3 3 16,6 3 5,4 1 0,0 0-5,1-3 0,-1 2 4,-1 0-8,-3 3 4,-3 1 0,0 4 3,-5 1-3,-1 2-3,-4-1 2,-2 1-14,-2-1 13,1 1 2,-1-1 0,0-2-1,2-4 5,-1 0-4,1-3 0,2-2 0,-1-2 0,2-2 0,-2-1 2,1 0 10,2 0-12,-4 0 7,2-6 12,-1-9-16,5-3 11,-3-6-11,0-5-2,1-6 7,-2-4-8,-1-1 0,4-4 5,-5 1-5,-2-3-1,-1 3-1,2 2 2,-4 4 10,2 6-5,-1 12 3,-2 10 15,0 6-19,0 3-4,0 12-4,0 21-11,0 10 10,0 9 6,0-1-1,0-3 5,7-3 1,-1-4-6,2-5 0,1-6 5,2-6-8,3-4 3,5-5 0,6-6-3,5-3 12,3-6-2,0 0-7,-3 0 6,-2-11 2,-5-5-7,-5-4 2,-5-4 8,-4-1-5,-6 0-6,-3 4 0,0 2 10,0 6 23,-5 2-22,1 6 4,3 4 16,-1 1-31,2 1-7,0 17-15,0 6 18,0 2-1,10-2 5,1-4 0,4-4-1,-3-4 2,0-1-2,6-5-3,-2-5-47,2-1-7,-2 0-149</inkml:trace>
  <inkml:trace contextRef="#ctx0" brushRef="#br0" timeOffset="210383.1335">15853 4536 452,'0'0'0,"0"0"-10,0 0 10,0 0-47,0 0-106</inkml:trace>
  <inkml:trace contextRef="#ctx0" brushRef="#br0" timeOffset="210668.3211">15382 4716 403,'0'0'158,"0"0"-158,0 0 0,0 0 0,0 0 33,0 0-5,116-9-27,-56-1 22,-1-2-19,-1 1-4,-9 4 0,-10-1-50,-9 1-104,-8 0-179</inkml:trace>
  <inkml:trace contextRef="#ctx0" brushRef="#br0" timeOffset="212103.0802">16126 4663 187,'0'0'100,"0"0"-29,0 0-25,0 0 33,0 0-11,0 0-45,-18-24 0,10 24-23,-3 0 2,-3 0-7,-3 6 5,0 11 0,-1 2 0,3 2 5,0 1-5,8 1 0,1-2-7,3-2 1,3-1 2,0-1 4,0-3-3,3-1-7,9-3 10,4-1-2,4-3 8,5-3-6,5-1 2,4-2-1,1 0 8,-2 0-1,-1 0-8,-5-8 0,-3 1 4,-3-5-1,-2 0-3,-3-6 2,2-4 7,-4-3 10,0-2-10,-3-5-5,-3-1 4,-2-3-10,-5-2 2,-1-2 0,0-3 4,0 0-4,0 0 0,-6 5 0,-1 4 4,-1 9-8,1 10 4,1 6-5,1 4 2,2 5-6,-3 0-4,-3 21 4,-4 18-2,-1 13 11,3 4-1,6-2-1,5-8-2,0-5 3,2-5 1,14-4-3,0-4-4,4-5 5,2-5 0,-2-5 2,2-5 6,3-7-3,2-1-3,1 0 0,-2-11-17,-1-5 16,-2-2-2,-6-3-3,-5-1 1,-3-5 5,-1-2 0,-4 2-3,-4 1 0,0 4 2,0 5-1,-4 8 2,-1 5 13,1 4 19,-4 0-22,1 19-10,-3 8-3,4 3 3,6 0 0,0-2-18,0-6 16,14-1-4,1-4 6,5-5 11,5-3-7,8-6-8,3-3-47,3 0-96</inkml:trace>
  <inkml:trace contextRef="#ctx0" brushRef="#br0" timeOffset="230804.2812">17782 4653 170,'0'0'66,"0"0"-58,0 0-2,0 0 11,0 0-9,0 0 3,0 0 22,0 0-9,7 10 3,-5-10 5,2 0-28,4 0 25,4 0 2,3-7-27,-2-4 14,1 0-15,-4-3 1,-1-1 9,-3 1-9,-3 2 3,0 0-6,-3 3 8,0 2 0,0 0-5,0 5 22,0 0 10,0 2-34,0 0-2,0 0-13,0 2-10,0 11 22,0 4 1,0 1 0,0-2 4,3 1-2,3-5-2,2 0 0,0-2-5,1-2 2,-1-2 3,2-1 0,-3-4 9,1-1-2,1 0-7,3 0 4,1-9 4,5-7-7,-1-5-1,2-5 4,-1-1-5,0-2 3,-2 3-2,-7 4 0,-3 7 6,-3 6-6,-1 4 1,-2 2 16,0 3 22,0 0-39,1 0-15,9 8 10,0 9 3,0-3-1,0 3 3,-2-2 0,-1-1 12,-2-1-12,0-2 0,-2-1 2,-2-1 1,-1 0-4,0-2 1,0 0-11,0-1 10,0 2-43,-11-1-54,-7-1-77</inkml:trace>
  <inkml:trace contextRef="#ctx0" brushRef="#br0" timeOffset="231051.6946">17776 4332 481,'0'0'0,"0"0"-57,0 0-78,0 0 5</inkml:trace>
  <inkml:trace contextRef="#ctx0" brushRef="#br0" timeOffset="232825.1428">19465 4468 49,'0'0'39,"0"0"20,0 0 22,0 0-34,0 0 28,0 0-33,-41-62 19,30 55-14,-1-1-25,-4 1 3,-1 1-18,-2 2-1,-1 4-12,-2 0 6,-1 0 0,5 4 0,2 9 5,2 1-10,3 4 5,3 1-10,1 4 4,4-1 3,1 2-3,2-1 2,0 0-10,8-4 14,5 0-3,5-3 7,3-3 3,-3-3-6,6-5 4,1-3 15,3-2-17,2 0 4,-3 0-3,0-10 5,-5-5 3,-4-4-6,-1-3 8,-4-4 8,-2-2-16,-2-4 3,-3-3-5,-1-2 1,-2-6 4,0 1-9,-3-3 2,0 3 3,0 5-2,0 5-3,0 8 0,-1 4 8,-4 7-6,-3 4 1,3 4-2,1 5 4,1 0-2,1 0 3,-1 0-6,0 18-11,-3 12 7,-3 11 3,5 7 2,4 8-5,0-4 4,0 0 0,9-9 7,7-8-2,5-7-3,2-5-2,3-5 4,4-4-1,5-5-2,-3-6 3,1-2-4,1-1-13,-3 0-12,-3-2-6,-3-8 20,-7 0-12,-3-4-14,-2-3-25,-1-2-81,-4-1-150</inkml:trace>
  <inkml:trace contextRef="#ctx0" brushRef="#br0" timeOffset="233643.0353">19847 4544 184,'0'0'89,"0"0"-17,0 0 6,0 0-26,0 0-38,0 0 4,48-15-10,-35 7 9,0-2 20,-2 0-26,2-4 12,-4-1-17,0-3 5,-3-3-9,0 0-1,-5-4-1,-1-4 5,0 3-5,0 4-3,-5 4 2,-3 7-19,-1 5 15,0 5 5,1 1 1,-5 0 12,0 21-13,-3 9 3,-1 5 11,5-3-9,5-3 10,5-3-15,2-5-8,0-2 4,9-4 5,7-1-1,3-2 11,3-4-5,3-4-4,2-2-1,-1-2-1,1 0-9,-4 0-83,-2-3-113,-7-5-114</inkml:trace>
  <inkml:trace contextRef="#ctx0" brushRef="#br0" timeOffset="234160.5073">20326 4324 312,'0'0'114,"0"0"-39,0 0-17,0 0-31,0 0-23,0 0 15,-64-14-12,58 15 9,-6 15-2,1 3-7,2 3-1,1 1 4,3-2-9,4-2 7,1 1-8,0-2 0,0-4-4,11-2 5,4-2-1,1 0 0,4-4 5,4-2 2,3-3-7,0-1-16,-1 0-19,-3 0-61,-5-1-75,-6-5-124</inkml:trace>
  <inkml:trace contextRef="#ctx0" brushRef="#br0" timeOffset="235833.7817">20708 4320 10,'0'0'247,"0"0"-138,0 0-35,0 0 4,0 0-28,0 0-17,-30-42-3,21 40-23,-5 2-2,-2 0-5,-5 9 0,-1 10 1,1 4 1,4-1-2,3-1 0,6-2-2,2-3 1,6 0 0,0-2-11,0-4 6,0 1 2,6-4 4,3 1-3,4-3 3,2-4-1,2 1-7,-1-2-10,2 0 16,0 0-20,0-10-16,-4-3 13,0-1-3,-3-1 27,-2-3-3,-1 1 4,-3 1-2,0 1 2,-4 3 0,-1 3 15,0 6-9,0 1 50,0 2-28,0 0-11,0 0-4,0 0-13,0 0-18,0 5 16,0 5-2,2-2 4,2 0 0,1-3 1,0 0-7,3 0 6,-4-1 0,2 0 0,2-1 1,2-1 3,4-2-4,2 0-20,1 0 1,2-7-10,-2-6 3,-4-1 14,-3 0 12,-2 3 1,-3 1 6,-1 4 13,-4 1 23,1 2-29,-1 3-4,0 0 17,0 0-23,0 0-4,0 0-4,0 0-18,0 6 11,2 5 10,1 1 1,0 0 1,3-3 2,0-2-3,5-1 0,3 1 2,4-4-2,5-2 0,2-1-22,0 0 13,-6-3 0,-4-8-29,-5 0 34,-2-3 8,-2-1 0,-3-2 24,2 2 11,-4 5-11,-1 2 6,0 5-11,0 1 11,0 2-27,0 0-7,0 0-4,0 17-27,3 10 23,1 8 8,-1 2 0,0 4 19,-1 0-17,-2 0 9,0 1-11,0-3 4,-13-1-5,-1-2 1,-1-7 0,2-1 6,-1-8 2,3-6-8,0-2 3,3-6 3,0-6-10,3 0 4,2-3-20,3-15 3,0-3-1,0-3 18,2 2 0,11 1 4,3-2-11,7 2 2,4-2-15,1 1 10,3-1-6,-1 4 13,-3 2 0,0 3 2,-3 3 1,0-2 0,-1 1 2,-1-1-4,-2 1 2,-4-2 0,-3-4-4,-6-1 8,-5-4-6,-2-1 2,0 4 0,0 4 3,0 4 26,-6 7 18,3 2-4,-2 3-30,0 0-13,0 11-6,0 9-5,5 2 3,0 2 6,0-5 2,14 0-7,4-6 6,5-3 1,1-1-2,2-7-16,-5 0-14,1-2-64,-3 0-56,-4 0-108</inkml:trace>
  <inkml:trace contextRef="#ctx0" brushRef="#br0" timeOffset="236419.7739">21785 4317 136,'0'0'185,"0"0"-122,0 0-6,0 0-42,0 0-3,-95 17 5,78 2-16,2 4-1,6 1 0,5-3-4,2-1 0,2-2 2,0-5-8,0-1 9,2-2-3,7-3 4,0-3 9,2-2-5,2-2 28,0 0 3,-3 0-7,2-6 10,2-6-27,-2-3 14,-1-5 17,0-4-32,-3-7 7,1-8-3,-1-7-7,1 0-1,-1-3-6,-2 7 2,-5 5-4,-1 7 19,0 10-10,0 9 31,0 10-2,0 1 35,0 0-64,0 3-7,0 16-2,0 12-28,0 10 30,0 5 0,0 2 1,12 0-5,5-2 4,7-6-25,5-5-18,9-9-39,2-10-6,-3-7-173</inkml:trace>
  <inkml:trace contextRef="#ctx0" brushRef="#br0" timeOffset="238229.5272">23077 4435 217,'0'0'11,"0"0"-1,0 0-7,0 0 5,0 0 22,0 0 11,0 0 9,60 0-23,-43 0-16,2-6 0,0-5-7,0-2 0,-2-4-4,-1 2 5,-5-2-5,-5 3 3,-3 1 10,-3 1 7,0 6-15,0 3 38,0 2-15,0 1-18,-3 0 6,-3 0-16,-2 13 0,2 12-2,-1 4 1,5 0 0,2-2 1,0-3-11,0-2 9,9-6 1,5-1-2,2-1-1,2-6-1,6-1 5,-1-4 5,0-3-2,1 0-6,-2-6 3,-3-6-6,-3-5 6,-6 0 1,0-1-1,-1 0 13,-3 2-5,5-2 16,-2 4-12,3 0-10,2 6-4,0 5 2,2 3-4,-4 0 4,1 4-16,-3 10 11,-3 2-4,-1 1 1,-3-1 6,0 0 2,0-6 0,-3 1 5,0-6-5,0 0 0,0-3-2,0-2 6,1 0 8,1 0-1,-2 0 12,0-10 16,1-8-35,4-1-4,3-4 0,5 1-7,0 2 1,5 2 6,-1 3 0,2 4-11,-1 4 10,1 5 1,2 2-1,-3 0-15,0 14 11,-1 1 0,0 1 5,-2 1 0,2 0 7,-2-2-7,-1-3 0,-1-3-1,1-2-1,-2-4 2,3-1 0,-3-2 5,2 0-3,2 0 4,-4-9 2,0-5-6,-2-1 9,-2-3-7,1-3 0,-3-5 13,-2-5-14,-1-2 3,-1-6-6,-2 0 3,0-2-6,0-1 3,-5 3 0,-1 3 3,-3 1-2,3 9-1,2 3 12,1 9-12,-2 4 25,2 8-1,2 2-11,-1 0-10,1 5-3,-2 20-11,-1 12 3,2 13 6,1 6 2,1 0 0,0-1 1,0 1-9,13-2 9,0-2-1,2-8 0,-1-8 0,2-4-1,-1-10 1,1-2-1,-1-6-4,3-7 5,-3-2-8,4-5-23,1 0-54,1-6-111</inkml:trace>
  <inkml:trace contextRef="#ctx0" brushRef="#br0" timeOffset="238825.6519">24360 4306 166,'0'0'130,"0"0"-120,0 0-9,0 0 26,0 0 18,-55 81-15,50-56-2,2-1 21,3-2-37,0-4-3,0-5-8,0 0-1,5-4 0,5 1-1,5-5 2,-1-3 0,2-2 9,-4 0-1,1 0 18,-2-2-21,-1-13-1,1-2-5,-5-8-50,-2-8 25,-4-3-71,0-1 15,0 2 44,-6 8-16,-1 7 53,-4 10 27,7 4 49,1 3 10,3 3-16,0 0-62,0 0-8,0 0-41,0 7 38,10 4-3,5-2 6,0 0 1,4-3-1,1-2 3,-1-2 15,8-2-18,2 0 0,3 0-24,0-7-110,-4-4-53</inkml:trace>
  <inkml:trace contextRef="#ctx0" brushRef="#br0" timeOffset="239188.9569">23803 4265 267,'0'0'80,"0"0"-43,104 0 59,-48 0-38,5-2-43,-1-6-14,-2 1 8,-7-2-5,-6 3-8,-5-1-1,-6-1-134,-5 1-70</inkml:trace>
  <inkml:trace contextRef="#ctx0" brushRef="#br0" timeOffset="239574.4024">23269 4128 623,'0'0'46,"0"0"-43,0 0 5,0 0-8,0 0-5,0 0-31,30-2-150,-10 1-164</inkml:trace>
  <inkml:trace contextRef="#ctx0" brushRef="#br0" timeOffset="241795.9626">25655 4102 29,'0'0'80,"0"0"-29,0 0-7,0 0 31,0 0-10,11-78-27,3 61 21,1 2-19,3 0-14,-1 3-6,2 3-15,2 1-5,-5 4 0,4 1 6,-1 3-6,1 0 0,2 2 0,0 16-4,-4 7-6,-3 8-1,-8 5-3,-3 3 14,-4-2 3,0-3-2,-11 0 7,-8-1 2,-2-4-7,-3 0 9,-5-2-10,3-4 5,0-3-10,6-4 3,4-6 0,9-3-4,3-6 7,4-1-3,0-2 0,0 0-9,0 0 9,13 0 8,12 0 8,11-3 10,6-3-25,7 1 5,-2-1-6,3 3 6,-2 2-13,-3-2-25,-6 1-122,-13 1-88</inkml:trace>
  <inkml:trace contextRef="#ctx0" brushRef="#br0" timeOffset="243453.6698">27335 4093 170,'0'0'59,"0"0"17,0 0-26,0 0 43,0 0-59,0 0-2,-10-71 24,2 66-41,-1 0 2,-1 2-5,-1 0-4,1 3-16,-4 0 9,2 0-1,2 0 5,0 0-4,2 6-2,5 4-1,3 4-22,0 1 18,0 3-8,14 3 12,6 0 2,6 0 2,2 2 1,5-1 0,0 1 3,-4 1-7,-3-1 1,-7 1 0,-4-2 1,-7-1-1,-7-4 0,-1-2-3,-1-1-10,-20-4 13,-7-2 15,-5-2-14,-2-3 15,3-3-9,2 0 8,0 0-3,5 0-7,5-8-5,4-3 0,7 4-6,3-1-5,3 2-27,3-1-109,0-2-283</inkml:trace>
  <inkml:trace contextRef="#ctx0" brushRef="#br0" timeOffset="243923.5162">27620 4064 60,'0'0'309,"0"0"-242,0 0-27,0 0-11,0 0-2,0 0-27,6 11-29,3 17 29,0 6 28,-5 1-4,1 1 24,-2 3-17,-2 3-17,2 1 3,-1-1 0,1-1-6,0-5-9,-2-3-2,-1-2 6,0-6-5,0-2-2,0-7-10,0-5-55,0-6-42,-1-5-49,-1 0-164</inkml:trace>
  <inkml:trace contextRef="#ctx0" brushRef="#br0" timeOffset="244926.2712">27662 4206 6,'0'0'182,"0"0"-37,0 0-89,0 0 2,0 0-25,0 0 29,88-37-27,-65 37-22,4 0-4,-5 13-9,-2 2-2,-5 3-2,-9 1-16,-6 1 12,0 0 3,-16-4 5,-5 0-16,-5-6 27,4-4-11,1-3 8,5-1-5,1-2 0,4 0-3,5 0 4,5 0-2,1 0-2,0 0-2,0 0-12,4 0-14,13 0 28,7 0 0,6 0 0,2 0 7,0-2-7,-4-3 2,-3-1-1,-2-1 2,-1-4-3,2 0 0,-3 0 2,-4-3 4,-4-1-5,-4 3 2,-3-5 11,-2 4-3,0 1 11,-1 1-5,-1 4-14,-2 1 29,0 3-24,0 1-1,0 2-3,0 0-4,0 2-15,0 16-1,0 6 16,-3 2 6,1 0-6,2-1 0,0-2-1,0-4 2,5-1-2,6-6-6,1-4-21,2-4 17,2-4-6,1 0 17,1-1-5,-1-13 1,-3-1 4,-2-2 0,1 3 3,0-3 12,2 4-1,1 2-6,1 0-6,-1 7 3,-1 4-8,-2 0 3,-2 0-14,0 8 10,-3 6-1,-3 3-2,-2-2-2,-3 1 5,0 1 4,0-1 9,0-2-8,0-3 5,-2-5 1,1-5-4,-1-1 7,2 0-9,0 0 7,0-1 11,0-16-19,5-5-39,7-4 11,4 5 28,2 3 1,-2 4 1,2 6 2,-3 4 10,0 4-14,0 0 1,0 0-1,1 4 0,0 6-2,0 2 3,0 0-1,-1 0 0,1-2 5,-4-2-6,0-5 1,0 1-55,-6-4-177</inkml:trace>
  <inkml:trace contextRef="#ctx0" brushRef="#br0" timeOffset="245173.6989">28153 4058 675,'0'0'17,"0"0"-14,0 0-6,0 0-8,0 0-33,0 0-161,26 0-89</inkml:trace>
  <inkml:trace contextRef="#ctx0" brushRef="#br0" timeOffset="245721.9223">28772 4135 147,'0'0'322,"0"0"-297,0 0-7,0 0-18,0 0 0,86 0 3,-48 0-10,-2 0-6,-1 0-65,-5 0-66,-8 0-125</inkml:trace>
  <inkml:trace contextRef="#ctx0" brushRef="#br0" timeOffset="246261.0553">29267 3775 263,'0'0'109,"0"0"64,0 0-108,0 0-36,0 0-29,0 0-16,-12 66 16,6-27 0,4 0 4,1-2-3,1-1 1,0-3-1,0-1-1,0-4-4,9-2-47,3-5-96,0-4-43</inkml:trace>
  <inkml:trace contextRef="#ctx0" brushRef="#br0" timeOffset="246608.7327">29683 3899 383,'0'0'63,"0"0"-63,0 0-24,0 0 24,-19 90 12,2-46 47,-3 0-41,-3 0 36,1 4-44,-1-4-2,0 5-8,-1-1 3,1-3-6,-2 0 3,3-4-8,4-6-8,7-7-107,7-7-62</inkml:trace>
  <inkml:trace contextRef="#ctx0" brushRef="#br0" timeOffset="247047.5985">29692 4216 274,'0'0'194,"0"0"-163,0 0-24,82-58-7,-61 53 0,0 5 19,-2 0 11,-2 9-19,-4 14-11,-5 10-1,-8 2-11,0 4 12,-19 1 5,-7-5 10,-3 1-2,3-6-9,3-4-4,6-5 0,6-6-2,8-5-4,2 0 6,1-3 0,0-1 0,7-1 6,21-4-6,17-1 32,9 0-29,7 0 13,-3-6-16,-9-3-1,-10 0 1,-10 1-107,-12 0-135</inkml:trace>
  <inkml:trace contextRef="#ctx0" brushRef="#br0" timeOffset="254751.0703">30276 4192 261,'0'0'88,"0"0"-88,0 0-12,0 0 12,0 0 0,0 0 8,0 0-8,37 26 17,-27-21-4,-2-4 8,2-1-10,-1 0 6,5 0 12,-1 0-23,2-9 10,-3-1-5,1-5-11,-2-1 10,-4 0-4,-1-2 4,-2-3 2,-1-2-10,0-4 1,-1 1 12,1 0-11,-1 1 14,-1 2-1,1 2-8,1 3 6,-2 2-6,-1 4-7,2 4 15,-1 5-17,-1 2 30,0 1-25,0 0-3,0 0-2,0 0-10,0 13-3,0 16 0,0 12 12,0 10 1,0 4 1,2 4 5,-1 0 17,1-2-18,0 3-5,1 0 0,0-3-1,0-4-2,-3-6 3,0-8 0,0-4 7,0-3-6,0-6-1,0 0 0,0-5-14,-1-4-25,-5-8-41,-1-6-72,1-3-84</inkml:trace>
  <inkml:trace contextRef="#ctx0" brushRef="#br0" timeOffset="255199.0478">30520 4087 67,'0'0'40,"0"0"16,0 0 1,0 0 32,82-51-41,-71 48-9,-4 3-12,2 0-24,-2 0-5,1 13 2,0 5-16,-4 0 16,-2 0-6,-2-1 6,0-2 15,0-3-12,-11 2 11,-1-3 18,-7 0-20,-3-3 4,0-1-16,0-1-24,1-1-30,8-2-44,1-3-79</inkml:trace>
  <inkml:trace contextRef="#ctx0" brushRef="#br0" timeOffset="256655.9199">30987 4116 73,'0'0'122,"0"0"-35,0 0 7,0 0-43,-81-13-17,55 17-13,-1 8-16,2 4 2,4 1-1,7 1-11,4-1 5,6-3-28,4 1 28,0-4-13,0-1 13,10 0 2,3-3 1,7-4 11,-1-3-14,2 0-3,0 0-1,-2-4 8,-1-7-4,-4 2 13,-3 2-8,-5 0-5,-3 4 6,-1 2-1,-1 1 16,-1 0-21,4 0-8,-1 0-6,5 6-9,3 6 23,1 0 4,4-2-2,3 0-2,1-3 0,5-1 2,2-3 6,0-1-5,0-2-2,-6 0-1,3 0 0,-4-12-1,-1-5 1,0-1 0,-6-2 6,2-1-3,-6-1-1,-3-2 12,-2 0-14,-4 1 0,0 3-6,0 5 4,-7 5 2,-2 2 16,3 5-8,3 2-8,0 1 1,1 0-1,-2 0 0,3 0-18,1 0 18,0 3-25,0 6 10,0-3 11,5 2-11,8-2 15,4-1 4,3 2-1,2-1 6,2-1-9,-4 2 1,-1-1 4,-5 0-3,-1 1-2,-1 1 0,-1 2-4,0 4-1,-2 0 5,-3 1 0,-2-1-8,-1 1 15,-1 1-7,-1-1 8,1 0-7,-1-2 15,2 2-14,3-2-1,2 0-1,4-2 14,0-7-14,4-1 0,1-3 10,0 0 10,2-6-16,-2-12 1,2-3 14,-3-2-18,-2-4 0,-3 1 10,-2-4-3,-3-1 4,0-2-7,-2-2-3,-2-1 16,-2 2-18,0 0 0,0 2 0,0 4 7,0 1 6,0 4-1,-2 7-9,-2 7 28,0 6-16,2 3 18,1 0-33,-2 12-1,-2 19-18,0 13 18,2 4 1,3 2-6,0-3 9,0-7-3,6-3 0,2-9-3,2-4 3,1-4 0,-1-9-16,0-1 13,0-6-7,-3-4-8,5 0 18,0 0-2,6-11 2,-3-2 0,-2-3 1,1-2 2,-7 0-1,1-2 0,-7 6 15,1 5-17,-2 5 20,0 4-1,0 0-8,0 1-11,0 17-27,0 7 27,0 0 1,4-1 4,6-3-5,1-2 0,4-2-9,-2-5 3,5-3 4,0-6-19,3-3-22,-3 0-103,-6-1-164</inkml:trace>
  <inkml:trace contextRef="#ctx0" brushRef="#br0" timeOffset="256856.4596">31996 3943 586,'0'0'91,"0"0"-89,0 0 8,0 0-20,0 0 10,0 0-140,34-21-85</inkml:trace>
  <inkml:trace contextRef="#ctx0" brushRef="#br0" timeOffset="257119.4235">31624 4039 181,'0'0'132,"0"0"-100,0 0-30,81-2 75,-49-2-39,7 1-26,2 0 6,5 1-14,-3 2-8,-4 0-12,-4 0-117,-10 0-140</inkml:trace>
  <inkml:trace contextRef="#ctx0" brushRef="#br0" timeOffset="258322.257">32163 4134 198,'0'0'22,"0"0"21,0 0-20,0 0-16,0 0 19,-82-9-1,67 21-17,4 4 15,2 1-4,2 3 22,6-2-34,1 1-2,0-1-10,0 0 2,11-1 3,4-4 9,3-2 1,2-5-10,4-3 15,-1-3-6,4 0 5,-2 0-5,0-9-5,2-3 13,-4-5-8,1-1 0,-6-5 9,-2-3-17,-2-6 30,-1-4-26,-2-5-3,-2 0 8,3-2-6,-5 2-4,-2 2 0,-2 5-8,-3 3 2,0 9 2,0 4 4,-2 9 5,-2 6 11,1 3 11,-2 0-27,-7 19-14,-1 17 10,-5 11 1,6 6 3,4-2-8,7 0 12,1-7-4,0-4 1,4-4 1,9-7-4,3-5 1,2-4-4,4-5 3,2-6 4,3-5 3,-1-2 6,1-2-10,-1 0 3,-2-8-4,-3-7 7,-2-2-13,-4 1 6,-3-2-8,-2 2 4,-4-1-8,-4 2 9,-2 1-5,0 4-39,0 2 34,0 4 3,-5 4 10,-3 0 0,-3 7-8,2 15 3,0 1 2,3 0-6,5-2 2,1-4 3,0-1 4,0-4-1,7-3-5,9-3 6,4-3 2,2-3 6,4 0-16,-4 0-17,2-13-12,-5-5 9,1-3 1,-1-3 27,-6-4 9,1-2 3,-2 3 33,-5 6 10,-1 11-28,-3 5 31,1 5-21,-1 0-37,5 17-14,1 5-8,4 7 22,1-4 0,-2-1 0,3-3 8,-2 1-3,1-4-2,-4-2 10,-1-4-6,-5-3-14,-4-1 3,0 1-84,-10 2-21,-21-3-67</inkml:trace>
  <inkml:trace contextRef="#ctx0" brushRef="#br0" timeOffset="259093.2045">31432 4007 5,'0'0'33,"0"0"4,0 0 43,0 0 2,0 0-24,0 0-19,80 3 3,-57-3-5,4 0-11,2 0 5,6 0-28,-1 0 6,-3 0-9,1 0-6,-7 0-16,0 0-55,-8-1-82</inkml:trace>
  <inkml:trace contextRef="#ctx0" brushRef="#br0" timeOffset="260180.5746">33275 4334 577,'0'0'58,"0"0"-44,0 0-14,0 0 0,0 0-4,0 0-5,-19 1-99,5-1-80</inkml:trace>
  <inkml:trace contextRef="#ctx0" brushRef="#br0" timeOffset="274032.3267">7944 6572 201,'0'0'144,"0"0"-74,0 0-22,0 0-4,0 0-25,0 0-11,0 0-8,118-10 27,-67 8-8,4-1 7,-1 0-21,-2-3-3,-4 0-2,-5 0 2,-6 1-4,-4 2-26,-6 1-13,-6 0-1,-5 2-124,-13 0-126</inkml:trace>
  <inkml:trace contextRef="#ctx0" brushRef="#br0" timeOffset="274333.1623">8214 6551 189,'0'0'40,"0"0"-32,0 0 108,0 84-2,0-57-26,0 5-25,0-1-36,0 1 0,3 1-21,0 0 8,0 2-14,-1 1 3,-1-4 1,1-2 3,-2-1-1,0-7-10,0-2 4,0-5-58,0-5 8,3-2-121,1-8-102</inkml:trace>
  <inkml:trace contextRef="#ctx0" brushRef="#br0" timeOffset="274903.6502">8659 6795 148,'0'0'56,"0"0"-36,0 0 41,0 0 22,0 0-28,-93 43-22,80-15 33,1 0-43,3-2-16,6 0 8,3-2-13,0-1-2,0-3 0,9-5 1,4-1-1,-2-7 0,-2-2-5,7-5 5,2 0 15,5-2 2,0-15-11,-2-4-6,-6 0-9,-9-2-8,-6-3 9,0-3 1,-1 1 7,-10 0 0,-2 5 4,7 2 2,0 5 12,4 9 12,2 2 0,0 4 10,0 1-40,8 0 0,16 0-4,7 0 6,8 0-2,5-3 0,3-3 8,0 0-18,0-2-2,-6 4-74,-9 2-54,-14 2-108</inkml:trace>
  <inkml:trace contextRef="#ctx0" brushRef="#br0" timeOffset="275886.2452">10337 6628 250,'0'0'80,"0"0"-40,0 0-2,0 0 7,0 0-19,-82-17 22,58 17-21,1 0-8,0 14 11,-1 4-29,0 3 10,6 3 8,-1 2-14,8-1 11,4 1-15,4-1 5,3 0-12,0-2 1,10-3 5,12-3-1,4-4 10,4-4-6,5-5-1,-1-4-1,3 0-1,-1 0-12,0 0-66,-8-1-94,-3-2-162</inkml:trace>
  <inkml:trace contextRef="#ctx0" brushRef="#br0" timeOffset="276840.1561">10710 6614 159,'0'0'108,"0"0"-9,0 0-23,0 0 6,0 0-67,0 0 11,-66-15-26,47 20 7,-3 12-6,5 6 1,3 4-2,6 2 21,5-1-18,3 0 9,0-3-12,6-2 6,10-2-5,1-5 1,1 0 1,0-6 6,-4-2-3,0-5-6,4-3 0,-3 0 4,4-9 11,0-9-15,-8-5 0,1-1-1,-5-4 1,-5-2-3,-2 1-1,0 0-29,0 1 23,-4 5-2,-4 3 8,2 5 0,3 4 7,0 4-3,3 4 8,0 2-6,0 1 6,0 0-8,3 0-3,19 0-1,5 0 4,4 0 0,1 0-4,-5 7 3,3 10 0,-3 1 0,-4 0 1,-3 4 16,-8-1-11,-2 2-3,-4 1 9,-5-3-1,-1-1 12,0-5-21,0-4 8,0-6-3,0-2-2,0-3 2,0 0 9,0 0-12,0-7 10,0-14-5,3-11-8,8-3-6,4 3-16,0 1 4,1 10 12,-4 9-8,-1 3 14,-1 8 0,-1 1-8,5 0 3,0 4 1,3 10 4,1 3 9,1 1-4,-2 0 2,2 1-6,-4 1 5,0-2 10,-6-2-8,-2-1-6,2-1 7,-3-1-4,0-2-5,5-2 0,0-2-32,1-5-37,-1-2-220</inkml:trace>
  <inkml:trace contextRef="#ctx0" brushRef="#br0" timeOffset="277858.5612">11750 6544 119,'0'0'109,"0"0"5,0 0-19,0 0-16,0 0-12,0 0-19,-52-41-36,40 40-9,-3 1 1,7 0-1,0 0-3,3 0 2,4 0-7,1 10-2,0 6-1,0 5 2,0 2 6,10 0 0,7-1 0,2 0 5,2-1-5,1 0 0,-1-2 2,-3-1 0,-5 2-2,-7-2 0,-4-1-4,-2-3 4,0 0 0,-9-2 4,-10-2-1,-5-2 26,-2-5-15,1-1 1,4-2 4,0 0-13,5 0-11,1-5 5,4-3-41,4 2 12,1 4-74,0 2-128</inkml:trace>
  <inkml:trace contextRef="#ctx0" brushRef="#br0" timeOffset="278845.6698">11932 6619 129,'0'0'90,"0"0"-79,0 0-10,0 0 13,0 0 37,0 0 5,72 13-25,-49-13 27,0 0-32,1 0-1,-2 0-9,-4-6-10,0-1-6,0-4 0,-5 2 8,-2-3 1,1 0-6,-9-1 1,-3-1 13,0 2-10,0-1-7,-12 2 0,-3 4-2,-1 0-9,-3 7 11,-1 0 0,-6 0 3,0 11 4,0 10-7,2 6 0,5 2 0,7 2 0,6-2 1,6-2 4,0-3-5,13 0 0,13-1 0,5-2 9,2-3-6,6-4 10,2-6 6,3-6-18,-1-2 19,2 0-20,-6-13 7,-7-7-7,-5 2 2,-9-3-2,-6-2 0,-6-1 0,-3-2 0,-3 1 0,0-1-1,0 2-2,-6 2-9,-5 1 4,0 4 1,-1 5-2,1 4 9,1 4-7,2 1 7,4 1-3,1 2 7,3 0 2,0 0-6,0 0-4,0 0 2,0 0-17,10 0 19,11 4 6,4-1 3,4-2-6,-2-1-3,0 3 5,-2 1-6,-1 4 1,-3 2 0,-3 4-2,-1 3-2,-3-1 4,-4 2 0,-2 0-1,-2 2 1,0-2 0,0 1 5,3-4 11,-2-1-8,2-2-8,-1-3 0,2 0 12,-1-1-8,3-2-4,3-2 0,0-1 2,4-1-2,2-2-16,-3 0-19,-2 0-83,-2-5-98</inkml:trace>
  <inkml:trace contextRef="#ctx0" brushRef="#br0" timeOffset="279917.1952">12815 6551 191,'0'0'86,"0"0"-37,0 0-4,0 0 19,0 0-64,0 0 5,23 12-2,-14 5 22,4 1 2,-1 0-17,0-2-9,1 1 8,-4-2-9,-1 0 0,4-3 6,-5 1-3,-1-3-3,-1-1 0,-2-2-2,1-4 0,-3 0 2,1-3 0,-1 0 7,2 0-7,-1 0 13,4-3 6,-1-9-17,-2-6 0,-3 0-2,0-3 0,0-1 2,0-4-2,0 3 0,0 2-2,0 3 5,0 6-4,0 1 1,0 7 0,0 0 0,4 0 0,3 1-3,4 2 3,4 1-13,6 0 13,1 0-4,9 0 4,-1 4-4,3 0 4,0 0 0,-2-1-2,-4-2 7,1 2-5,-5-3 0,-5 2 0,-2-2 0,-5 0 0,-4 0 0,-4 0 4,-1 0 2,-2 0 0,0-9-6,0-2 7,0 1-13,-3 1 10,-11-1-4,2 2 29,-1 3-28,-2 4 19,-2 1-20,1 0-2,1 12 2,1 12 3,0 6 4,5 0 9,4 2-10,5-4 6,0-2-12,12-2 5,9-4 4,7-5 0,4-5 4,5-7 11,6-3-19,2 0 3,-3-6-8,-6-6-19,-8 2-36,-10-1-90,-8-1-172</inkml:trace>
  <inkml:trace contextRef="#ctx0" brushRef="#br0" timeOffset="280781.8609">14341 6185 304,'0'0'150,"0"0"-41,0 0-59,0 0 3,0 0-53,0 0 0,0 0-7,0 10-6,0 4 9,8 4 4,4 3-12,7 4-30,5-3-137,4-4-230</inkml:trace>
  <inkml:trace contextRef="#ctx0" brushRef="#br0" timeOffset="281653.0353">14812 6503 288,'0'0'0,"0"0"0,0 0 19,0 0 5,0 0 21,0 0-8,76 3-23,-65-6 9,0-5-18,1-2-1,-2-2 9,4-2-13,-1-4 6,2 0-6,-2-5 0,-3 1 9,-4-2-7,-2 0 2,-2 1-3,-2 2 3,0-2-4,0 2 0,0 0 3,0 5 14,0 2 7,-2 8 22,1 3 17,-1 2-26,1 1-8,1 0-29,0 15-20,0 16 19,0 10 2,0 7 3,0 4 20,0-3-18,3 2 8,4-1-4,2-3-7,0-4 11,-2-2-13,1-4 9,-4-2 3,4-3-9,-4-5-4,2-5 0,-3-5 1,-1-6-4,-2-7 3,1-2 0,-1-2 13,3 0-10,0-13 10,-2-12-13,2-5-16,1-5 9,-3-4-19,1 0-2,-2-2 26,0 0-27,0 4 18,0 1 10,4 6-4,2 6 2,6 4 0,0 7-7,4 5 5,1 5 4,0 3 1,0 3-2,2 17-6,-3 1 8,-3 1 0,-4 1 0,-3-4 8,-3-1-8,-3-4 0,0-2-1,-3-4-14,-14-2 15,-5-4 12,-5 0-11,-1-2-1,-2 0-8,3 0-48,4 0-79,4-9-48</inkml:trace>
  <inkml:trace contextRef="#ctx0" brushRef="#br0" timeOffset="282000.7228">15550 5991 241,'0'0'67,"0"0"-36,0 0-27,0 0-4,0 0-15,0 0 10,6 39 2,-6-15-6,-1 4 0,-9-2-70,-4 2-78</inkml:trace>
  <inkml:trace contextRef="#ctx0" brushRef="#br0" timeOffset="290923.693">16271 6527 277,'0'0'139,"0"0"-63,0 0-22,0 0-46,0 0-3,0 0-3,0 0 5,0 0-3,0 9 27,0 3-25,-3 2 5,-12 2-11,-3 2 2,-6 2-9,0 1-36,-3 2-112,0-2-103</inkml:trace>
  <inkml:trace contextRef="#ctx0" brushRef="#br0" timeOffset="293467.1981">17613 6373 229,'0'0'56,"0"0"8,0 0 9,0 0 1,0 0-24,0 0 8,0 0-35,-10-52-1,1 46 0,2 0-22,-3-1 2,-1 5-2,-1-1-4,-2 1-6,-2 2 17,-3 0-7,-1 0 1,-1 5 2,2 4-3,4 3 0,0 1-5,3 4-2,1 1 7,3 0 0,6 2-5,2-2 1,0 0 4,0-2-3,9-1-4,2-2 5,1-5 2,4 2 0,-1-8 0,3 1 6,-1-3-6,0 0 0,1 0 5,-3 0-7,0-8 2,-5-3 0,-1 0 7,0-2-2,-1-2-5,-2-2 2,0-3 5,-2-2-8,2-5 1,-2-3 0,-1-2 7,0-1-6,-1-1 6,-2-1-4,0 1 2,0 2-5,0 0 10,0 2-9,-5 3 7,1 6-8,-2 6 4,3 6 20,0 6-20,2 3 13,1 0-17,-2 0-15,2 14 14,-1 20-7,-1 9 8,2 9 0,0-1 5,0 0-5,11-3 0,6-6-2,1-3-3,2-7 7,-1-6-2,3-4 0,-1-4 1,5-1-1,-1-7 0,0-2 5,-3-5-6,-2-3 1,-2 0 0,-3 0 4,1-3 2,-1-9-6,2-3 0,-4-5 6,-1 0-4,-1-4-2,-4 2 0,-2 1 5,-2 3-2,-3 3-3,0 4 0,0 4 8,0 4-2,-6 1-1,0 2-5,-5 0 0,-2 6 2,-1 12-2,1 3 0,7 0-12,4 1 6,2-3 1,0 1 5,13-2-2,6-5 7,5 0-5,5-5 0,9-3-27,4-2 1,5-3 2,-3 0-103,-7 0-120</inkml:trace>
  <inkml:trace contextRef="#ctx0" brushRef="#br0" timeOffset="294153.4978">18415 6289 128,'0'0'115,"0"0"-37,0 0 8,0 0-21,0 0-34,0 0 27,-29-42-12,16 40-10,-8 2 1,-1 0-35,-5 7 6,4 11-8,-1 6 10,5 6-10,4-2 1,6 2 4,8-4-5,1-2-3,3-4 0,16-2 3,6-3 0,5-3 6,2-4-2,2-6-4,2-2 0,3 0-23,1 0 11,-4-4-87,-8-7-126</inkml:trace>
  <inkml:trace contextRef="#ctx0" brushRef="#br0" timeOffset="294942.5323">18924 6276 210,'0'0'103,"0"0"-26,0 0-6,0 0-3,0 0-27,0 0-17,-45-18-2,27 18-16,0 0-1,-6 0 7,0 13-7,-1 5-5,1 5 0,1 2 6,6-1 2,5 1-7,6-3 2,4-2-1,2-4-2,0-3 0,2 0-4,8-3 9,5-3 2,3-3-7,6-4 0,6 0 13,5 0-6,6-11-3,-1-2-4,-4-5-22,-8 1 11,-10 2-42,-6 0-25,-6 5-8,-6 0-46,0 4-40</inkml:trace>
  <inkml:trace contextRef="#ctx0" brushRef="#br0" timeOffset="295487.6492">18971 6297 180,'0'0'137,"0"0"-59,0 0-24,0 0-9,0 0 16,0 0-17,0-20 5,0 20-33,0 0-8,3 0-8,2 15-16,1 6 16,1 5 21,-1-1-14,1 1 24,4-2-28,1-3 0,1-3 7,4-1-8,-1-3-2,6-4 0,4-2-19,2-5-6,3-3-32,1 0-121,-4-3-204</inkml:trace>
  <inkml:trace contextRef="#ctx0" brushRef="#br0" timeOffset="296252.0614">19277 6241 156,'0'0'181,"0"0"-173,0 0-2,0 0 41,0 0 40,-6 83-27,6-67-36,0-1 1,9-2-18,2-2 0,3-1-5,1-3-2,2-3 3,-1-4 7,5 0-4,3 0-6,-1-1 0,0-12 7,-2-5-11,-5-2 4,-1 0 0,-6 1 5,-2 2 2,-5 5-6,-2 6 25,0 3-4,0 3 33,0 0-19,0 0-33,0 5-3,0 17-15,0 12 15,0 7 0,0 3 0,-2 3 0,2-2 1,-4-2 2,0-4 14,-1-1-14,-2-5-3,-1-1 0,-7-1 5,-3 0-5,2-4 0,-5-5 3,8-8 1,2-8-4,1-6 4,5 0 21,1-12-2,2-12-21,2-8-2,8-1-3,17-3 3,8 1 0,6 1 1,4 1-5,2 1-5,1 4-26,-3 2-13,-2 5-20,-3 8-6,-6 3-131,-6 3-206</inkml:trace>
  <inkml:trace contextRef="#ctx0" brushRef="#br0" timeOffset="297561.9815">20475 6297 283,'0'0'93,"0"0"-88,0 0 4,0 0 8,0 0-16,0 0 32,24 18-7,-11-18 18,5 1-2,0-1-35,1 0 5,1 0-4,2 0-5,-1-10 22,3-2-18,-6-5-4,-3-2 27,-6-2-22,-5-3-8,-2-4 0,-2 1 7,0-2-8,0 1 1,-6 1 0,-2 0 42,4 4-40,-2 5 11,5 7 4,-1 6-15,2 3 33,-6 2-35,6 0 4,0 0-12,0 18-15,0 16 23,0 8-6,0 9 13,0 3-6,0 0 5,0 2-4,0-3 18,3-3-18,2-3 18,2-3-10,-3-4-6,-1-2-4,0-5 0,-1-1 4,-1-6-8,1-3 5,-2-4-1,1-4 3,-1-7 1,2-3-5,-2-3 1,1-2 0,-1 0 7,2 0-5,-1-15 15,2-11-17,3-5-29,-1-8 9,-1-7-3,2 1-4,-1-3 26,3 1-3,0 2-6,-1 6 10,3 4-17,1 3 15,3 8 2,4 1-3,1 4-2,0 6 5,1 5 0,-7 8-5,-1 0-4,-1 6 5,-5 14-1,-2 4-1,-2 2 0,-2-2 7,0-2-1,0-1 2,0-4-2,0-3 0,-12-4-6,-6-1-18,-2-2 20,-7-2-39,1-2-74,2-1-44,3-2-33</inkml:trace>
  <inkml:trace contextRef="#ctx0" brushRef="#br0" timeOffset="298341.4825">20884 6375 148,'0'0'62,"0"0"-43,0 0-19,0 0 69,0 0-9,83 4 11,-50-4-20,0-6-23,0-1 0,-3-2-24,-2-2 10,-1-1-14,-8 0 9,1-3 0,-10 2-8,-1-2 0,-6-1 13,0-2-13,-3-3-1,0-1 0,0-1-4,-3 4 0,-9 1 4,-1 4-4,0 5-1,2 3 5,0 4-3,5 1-4,1 1 5,3 0 1,2 0 1,0 0-6,0 0 0,2 3-13,12 5 19,5-1 3,4-1 5,7 0 12,3-1-6,-2-1-10,1 2 23,-4 2-23,-3 2 1,-6 5-2,-7 3-1,-4 2-3,-1 2 2,-2 0 11,1-3 11,0 1-18,1-2 3,5-2 11,-1-4-17,2-1 8,0-4-8,3-1-1,3-3 8,5-3-9,2 0-5,3 0-46,-4 0-101,-2-9-130</inkml:trace>
  <inkml:trace contextRef="#ctx0" brushRef="#br0" timeOffset="300168.362">21856 6193 94,'0'0'131,"0"0"-33,0 0-33,0 0-5,0 0-16,0 0-15,-19-21-10,9 21 0,-7 1-12,2 13 9,-4 7 5,2 2-14,1 1 7,7-2-14,3 1 1,3-4 4,3-2-5,0 1 0,3-4-2,8-3 12,1-3-7,4-2-3,1-5 3,3-1 2,4 0-3,1 0 4,-2-8-6,1-5 7,-3-2-7,-6-3 0,-2 0 3,-9-2-3,-4 1 0,0 2 0,0 4 4,-3-1-4,-10 2 0,-2 2-1,-3-1 3,0 1-7,2 1 5,2 0 0,4 4-4,6 0 10,2 4-6,2 1 0,0 0-7,0 0 2,0 0-8,18-1 8,10-1-3,7 1 16,0-2-8,6 0 0,0-2-2,1 2 2,2 0 0,0-1 0,-2 1 0,-3 1 0,-2 1 0,-11-1 1,-9 2-1,-7-1 0,-5 1-2,-5-2 2,0 2 5,0 0 13,0 0 11,0 0 6,0-2-27,0 2 8,-4 0-16,-10 0 0,-5 0-1,-5 7 1,-6 8 0,-4 2-2,3 6-2,4-1 4,3 2-6,5-2 4,7-1-5,7 0 3,5-4 0,0-1-1,2-4-7,10-3 12,4-1 0,1-5-1,2-3-5,2 0 7,4 0-1,4-8 5,-1-8 0,-3-5-5,-1-2 0,-6-2 5,-3-3-2,-6-1-3,-3-5 0,-2-1 5,-4-2 0,0-1-5,0-2 0,0-1 1,0 0-3,0 4 2,0 2 0,-6 8 4,0 8 7,2 6-9,1 8 15,1 5-15,2 0-4,0 13 2,0 20-2,0 14-10,8 9 15,4 3-3,4-2 0,2-3-2,3-9 0,3-6 2,3-6 0,-4-6 4,0-7-1,-2-5-3,-2-8 0,-1-4 8,3-3-8,1 0 5,1-11-4,1-11 13,-2-4-14,-4-2 1,-3-1-1,-5 1-11,-4 2 11,-2 7-3,-4 4 1,0 7-5,0 3 7,0 5-3,0 0-1,-2 11-17,-1 10 18,0 6-2,3 0 3,0-4-2,0-2 4,4-4 0,10-4-1,-1-2 7,2-7-6,2-4 0,2 0 3,2 0 4,-3-7-7,-2-6 0,-4-5-3,-3-1 3,-2-2 0,-4-3 0,-1 6 1,-2 3-1,0 4 17,0 8 11,0 1-10,0 2-18,0 0-9,0 16-20,0 6 21,4 4 6,7-2 2,1-2 0,0 1-1,4-5 1,1-1-2,3-7-48,0-4-112,1-6-232</inkml:trace>
  <inkml:trace contextRef="#ctx0" brushRef="#br0" timeOffset="300756.5263">23229 6113 307,'0'0'61,"0"0"3,0 0-41,0 0-5,0 0 4,0 0 10,-81 45 11,70-25-30,3-1 0,7 1-13,1-2 1,0-1-4,3-4-3,9-1 6,2-3 5,2-3-5,-3-3 1,0-3 8,4 0-4,-1 0 24,3-1-17,-1-12-5,-1-3 18,1-5-10,0-3-1,1-6 2,-4-6-16,3-3 5,-3-5-5,-3-4 0,-2-1 5,-4 3-5,-4 1 1,-1 4 16,-1 3-9,0 8 33,0 11-6,0 6-26,0 12 28,0 1-15,-1 1-22,-4 31 0,-1 13-20,0 17 20,2 3 0,2-2-4,2-3 3,0-8 1,0-10 0,6-8 5,9-5-5,6-10 0,3-5 0,3-8-50,2-6 9,6 0-40,-1-15-48,-1-14-333</inkml:trace>
  <inkml:trace contextRef="#ctx0" brushRef="#br0" timeOffset="301030.5878">23102 5969 287,'0'0'172,"0"0"-157,0 0-8,0 0 80,93 0-19,-38-5-10,6-6-50,6 0 9,-1-2-17,-5 1 4,-9 2-15,-11 0-29,-10 5-32,-12 0-76,-10 1-190</inkml:trace>
  <inkml:trace contextRef="#ctx0" brushRef="#br0" timeOffset="301921.8685">24062 5729 321,'0'0'159,"0"0"-66,0 0-49,0 0 32,0 0-39,0 0-19,4-16-18,-4 26-29,0 13 29,0 5 0,0 1 2,0 0-4,-4-1 2,-10-1-32,-1 3-10,0-2-90,-5-3-131</inkml:trace>
  <inkml:trace contextRef="#ctx0" brushRef="#br0" timeOffset="302692.7068">24244 5952 167,'0'0'203,"0"0"-203,0 0 7,0 0-7,0 0 33,0 86 30,3-61-23,5-1-5,3-1 3,0-2-38,0-5 4,1 0-4,0-2 7,0-4-8,-1-1 1,-4-3 0,-1 0 7,-3-5-7,-2-1 0,-1 0 1,2 0 3,-1 0 16,1-4-10,3-10-9,-4 0 5,2-5 0,0-3-6,0-6 0,3 0-5,0 1 1,0 1-15,1 7 10,1 3 4,-1 6 5,-2 2 0,1 5 0,3 1-5,4 2 5,7 0-3,5 0 3,5 0 1,3 5 1,2 0 1,2-2-3,1 0 1,-2-3-1,-7 0 1,-5 0 3,-7 0 0,-4 0-3,-5-3-1,-2-3 26,-2-1-19,-1-4 16,-1 2 3,-2-3-24,0 2 11,-2 2-2,-7 2-7,-3 4 22,-4 2-21,-2 0-3,-3 21-2,2 10-5,5 1-1,8 3 4,6-3 2,0-4-3,14-2-2,17-5 5,14-6 0,7-6-8,6-7-37,-1-2-117,-11 0-190</inkml:trace>
  <inkml:trace contextRef="#ctx0" brushRef="#br0" timeOffset="303748.0973">25539 6075 315,'0'0'79,"0"0"-77,0 0 34,0 0 2,0 0-27,0 0 6,17 47-2,-7-43-13,0-2 42,5-2-15,0 0-1,3 0 2,-1-9-17,0-7 14,1-5-20,0-5-3,-2-6 6,-2-4-8,-3-4-2,-3-4 0,-2-3-9,-1-2 9,-4-1-3,1-2-1,-2 6-2,0 5 6,0 13 0,0 8 6,0 11 2,-2 6-7,1 3-1,-1 0-12,-2 24 6,-6 17-5,4 16 11,-1 3 2,7 0 2,0-4-4,0-3 0,12-7 9,3-5-5,1-6-4,2-8 1,0-6 1,0-6 2,-1-7-4,3-7 0,3-1 7,1-1 5,3-18-12,-4-2 0,-6-2 5,-4-5-5,-7 1 0,-1 3-1,-4 3 1,-1 6-6,0 6 6,0 4 0,0 5-4,0 0 4,0 11-20,0 13 16,0 3 2,0 0-2,5-3 4,3-3 0,1-3-4,2-4 6,4-4-2,-2-4 1,4-2 4,-1-4-5,-1 0 8,-3 0-7,-3-10 8,-2-3-9,-5-5 4,-2-5-4,0-2 1,0-4-2,-2 2-6,-8 4 1,1 7 0,1 2 12,0 7 10,5 1 10,1 1-23,2 4 5,0-2-8,0 1-3,0 2-3,18-3 0,6 2 6,3-2-4,0 0 0,-5 0-20,-3 1-12,-5 0-29,-1 1-44,-4 0-139</inkml:trace>
  <inkml:trace contextRef="#ctx0" brushRef="#br0" timeOffset="304026.7758">25428 5874 305,'0'0'104,"0"0"-89,115 0 14,-49-6 26,8-4-35,8 2-9,-1-2 23,1-1-34,-4 0-7,-4-1-58,-10-1-161</inkml:trace>
  <inkml:trace contextRef="#ctx0" brushRef="#br0" timeOffset="305615.4151">27192 6048 514,'0'0'33,"0"0"-31,0 0-2,0 0 0,0 0 3,0 0-1,10 23 7,5-22 8,0-1 16,7 0-31,-1 0 17,0-1 5,3-9-23,-2-7 20,2-3-17,-4-2-4,-3-6 6,-3 0-3,-4-4-3,-2-1 0,-5-3-3,0-3-2,0-3 5,0-2 0,1-1-5,2 1 11,-1 0-6,-2 7 0,-2 4 2,1 3-5,-2 7 3,0 5 0,0 6 0,0 6 1,0 5-1,0 1 2,0 0-2,0 0-3,0 7-13,0 21 6,0 11 9,0 8 2,0 8-1,1 1 4,7-4 3,5-5-4,-1-7-3,0-3 0,4-6 2,0-4-2,0-3 0,-1-4 0,1-4 6,-2-2-5,0-5-1,-2-4 0,0-2 5,-1-3-2,-2 0 3,1 0 21,-1-10-12,0-6-5,1-4-10,-2 2 2,-4 0-7,-2 0 5,-2 0 0,0 0-5,-2 0-4,-7 3 8,2 6 1,0 3 0,4 3 0,1 1 0,2 1 0,0 1 0,0 0-1,0 0-6,0 0-5,0 0-20,6 0 29,10 0-2,6 0 5,3 0 4,2 0 2,-1 0-6,0 0 0,-3 12-1,0 3-6,-4 4 7,-3-1 0,-3 2-1,-4-2 2,0-1-1,-2-3 0,-1-3 2,-1 0-4,-2-4 2,0 0 0,4-3 7,5-1-7,6-2 6,12-1-1,7 0-5,6-5-28,6-11-94,-4-2-112</inkml:trace>
  <inkml:trace contextRef="#ctx0" brushRef="#br0" timeOffset="305969.645">27284 5708 132,'0'0'156,"0"0"-130,0 0-1,85-15 66,-51 11-38,8-3-16,7-1-13,7 3-22,-1-3 11,2 4-13,-4 0-17,-6 0-67,-9 1-129</inkml:trace>
  <inkml:trace contextRef="#ctx0" brushRef="#br0" timeOffset="307705.5947">28435 5790 199,'0'0'97,"0"0"-14,0 0 19,0 0-38,0 0 6,0 0-47,-91-31-19,68 31 5,-4 13-3,2 3-6,0 0 0,4 4 5,6 0-10,4-2 5,4 0 0,5-2-6,2-1-1,0-1 6,4-4-1,7 1 2,0-2 1,3-3-1,2-4 0,3-1 11,2-1-2,0 0-7,-1-3-2,-3-8-8,-2-1 3,-2-2 5,-2-4 0,-5-2-2,-2 2 11,-2 3-9,-2 4 4,0 4 4,0 4-1,0 3-2,0 0 2,0 0-7,0 0-12,0 10 12,0 5-10,0 0 16,3-1-10,3-1 4,1 1 0,3-3-2,4-1 2,1-4 0,0-3 4,0-3-3,-2 0-2,0 0-8,1-3 2,4-10 3,0-6-1,4-2 4,0-3 0,0 0-5,0-1 4,-3 1 0,-1 3 2,-3 4 1,-4 7 0,-5 6-1,-3 4 0,0 0-4,4 2-5,0 13 7,5 6 2,-1 0 0,-2 3 2,1-1 10,-1-1 8,2 2-19,-1-3 8,2-1-9,-2-3 6,-1-4-7,3-4 1,-1-3 0,-1-3 3,5-3-3,-3 0-3,3-2-3,-3-12-22,-1-6 17,-3-3-6,0-4-10,-4-1 21,-2-2-16,-1-2 22,-1 6-7,0 2 7,0 8 14,0 3 5,0 8-6,0 3 26,0 2-26,0 0-13,0 0-5,9 2-21,6 8 22,4-1 4,-2 0 0,4 0 4,1-3-3,-1 1 5,6-4-6,-2-3-4,2 0 3,-2 0-3,-5 0 0,-2 0-1,-5 0 6,-3-8-1,-2-3 5,0 2-2,-4-1-1,-1-1-2,-3 2 0,0 1 7,0 4 4,-1 3-5,-8 1 6,-5 0-11,-2 7-2,-2 13-4,4 4 3,4 1-1,1 1-1,6-3 4,3-1 0,0-1-1,0-3-5,3-1 2,9-5 4,0-1 1,4-6 3,2-2 4,2-3 3,3 0-4,6 0-5,3-10-2,6-7 2,1-4 4,-2-4-4,-2-4 0,-9-7 6,-6-3-4,-4-5-4,-4-6 0,-3-2-1,-1-4-2,0 2 3,-5 3 0,-3 4-4,0 8 16,0 6-12,-4 10 26,-5 7-5,3 3 12,-2 8-33,5 2 2,2 1 2,-2 2-4,-6 14-4,0 20-5,-3 15 5,2 6-5,7 6 9,-2-3 0,5-1 0,0-6 0,2-7 0,15-6 0,2-8-4,3-6 1,5-6-6,1-5-43,0-3-33,-2-9-162</inkml:trace>
  <inkml:trace contextRef="#ctx0" brushRef="#br0" timeOffset="308792.9466">30095 5753 454,'0'0'40,"0"0"-40,0 0-7,0 0 0,0 0 1,0 0 6,0 0 21,18 0 25,-5 0 2,5 0-14,2-6-32,2-7 10,0-4-12,-5 1 5,-2-3 2,-6 4-7,-5 4 2,-1 0-2,-3 6-8,0 3 7,0 2-13,0 0 14,-1 0-3,-4 2 2,-2 12 1,-1 4-1,4-1-2,1-3 1,3 0-1,0 0 1,0-1-3,1-1 4,10 2 1,-1-5-1,0-2 8,1-3-14,-2-3 7,3-1 0,1 0 1,0 0 1,1-1 0,0-9 5,1-1-2,-5 0-5,3 0 0,-1 2 1,-1 0 5,2 2-6,-1-1 0,1 4-2,-2 2 4,0 2-4,-1 0-1,-1 11-9,0 4 6,0 3 6,-2 0 0,-1 0 14,-3-3-12,-1-3 0,-2-1 4,0-4-2,0-3 10,0-2-13,0-2 5,0 0 13,0 0-16,3-2 8,0-13-11,3-9 6,6-4-16,3-7 7,7-2-15,5 0 11,3 6-23,4 8 6,-9 11 20,-3 9-9,-6 3 9,-7 9-6,2 14 10,1 2 1,-1 0 2,1-1 10,-2-3-3,-1-2 0,0-1-12,-3-4 2,-1-2 0,-1-3-4,1-5-5,-1-2-148,2-2-192</inkml:trace>
  <inkml:trace contextRef="#ctx0" brushRef="#br0" timeOffset="309009.1347">30374 5427 685,'0'0'0,"0"0"-4,0 0-46,0 0 43,0 0-28,0 0-30,-21-20-202</inkml:trace>
  <inkml:trace contextRef="#ctx0" brushRef="#br0" timeOffset="311885.616">17695 7570 205,'0'0'44,"0"0"2,0 0-20,0 0 32,0 0-18,0 0-6,-76-18 18,57 18-26,1 7-16,-3 13 12,3 3-19,0 2 14,3 1 8,5 0-22,6-4-1,4 1-2,0-2 0,4-3-4,12-2 4,4-1 0,2-6 13,2-1-11,0-3 4,-1-5-6,0 0 1,1 0 5,-3 0-6,-3-11-1,-2-1-1,-5-6 2,-7-2 0,-4-4 0,0 0 2,0-1 1,-6-1-1,-6 2-2,-3 3 0,2 4 5,0 5-5,2 3 0,3 3 11,1 5 11,4-1-14,2 1 0,1 1-7,0 0-1,0 0-4,0 0-8,8 0 4,6 4 7,4 1 2,0-3 1,4 0 3,2-2 0,-1 0-5,0 0 0,-2-6 3,0-8-6,-4-2 3,0-2 0,-5-3 4,-1-3 2,-5 1-6,-3-1 0,0 2 7,-3 0-4,1 4 5,-1 6 1,0 3 19,0 5-28,0 4 29,0 0-29,0 0-1,0 3-1,2 21-23,-1 14 25,2 10 0,-1 5 10,-1 4-10,-1-2 21,0 3-10,0-3 13,0-5-15,0-4 8,0-3 5,0-4-22,0-3 0,2 3 0,-1-1 8,-1-4-8,0-2 0,0-8 0,0-8 0,0-5 0,0-8 0,0-3-2,0 0-24,0 0 26,0-14-1,0-14-5,0-10 2,0-7-9,3-3 2,4-1 5,-1 2-10,1 1 13,-1 1-14,-2 5 13,1 2 4,0 5 0,1 4 1,0 4-1,7 2 3,1 3-7,7 4 4,0 6-7,3 2 0,-2 8 7,-2 0 0,-4 8-4,-5 11-10,-3 3 14,-6-2 0,-2 0-1,0-4-3,0-2 4,0-2 0,0-4-1,-7-3-2,-4 1 3,-4-2 0,-3-1-3,1-2-7,-2 1 7,3-2-19,4 0 19,3 0-19,5 0 20,2 0 1,1 0-14,1 0 11,0 0-1,0 0 2,8 0-2,15 0-13,7 0 18,7 0 0,2 0 0,-3-2 0,0-4-23,-7-2-2,-2 1 20,-3-4-2,-4-2 7,-1-2-2,-4-8 9,3-3-7,-2-2 0,-1-4 3,-4 1 15,-3-2 2,-3 1-10,-5 0 8,0 4 5,0 6 0,0 6-14,0 9 3,0 4 20,-2 3-18,2 3-14,0 25-17,0 13 11,0 10 6,0 7 8,0-3 0,0 2 22,0-1-9,-4-4 13,-3-3 12,4-6-43,0-3 2,0-4-5,0-5 9,1-1-10,-1-4 5,-2-5-4,2-8 1,0-6 7,3-4-8,-2-3 0,2 0 4,0-10 11,0-15-15,0-11-25,5-8 7,6-4-26,3-6 14,2 0 11,-1 1-20,1 8 31,-1 10-2,-1 8 10,-4 9 18,0 6-16,-1 3 11,4 6-13,6 3-4,1 0-3,2 0 7,-3 11 0,-2 4-3,-4 3 6,-1 1-3,-5 1 0,-4-1-7,-3-1 2,0-3-1,-12 2 6,-4-3 8,-7-4-5,1 1-6,2-4-15,1 1-57,2-4-62,1-4-76</inkml:trace>
  <inkml:trace contextRef="#ctx0" brushRef="#br0" timeOffset="313806.1488">18921 7588 9,'0'0'164,"0"0"-67,0 0 12,0 0-39,0 0 0,-80 14-42,69 5 1,4 4-13,6-1-11,1 2 0,0-3 4,0 0-6,13-3-3,-2-2 3,2-3 3,2-2-6,-1-3 0,2-4 1,1-4 9,-1 0-10,-1 0 0,-3-2-6,-2-7 6,-4-3 2,-1-1-2,-3-6 2,-2 1 3,0-1-3,0 2-2,-4 4 2,0 4 7,-2 2-10,3 2 1,0 2 0,0 1 1,3 1 0,0 1-1,0 0 0,0 0-9,0-2-2,7 1-6,7-1 17,0-1-3,3-1 3,1-3 0,-1 0-1,0-3 2,-2-1-1,-2-1 0,0 0 0,-5 3-1,-3 3 2,-2 2 3,-3 2 46,0 0-38,0 2 8,1 0-20,-1 0 5,2 0-15,1 0 7,4 2-1,7 13-6,-1 3 10,5 1 0,-1 2 0,-1-1 3,-1 1-8,-2-1 5,-4-4 0,-3 1-4,-4-2 4,-2-3-2,0 0-1,0-1 1,-8-2 2,-1-2 0,-3-1 2,2-1 1,1-4-1,3 1-2,0-1 3,2-1 2,2 0-8,2 0 3,0 0 0,0 0-2,0 0 2,0 0-8,0 0 0,6 0-10,7 0 17,2 0 1,5 0 0,3 0 4,3-1-3,-1-4-1,2 1 2,-2-4-2,-1 1-3,-6 0-1,-1-6 4,-7 1 2,-1-3 0,-2 0-2,-2-1 2,-1 0 6,-2-2-8,0 0 0,1 5 5,-3 2-6,0 4 2,0 7 18,0 0 32,0 0-51,0 0-5,0 15-14,0 4 19,0 3 0,5-1 0,1-3 0,2-2 4,1-1-2,2-3-2,2-3 0,-3-1 1,2-2-6,0-3 5,1-2 0,1-1 5,0 0 0,0 0-5,1-9 0,3-6 11,1-4-14,1-4 4,-1-4-1,2-3 9,-6-2-5,1-4-4,-4 0 0,-6 0 4,-1 1-3,-4 1-1,-1 2 0,0 1 5,0 2-5,0 5 0,0 4 2,0 10 5,-3 3-7,2 7 1,-1 0-1,2 2-4,0 17-9,0 15 13,0 5 0,0 4 3,0 1-6,3 0 3,2-3 0,2-4 1,-2-4 0,2-6-1,1-4 0,2-5 1,0-4-1,0-6 0,3 0-1,2-6 0,6-2 2,4 0 3,6-7-4,-3-4 1,-2-3-2,-5-1-7,-6-3-11,-5 1 15,-4 3-21,-6 1 22,0 7-4,0 2 14,0 1-5,0 3 24,0 0-25,0 1-2,0 14-9,0 0 10,0 1-1,3-1 5,10-5-4,4 1 0,1-4 1,0-3-1,1-2 0,0-2-21,-3 0-24,-5 0-143</inkml:trace>
  <inkml:trace contextRef="#ctx0" brushRef="#br0" timeOffset="314075.6978">19583 7570 275,'0'0'90,"0"0"-79,0 0 0,0 0 31,113-7 2,-71-1-24,0 2-1,-1 0-19,1-2 7,-4 3-7,-1-5-87,-6 0-177</inkml:trace>
  <inkml:trace contextRef="#ctx0" brushRef="#br0" timeOffset="314323.1238">19447 7426 642,'0'0'57,"0"0"-29,0 0 1,0 0-25,0 0 7,0 0-11,-1 0-27,6 0-24,9 0-162,1 0-160</inkml:trace>
  <inkml:trace contextRef="#ctx0" brushRef="#br0" timeOffset="316159.1565">21381 7564 132,'0'0'117,"0"0"-42,0 0 23,0 0 27,0 0-58,0 0-9,4-34-38,-5 27-3,-7 0-5,1 1-6,-5 2-7,0 0 1,-2 3 0,-2 1-8,-2 0 8,-1 8 0,1 10-1,1 3 2,4 0-3,5 0 2,4-2 0,4-2-8,0 1-4,0-5 6,0-1 5,9-2-14,3-3 14,-2-4-10,2 0-19,3-3 28,3 0-1,1 0 3,5-3 3,-2-6 3,-2-3-6,-2-2 0,-3-1 2,-2-3-1,-2-1-1,-4-2 0,-2-4 7,-1-1 2,-4-3-9,1-3 0,1-1 0,1-2-4,2 1 4,-2 1 0,-2 1 0,-1 4 7,0 3-7,0 6 0,0 1 2,0 5 4,-3 2-3,2 5 5,-2 4 30,1 2-36,2 0-2,-1 27-11,-1 15-6,2 11 16,0 1 1,3-2 0,6-6 1,3-5 0,3-5-1,2-6 0,0-3 5,6-4-7,-2-4 2,4-5 0,0-4 2,1-5-1,-4-3-1,-1-2 3,1 0 4,-1 0-7,-6-5 0,0-6 1,-6-2 4,0-4-3,0-4-2,-2 0 2,-1-3 3,-3 3-10,-1 3 1,-2 1-7,0 7 9,0 2-9,0 5 10,0 3 0,0 0 0,-6 0-3,1 12-5,1 8 9,4 1-6,0-1 7,0-1-1,6-4 2,7-2 4,1-2-7,2-6 1,2-1 0,3-3 5,1-1-5,4 0 0,-1 0 2,-3-1-1,-2-8-2,-4-3 1,-4 2 0,-4-4 4,-3-1-4,-5 0 0,0-3 1,0 0 7,-8 0-8,-1 3 0,0 0-2,0 2-6,6 3 10,-3 2-2,3 3 3,0 2 3,0 1-6,3 2 0,0 0-9,0 0 4,0 0 2,0 0-3,7 0 0,8 2 9,3 6-3,4-1 0,7-1 4,2-2-5,2-1 1,3-2 0,-3 3 0,-5 0 0,-6 2 0,-7 2-2,-3 2-2,-4 1 3,-5 2-1,0 2-2,-2-1-2,-1 1 6,0-3 0,0 2 17,2-2-16,1-2 2,1-1-3,6 0 0,3-1 6,7-4-1,7-2-1,6-2 4,6 0-8,1 0-7,-1-10-40,-8-3-117,-10-2-217</inkml:trace>
  <inkml:trace contextRef="#ctx0" brushRef="#br0" timeOffset="316482.1013">21879 7319 514,'0'0'135,"0"0"-103,0 0-10,0 0-22,0 0-1,0 0 0,-17 0-44,17 0-104,0-3-271</inkml:trace>
  <inkml:trace contextRef="#ctx0" brushRef="#br0" timeOffset="317315.4153">22544 7411 123,'0'0'126,"0"0"-111,0 0-12,0 0-1,0 0 23,0 0-6,72 4 20,-53-4-1,2 0-24,0 0 30,3 0-19,0 0-17,1 0 4,-5-4-10,-3-1-1,-6 0 3,-2 1-3,-6-2 10,-3-3 1,0 0 23,0-2-17,-9 1-18,-5-2 15,-2 1-5,-3 4-8,-7 4-3,-5 3 1,-5 0 0,0 9 1,1 6-1,5 3 0,9 4 9,3 3-7,9 0 1,6 0 6,3 0-7,1-4 6,16 0-6,7-5 7,3 1 1,1-3-4,3-4-6,4-2 0,1-3 7,3-3-13,2-2 6,-2 0-43,-5 0-63,-5 0-117</inkml:trace>
  <inkml:trace contextRef="#ctx0" brushRef="#br0" timeOffset="318249.1343">23164 7385 186,'0'0'85,"0"0"-28,0 0-23,0 0-5,-90-13-20,66 18 13,3 14 24,0 4-20,6 1 20,1 4 1,7-4-30,4-2-4,3-1-13,0-3 4,0 0-3,11-4 0,5 0-1,4-7 2,2-3 11,6-4-13,4 0 0,-1 0 6,2-2-5,-3-12-1,-5-2 0,-3-2 8,-3-5-5,1-3-3,-2 0 0,2-8 8,-3-2-5,-3-3-3,-3-5 0,-1 1 8,-4-4-4,-3 1-4,0 2 0,-3 1 5,0 6-5,0 7 11,0 7-4,0 10 12,0 5-11,0 6 3,0 2-11,0 0-3,0 26-7,0 14-5,0 14 15,4 4 5,1 0 1,4-3-5,-2-5 8,5-7-3,6-7-7,4-4 1,-1-5 0,2-7 4,-1-4-2,-2-3-2,0-5 4,1-5-3,-1-3-1,1 0 0,1-1 1,3-16-3,-1-5-2,0-5 1,0-2 2,-5-2-21,-4 0 7,-4 6 9,-4 4-9,-4 7 13,-3 7 4,0 4 4,0 3 32,0 0-27,0 1-11,0 17-16,0 8 16,0 4-5,0-1 5,9-3 0,6-3-2,-2-2 10,1-4-8,4-5 0,-2-3-13,-1-4-3,1-5-57,-4 0-117,-1-5-209</inkml:trace>
  <inkml:trace contextRef="#ctx0" brushRef="#br0" timeOffset="318465.1876">23877 7051 417,'0'0'0,"0"0"-169,0 0-31,0 0 194,0 0 1,0 0-32</inkml:trace>
  <inkml:trace contextRef="#ctx0" brushRef="#br0" timeOffset="318788.1494">23059 7245 334,'0'0'101,"0"0"-83,0 0 3,88-4 13,-37-2 21,9-2-24,1 1-23,0-1 5,0 0-13,0 1 0,-1-1 0,-4 1-38,-11 2-83,-5 0-150</inkml:trace>
  <inkml:trace contextRef="#ctx0" brushRef="#br0" timeOffset="320022.7148">24115 7316 136,'0'0'46,"0"0"-5,0 0-15,0 0 30,0 0-5,0 0-17,-61 69 6,54-51-22,-1-2 4,4 1 8,1 0-24,3-2 2,0-2-8,0 1-11,7-3 11,4-3-1,2-2 1,5-1 4,1-3-3,2-2 8,2 0 7,-3 0-14,-4 0-4,-6-8 2,-1 0 0,-5-1 12,-2-3-11,-2-1 6,0-3-7,0 2-6,-6-1 6,-3 1-1,2 2-17,-1 0 9,2 0-24,1 2-2,5-3 27,0 4-5,0-1 12,6 1-5,10 1 1,0 2 1,2 2 4,0 1 0,-1 3-5,3 0-2,-2 3 7,0 10 8,-2 7-7,-5 1 21,0-2-1,-3 1-4,-2-2-2,-1-3-11,-2-1 2,-3-4-6,0 1 13,0-6-10,0 0-1,0-3-2,0-2 18,0 0-18,0 0 32,0 0 18,7-7-20,0-7-24,7-4-5,2-7-1,4 1 5,4-1-4,-2 1-2,3 7 1,0 7-30,-5 5 27,-1 5 3,-4 0-2,0 12-4,0 8 9,0-2-3,-3 1 21,1-2-16,-4-1 0,0 0-5,0-3 5,2-1-3,-5 0-2,3 0-52,2-4-163</inkml:trace>
  <inkml:trace contextRef="#ctx0" brushRef="#br0" timeOffset="320238.8858">25037 7440 549,'0'0'0,"0"0"-21,0 0-111,0 0-52</inkml:trace>
  <inkml:trace contextRef="#ctx0" brushRef="#br0" timeOffset="375334.364">8008 9438 135,'0'0'96,"0"0"-35,0 0-4,0 0-12,0 0 3,0 0-22,0 0-7,-1-1 6,1-1-25,15 1 13,9-1-13,4 0 7,5 2-1,3 0-4,2-1-2,1 1 6,2 0 0,3-3-6,4-1 0,4-4 0,-1 0 0,-5 1 0,-4-2-6,-8 3-18,-5 2-57,-8-1 2,-8 5-45,-10-2-84</inkml:trace>
  <inkml:trace contextRef="#ctx0" brushRef="#br0" timeOffset="375751.0942">8293 9455 11,'0'0'58,"0"0"52,0 0 7,-3 81-26,3-50-15,0 5-36,0-1-11,0-2 2,0-1-11,0-3-10,0-3 7,0 2-17,0-1 3,0-2-1,0 0 4,0-4-6,0-3 0,0-2 0,0 2-10,0-3-12,0-1-55,0-3-31,0-7-116</inkml:trace>
  <inkml:trace contextRef="#ctx0" brushRef="#br0" timeOffset="376800.3863">8483 9772 255,'0'0'180,"0"0"-180,0 0 0,0 0 5,0 0 1,0 0 3,30 14 12,-17-11-5,5-2 1,3-1-13,0 0-1,-3 0 7,-2-3-9,1-11 7,-1-2-8,-4-5 1,3-3-3,-6-5 2,0-1-19,-2-2 17,-3 0-6,-2 0 2,-2 0 3,0 7 3,0 1 5,0 6-4,-6 4 17,-1 2 21,2 3-23,1 6 8,2-1-6,2 4-1,-1 0-14,-2 10-3,0 17 0,-2 9 2,-2 6 3,4 2-4,0-1 7,0-2-5,0-3 15,0-5-10,1-5-5,-1-3 6,2-3-1,-1-1-8,1-2 0,-1-3 0,1-3-3,-2-3 3,2-3 0,1-4 0,0-1 2,0-2-4,0 0 0,0 0 2,0-9-4,8-10 4,7-4-11,5-5 6,-1 3-21,2 1 7,-3 4 15,-3 8-21,0 3 24,-5 6-4,1 3 3,2 0 0,2 0-6,1 12 8,1 3 0,-4 2-5,1 1 2,-3 0 1,0-2 2,4-1 4,-2-1-4,1-3 0,5-3 1,-4-2 5,3-4-7,4-2 2,-2 0 0,4-2 8,-2-12-8,0-6 3,-4-3-2,-1-1-2,-7 0 0,-5 3-8,-5 3 8,0 4 1,0 7-1,-2 4 31,-7 2 27,-4 1-44,2 0-12,-2 13-2,1 8 0,3 2 0,9-1 0,0-1 0,0-1-5,14-5-1,9-3 3,6-3-12,5-4-22,2-5-19,2 0-80,-3 0-112</inkml:trace>
  <inkml:trace contextRef="#ctx0" brushRef="#br0" timeOffset="404472.008">10509 9637 54,'0'0'59,"0"0"8,0 0 1,0 0 7,0 0-4,0 0-24,0 0 1,3-6-16,-3 4-18,0 1 23,0-2-29,0-1 2,0 0 22,0 0-31,0-1 7,0-1-8,-2 0 7,-2 2-8,-1-3 1,1 1 0,-2 1-3,-3-3 5,0 0-2,-2 3 0,0-2 0,0 3-18,-5 2 17,5-1 1,-1 3-2,1 0 5,0 0-3,5 0 0,-2 0-17,0 0 17,-3 0 0,4 5 2,-2 2-8,3 1 8,3 1-2,0 3 0,-2 2-11,2-3 11,0 4-5,3-2 1,0 0-2,0-1 0,0-1 6,0-2-1,0 2-2,8-3 2,1 2 1,6-2 0,0 1 1,4 1 1,-1-3-2,0 2 2,-3 0 0,3 0-2,-2 1 0,-1 0 5,-3 0-9,0-1 4,-6 2 0,-6-1-4,0-1-2,0 2 6,-3-1 1,-13 1 5,-1 1 22,-5-3-9,-2 2-10,6-4 11,-3-3-15,4-2 3,3-2-8,2 0 6,0 0 4,4 0-9,-2-3 0,4-1 2,-3-2-3,3 3-2,0-2-13,-2 3-52,0 2-40,-3-1-231</inkml:trace>
  <inkml:trace contextRef="#ctx0" brushRef="#br0" timeOffset="405042.4104">10669 9491 182,'0'0'88,"0"0"-6,0 0-7,0 0-23,0 0-22,0 0-30,8 14-3,-2 17 3,0 11 46,2 6 6,-5 3-19,4 2-12,-4-5 9,0-4-19,-1-3 4,-1-7-2,1-1-8,1-1-5,-2-4 0,1 3 2,-2-6-2,0 1 0,0-2 0,0-5-1,3 0 5,-3-4-8,1-2-3,2-5-52,0-5-26,1-3-109,-1 0-107</inkml:trace>
  <inkml:trace contextRef="#ctx0" brushRef="#br0" timeOffset="406209.91">10724 9766 122,'0'0'72,"0"0"17,0 0-33,0 0-3,0 0 17,67-78-38,-43 73-5,-2 5 5,5 0-18,-6 0-1,3 9-12,-5 7 1,-5-2 0,-4 3 0,-6 1-4,-4-3 2,0 3 0,-4 0 2,-17-1 3,-6 0 3,0-3-8,-1-3-13,7-4-8,2-2-1,5-5-15,2 0 33,5 0-5,1 0 8,4-8 1,2 3 1,0 0 32,0 0-31,2 1 9,11-1-17,8 0 6,4 0 0,4-1 7,4 0-2,1 0-5,2-2 0,0 4 1,-3-2-3,-2-1 2,-3 2-20,-7-4 6,-4-2-1,-3-3 15,-3-2 0,-2-2 4,-2 0-4,-4 2 3,-1-1 23,-2 3 26,0 4-30,0 1-2,0 3-4,0 3-13,0 3 20,0 0-23,0 0-15,0 7 9,0 11 6,-2 3 4,1 2-4,1-1 1,0-1-4,0-3 3,1-1 0,8-5-5,3-1 5,0-7-4,3-2-2,3-2-25,-3 0 27,3 0-6,-2-12-4,4-5 11,-4-1 3,-1 0 0,-2 1 0,-1 3 8,-1 0-5,0 3 7,-3 5 8,-3 3-1,-1 3-6,2 0-11,1 0 0,4 2 5,-1 10-5,1 3 0,-4-2 1,-2 3-1,-4-3 1,1-1-1,-2 0 1,0-3-1,0-3 0,0 0-3,0-6 8,0 2-7,0-2 4,0 0 3,3 0 10,3-8-9,2-8-5,3-4-1,5-2-4,1-1 4,5 3 0,-1 1 1,-1 2-5,0 5-3,-3 5 7,-1 7 0,-2 0-10,-1 0 6,-2 14-2,-2 4 6,-2 2-8,-1 0 15,-2-2-7,1-2 0,-1 0 7,1-3-6,-1-1-1,1-3 3,1-1 5,-2-4-6,2-1-4,-1-3-4,3 0-97,-3-9-75</inkml:trace>
  <inkml:trace contextRef="#ctx0" brushRef="#br0" timeOffset="406532.7857">11310 9482 491,'0'0'86,"0"0"-36,0 0-21,0 0-15,0 0-10,0 0-1,0-11-6,0 11-41,0 3-199,-3 5-53</inkml:trace>
  <inkml:trace contextRef="#ctx0" brushRef="#br0" timeOffset="407196.8898">11992 9602 139,'0'0'218,"0"0"-121,0 0-23,0 0-35,0 0-12,0 0-18,-3 8-4,3-7-5,0 1 8,15-1-8,3-1 0,6 0 6,1 0-3,0 0-3,-4 0-7,-1-3-24,-6 0-117,-6 2-111</inkml:trace>
  <inkml:trace contextRef="#ctx0" brushRef="#br0" timeOffset="408468.9469">11280 9474 89,'0'0'41,"0"0"4,0 0 18,0 0-14,0 0-19,0 0-8,-3 0 2,2 0-19,-2 0 1,0-1-2,0 1 1,0-2-3,-2 2 0,1 0-2,4 0 2,0 0-1,0 0-1,0 0 0,-3-2 2,3 2-7,-2 0 5,-1 0 0,3 0 13,-1 0-13,1 0 10,0 0 14,-2-1-16,-1 1 22,0 0-16,0 0-8,0 0-4,2 0-1,1 0-1,-2 0 0,-2 0 3,0 0-3,-1 0 0,1 0 0,-1 0-6,2 0 14,1 0-8,2 0 0,0 0 0,0 0-1,0 0 1,0 0 0,0 0-4,0 0-3,0 0 6,0 0 1,2-2 0,10-3 7,4-1-7,-1-2 1,0 2 3,-3 2-4,-3-1 6,-2 2-6,-4 1 0,-1 2 0,-2 0 0,0 0 3,0 0-6,0 0 0,-2 0-12,-8 0-27,1 0-24,0 0-21,-4 5-16,2 0-32</inkml:trace>
  <inkml:trace contextRef="#ctx0" brushRef="#br0" timeOffset="411044.4073">12484 9328 123,'0'0'93,"0"0"-34,0 0-2,0 0-5,0 0-21,0 0 4,-22-46 3,16 41-10,3 0 12,-5 4-17,1-1-15,-5 2-6,0 0-1,1 0-1,0 8 0,2 4 0,1 5-3,1 5 3,-2 5 0,0 8 0,3 2 9,1 2-3,4 0 3,1-2-4,0-2 7,4-4-12,8-4 0,3-2 4,0-6-4,3-3 0,2-2-2,2-4 7,-1-2-8,-2-6 6,5-2-2,1 0 22,2-10-20,0-8 9,-4-4-8,-4-4 2,-3-2 3,-5-4-9,-4 2 2,-5-3 12,-2-2-7,0 1 4,0-4-1,0-1-2,-9 1-7,-6 0-1,1 7 0,-5 4 0,1 7 0,-4 6-8,-4 10-7,0 4-35,-4 0-33,0 14-74,0 1-113</inkml:trace>
  <inkml:trace contextRef="#ctx0" brushRef="#br0" timeOffset="419952.4181">14250 9451 80,'0'0'114,"0"0"-39,0 0-4,0 0-1,0 0-4,0 0 18,0 0-47,-34-49-12,22 38-1,0 2-12,1-2 2,-3 3-14,-1-1 6,-1 1-5,-2 4 1,1-1-2,1 2 0,1 1 1,2 1-4,2 1 3,4 0 0,1 0-6,3 0 6,-3 1-7,6 12-6,0 3-6,0 4 17,10 4-1,7 1-3,5 3 4,5-3 2,3 1 0,-1 1 0,3-3 0,-4 0 0,-5-1-1,-7-2 1,-8-2-4,-8-2 4,0-2-5,0-2 0,-14-2-1,-4-3 6,-4-4 23,-1 0-21,-5-1 24,0-1-21,-4 0-5,-1-2 0,2 0 3,1 0-6,4 0-2,2 0-36,6-5 23,4 0-46,7 2-36,2 1-35,5 0-149</inkml:trace>
  <inkml:trace contextRef="#ctx0" brushRef="#br0" timeOffset="420500.6612">14540 9146 266,'0'0'86,"0"0"16,0 0 5,0 0-48,0 0-14,0 0 21,0-53-40,0 53-26,0 20-2,0 22-12,-9 17 14,3 5 0,-1 1 6,2-7-7,4-12 1,1-6 0,0-3 0,0-5 2,10-7-4,7-3-4,2 0-18,2-5 23,4-3-5,1-5 6,2-5 0,2-4-13,3 0-10,-2 0-14,-1-2-71,-8-9-35,-5-1-135</inkml:trace>
  <inkml:trace contextRef="#ctx0" brushRef="#br0" timeOffset="420785.7631">14315 9466 214,'0'0'210,"0"0"-172,0 0-5,0 0 28,92-31-23,-48 23-9,6 0-18,0-2-8,2 3-2,-6 4-1,-9 3-29,-12 0-126,-11 0-202</inkml:trace>
  <inkml:trace contextRef="#ctx0" brushRef="#br0" timeOffset="422073.9637">15000 9479 0,'0'0'39,"0"0"14,0 0-11,0 0 0,-96-5-10,74 5-20,1 8 7,0 4-15,5 1 1,5 1-4,3 2 2,5-2-3,3 1-1,0-2-5,0-2 6,5-1 6,4-2-6,0 0 6,4-4 1,-2-3-2,2 1 6,-1-2-5,2 0 1,-1 0-6,5-2 0,-2-6 5,0-3-5,-3-2 6,-4 1 11,-3 2 25,-5 1 22,1 4 8,-2-2-28,0 3 4,0-1-22,0 5-14,0 0-13,0 0-1,0 0-10,0 3 2,0 8 9,0-1 0,0 1 1,7-1-1,2 0 0,3-2-11,3-1 0,0-3-10,4-4-19,0 0 22,1 0-22,1 0 26,-2-8 12,-1-5-5,-2-2 7,-5-3 4,-2-2-3,-2-3 50,-2-7-10,1-3-10,0-6-6,0 0-18,0-3 12,0-1-12,-3 1 4,-2 1 5,1 3-9,-2 8 1,0 6 17,0 7-15,0 7-8,0 5 0,0 4 6,0 1-16,0 0 5,0 0 3,0 21-7,0 12 7,-2 12 0,-1 8 0,2 1 1,1-1-1,0-7 0,0-4 0,0-3-4,6-5 8,4-6-4,3 0 0,4-6 0,-1-2-5,1-5 2,1-5 3,-5-4 3,5-3-3,0-3 0,3 0-1,3-1-13,-5-14 14,2-3-14,-5-2 14,-4-4-5,-1 0 5,-4-2 0,-2 1-5,-4 1 0,-1 3 5,0 7-2,0 2-3,-10 5 5,-1 4 4,1 3 5,1 0-9,-1 13 2,4 10-3,4 1 1,2 0-4,0-2-1,11-2 6,6-5-1,6 0 0,-4-5-9,4-2-12,0-2-12,-1-5-52,0-1 1,-2 0-122</inkml:trace>
  <inkml:trace contextRef="#ctx0" brushRef="#br0" timeOffset="422590.8502">15017 9303 74,'0'0'107,"0"0"-62,0 0-5,0 0 38,80-18-24,-51 16 4,4 1 2,5-3-44,3 0 5,3 1-15,0 0-2,-3 2-7,-6-1 3,-8 2-51,-6 0-26,-10 0-24,-8 0-96</inkml:trace>
  <inkml:trace contextRef="#ctx0" brushRef="#br0" timeOffset="518352.0965">17486 9391 123,'0'0'102,"0"0"-39,0 0 17,0 0-14,0 0-7,0 0 8,0 0-33,0 0 10,0 0-16,0 0-24,-10-57 23,4 52-27,-1 3 3,-1-1-3,-3 1 0,-3 1 0,-4 1 0,-2 0 4,0 0-7,-1 0 5,-2 4-2,0 3 4,-4 4-3,-2 4-1,1 0 0,4 5 2,5-2-11,6 1 9,5 1 0,3 1-5,5-1 8,0-2-5,0 0 2,8-2-3,8-1-3,4-2 6,7-3 0,2-6 6,3 0-3,-2-4-3,-1 0 0,-3 0-22,-4-4-29,-7-3-123,-7 1-145</inkml:trace>
  <inkml:trace contextRef="#ctx0" brushRef="#br0" timeOffset="519439.4424">17795 9339 156,'0'0'86,"0"0"-48,0 0-33,0 0 14,0 0-18,-85-11 1,70 17 16,-5 14-9,-3 6 23,1 2-23,2 4 6,3-4-4,5-4-10,5-2-2,6-5-3,1 0 4,0-4-7,12-2 15,6-4-8,0-2 9,1-4-2,2-1-4,2 0-3,-1-8-2,-1-11-6,-6 0-17,-1-2 9,-4 0-4,-6-2-21,-1 4 41,-3 1 1,0 4-1,0 0 63,0 7-15,-6 1-11,3 3 45,-2 3-53,-2 0-19,0 16-10,1 5-5,0 4-2,4-3 7,2-1 0,0-3 0,0-4-8,0-2 6,9-3 2,0-3-24,4-3 17,3-3-10,1 0 5,2-4-13,-2-10-17,-2-1 29,0 0 9,-3-2 4,1-1 0,-1 2 15,2-1 9,-5 5 15,-3 4 15,-3 4-9,1 4-21,3 0-24,3 0 0,0 3-3,0 8-1,-4 0 1,2 0 6,-4-1 1,3 1-4,0-1 3,-3 0-6,1-2 3,-1-3 0,-1-1-3,-1-3 7,-1 0-4,4-1 7,3 0-5,5-15 5,4-7-7,6-6 0,1 1 4,1 4-4,-4 4 0,-8 6 9,-5 7 5,-2 4 24,0 2-38,1 0-4,1 15 4,2 3 11,1 0 4,-4 0-2,1 0-7,2 0-9,0 3 3,3-4 0,3-2 2,3-4-2,2-5-13,4-3-3,8-3-50,2 0-70,1-21-362</inkml:trace>
  <inkml:trace contextRef="#ctx0" brushRef="#br0" timeOffset="520805.3708">19553 9029 195,'0'0'128,"0"0"-23,0 0-50,0 0 2,0 0-16,0 0-13,0-17-3,0 17-22,3 0-6,3 9-3,3 13 6,3 12 11,-2 6 9,-2 4 3,-1 4 5,-1-1-23,-1-3 9,-1-5-14,1-7 8,-2-2-5,1-5-3,-1-1 0,-2-3 1,1-5 6,-2-2-7,0-5 0,1-4 1,-1-4-12,0-1 11,0 0 0,0 0 7,0-11-7,0-3-6,0-6 4,0 0-13,6-2 7,5-2-6,1-1 9,4 0-9,5 1 5,1 3 6,1 4 0,-1 6 1,-4 6-9,-3 3 11,-2 2 0,-1 3-3,-1 15-9,-5 4 12,-3 3 0,-3 1-15,0-1 9,-3 0 5,-14-4 1,-5-2 0,-6-4-76,-3-2-5,-1-3-16,5-7 18,5-3 19,4 0 42,6-5 18,3-6 19,5 3 4,2 0 48,2 3-12,0 4-8,0 1-26,16 0-25,8 0 0,6 0 9,9 0 16,1 3 4,6 0 1,1 0-24,3 0 3,3 0-9,-1-1 0,-3-2 16,-12 0-14,-8 0 0,-11-3-2,-3-11 5,-6-5-5,-5-4 0,-4-1 0,0-1 9,0 8-7,-7 2 17,-4 4 51,-1 5-30,2 2-6,1 4-34,-3 0 11,3 13-22,3 10 11,6 3 0,0-1-3,4-1 4,19-3-1,7-3 0,5-3 3,10-6-9,6-4-9,-1-4-18,-3-1-38,-10 0-112,-7 0-194</inkml:trace>
  <inkml:trace contextRef="#ctx0" brushRef="#br0" timeOffset="522595.066">21936 9230 214,'0'0'130,"0"0"-31,0 0-22,0 0-24,0 0 2,0 0-27,-33-63-21,21 62 19,-4 1-26,-4 0 0,-4 0-3,-3 16 12,-3 7-11,2 5 2,0 4-1,6-1-5,6 0 6,6-4 0,3-1-4,4-4 4,3-2 0,0-2 0,0-3-4,10-2-3,5-2 7,6-6 0,4-2 0,5-3-4,4 0 4,1-3 0,-1-8-10,-1-4 8,-6-3 2,-2-2 0,-7-2 3,-2-6 3,-2 0-6,-7-6 0,-1-5 5,-3-1-4,-1-2-1,-1-2 0,-1 6 1,0 2 3,0 6-4,0 3 0,0 3-1,0 3-1,0 4 2,0 4 0,-3 3 1,2 6 8,-3 1-9,3 3 14,-2 0-6,3 0-16,-3 0 5,2 0 3,-1 11-13,1 13 18,1 10-8,0 6 3,0 2-1,0 3 0,0 3 1,6 0 0,7-1 1,2-6 4,3-9-5,3 0 0,3-6 3,4-4-3,4-4 5,-1-4-3,3-7 13,2-2-15,1-5 8,0 0-6,-1-3 7,-3-12-10,-7-3 1,-6-4 0,-6-5 11,-4-4-10,-5-2 2,-4-2-3,-1 4 6,0 5-7,0 8 1,-9 5 0,2 5 13,-2 8-10,-2 0 5,-5 12-8,-2 15-4,2 5 0,3-2 4,6 0-2,6-5-4,1-2 6,0 0 0,8-7-3,6-4 11,4-1-13,2-6 5,5-3 0,3-2 3,3 0-3,1 0 0,-4-5-4,-4-8 4,-4 0-1,-3-4 0,-3-2 0,-1-2 1,-4-4 0,-4-1 0,-2-5 1,-2 2 5,1-2-6,-1 3 0,3 10-2,-4 7-4,2 7 8,-1 4-2,4 0 0,4 12-20,7 7 16,5 8 4,6-2 0,0 0-1,0-4 1,-3-3 0,-6-3 2,-4-3 6,-8 0-8,-4 0 0,-2 2-2,-3 2-1,-21 1 5,-7-1-2,-8 1 0,-4-2-11,3-3-40,4-5-64,4-4-138</inkml:trace>
  <inkml:trace contextRef="#ctx0" brushRef="#br0" timeOffset="523936.3469">23274 9117 51,'0'0'119,"0"0"-48,0 0-6,0 0 24,0 0-30,0 0-15,-43-18-20,31 18-20,-8 13 19,1 8-21,-4 7 0,3 4 6,5 4 7,1 2-4,7-5-11,5-5 12,2-2-19,0-2 7,20-3 0,1-1 7,9-5 0,4-4-7,6-3 0,3-6 3,5-2 15,0 0-9,1-8-9,-3-5 8,-4-5-2,-6-4-6,-5-1 0,-6-2 8,-5-2-10,-5-2 6,-8-2-2,-4 1 8,-3-1-7,0 5-3,0 3 0,0 7 7,-9 0-14,-1 6 10,-3 4-3,-3-2 0,2 4-3,-1 1 3,1 3 0,4 0-12,1 0 8,3 0 3,2 0-11,4 0 8,0 3-10,0 1 3,6 2 4,13-3 5,5-1 1,8-2 1,3 0 0,1 0 15,0 0-14,-5 0 5,-3 0-6,-2 3 6,-3 6-12,-5 2 6,-3 2 0,-6 5-6,-4 4 3,0 3 3,-2-1 16,-1 0-11,1 0 11,0-5-13,2 3-1,-1-4 22,4-2-23,0-2 6,1-4-2,0-1-1,6-3 0,5-4-3,5-2 1,3 0 11,4-3-13,-4-9 4,-4-5 0,-8-2 2,-2-1-6,-5-7 0,-3 4 4,-1 4-4,-2 1 4,-3 10-4,0 4 15,0 2 11,0 2 25,0 0-51,0 0-11,0 9 10,0 9-7,0 5 8,0-4 0,0-2-3,3 0 3,2-4 0,1-1-4,2-3-2,2-3-27,2-1-22,4-5-27,-4 0-330</inkml:trace>
  <inkml:trace contextRef="#ctx0" brushRef="#br0" timeOffset="524168.1397">24141 9017 248,'0'0'155,"0"0"-66,0 0-89,0 0 8,0 0-8,0 0-12,-6 0-8,6 0-90,0 0-119</inkml:trace>
  <inkml:trace contextRef="#ctx0" brushRef="#br0" timeOffset="525440.2789">24481 8877 267,'0'0'96,"0"0"-3,0 0-58,0 0 23,0 0-6,0 0-17,-2-11-9,2 11-26,0 14-5,2 10 1,7 12 4,1 3 34,-2 0-25,-1 0 6,1 0 0,-4 0-8,3-1-7,-4 0 0,-1-2 6,-2-5-8,0-2 2,0-5 0,0-5 10,0-5-1,0-5-9,0-4 0,0-3-2,0-2 2,0 0 1,0 0 5,0-2 22,0-13-24,0-3-5,0-2 1,3-1-7,3 0 1,2-2 6,3-1 0,3 2-4,2 3 6,1 3-4,3 3 2,4 3-12,-1 6 7,2 4 5,1 0 0,-3 1-8,-5 13 8,-1 4-1,-10 3 1,-5 0-12,-2 0 12,-3-1-12,-15-2-14,-5-3 17,0-3-21,2-4 19,3-4 4,3-1 4,4-3 0,4 0 3,2 0 0,1-4 6,3-2 0,1 1-6,0 3 2,0 1 6,0 1-11,11-2 3,10 2 0,8 0 8,2 0-8,6 0 4,-1 0 8,1 0-10,4 0 1,0-2-3,0-4 0,-7-4 4,-4 0 0,-5-5 0,-3-6-3,-5-5 6,-2-2-10,-6-3 3,-5 7-9,-4 2 1,0 4 8,0 6 0,-3 1 27,-6 7-2,1 2-6,-1 2-19,-4 5-3,0 16-4,0 4 9,2 3-2,8 1 0,3-1-5,0-3 4,12-1 1,6-6 0,6-5-12,4-5 4,7-2-40,1-4-4,-2-2-142,-6 0-233</inkml:trace>
  <inkml:trace contextRef="#ctx0" brushRef="#br0" timeOffset="526242.8765">25644 9107 233,'0'0'76,"0"0"-6,0 0-33,0 0 15,-86-20-41,59 20 16,0 0 12,5 12-9,1 8-5,2 6-17,4 2-5,1 1-3,8-2-1,5-5-2,1 1 0,0-5 3,0-4 2,12-2 0,6-6 4,2-3-6,3-3-1,4 0-3,1-3 2,-1-14 2,0-2 0,-2-9 0,-7-5 2,0-3-2,-7-4 5,-1-1-3,-4 0-2,-2 2 0,-4-3 6,0 3-5,0 3 17,-4 3 18,-8 5-17,3 4 16,0 9 1,0 4-12,5 4 7,1 4-22,0 3 8,3 0-17,-2 0-6,1 21-8,-4 12-2,2 14 16,0 4 1,3 2-1,0-3 0,9-4-7,12-4 6,3-3 1,7-2 0,5-4 6,3-6-22,4-8 8,0-8-34,-2-6-24,-4-5-85,-6 0-152</inkml:trace>
  <inkml:trace contextRef="#ctx0" brushRef="#br0" timeOffset="527530.6253">26893 9125 363,'0'0'60,"0"0"-51,0 0-5,0 0 3,0 0-3,0 0 21,12 0 12,-1 0 26,4 0-42,3 0-3,2 0 1,1-9-13,-1-5 0,-1 1-6,-4-2 1,0-3 9,-5 2-8,-1 1-2,-2 2 0,-3 2 3,-4 1-5,0 1 2,0 5-6,0 2 6,0 2 20,0 0-17,-9 3-3,1 12 2,-1 5-3,-1-1 1,6 4-5,2-2 0,2 0 5,0-2 0,0-1 1,9-2 1,1-6-2,4-2 0,1-4-18,3-4 17,3 0-12,1 0 13,-2 0-7,-3-7 10,-5-3-3,0 2 0,-4-2 3,-1 0-6,5-1 6,-3-1 6,3 2 8,3-1-14,-2 2-3,2 2 0,-3 2-3,1 2-7,-2 3 10,1 0 0,0 0-4,-2 6 4,2 3 0,-2 5-1,-2-1 1,0 1-1,-4 1 1,-1-3 0,-3 0 7,0-1-5,0-3 14,0 0 5,0-3-14,0-4 11,0-1-18,0 0 0,0 0 11,0 0-6,0 0 5,0-16-6,7-4-4,5-4-5,6 1-5,5 4 2,1 2-2,-1 7 10,-6 5 0,-2 4 0,-6 1-6,2 0 2,0 6 1,1 4 3,0 4-2,0-2 5,0 0 0,-3 3 6,1 0-7,2-1 2,-2-2-4,0-2 0,-3-1-3,2 0 2,-6-2-50,-2-7-149</inkml:trace>
  <inkml:trace contextRef="#ctx0" brushRef="#br0" timeOffset="527762.428">27193 8857 519,'0'0'0,"0"0"-176,0 0-11,0 0 129,0 0-4,0 0 26</inkml:trace>
  <inkml:trace contextRef="#ctx0" brushRef="#br0" timeOffset="532559.5299">3622 10900 184,'0'0'84,"0"0"-20,0 0-1,0 0 7,0 0 6,0 0-22,0 0-21,0-8 9,0 8-22,0-3-14,0 2-6,-10-1-9,-4 2 7,-4 0-3,-1 0-10,-8 2 9,3 6 2,-4 5-10,-2-1 7,5 1-34,-2 2 24,10-2-3,4 0 10,4-1-7,6 0 17,3 0-4,0-1 1,0-4-8,0 1 6,3-1 2,6-3 3,1 1-2,1-2 2,5-1 0,7-2 18,2 0-16,5 0 19,-6 0-12,-4 1-1,-9 8-16,-2 8 8,-9 2 0,0 5 2,0 1 1,-9-1-1,-6-3-2,-1-2 9,-2-4-9,3-1 0,-3-5 0,6-2 8,3-4-8,2-1 0,7-2-2,0 0-12,0-3 11,1-6-21,8 1 23,-3 5-11,0 3 12,-3 0-1,3 0-8,1 11-6,-1 7 15,0 7 4,-1 1 14,-2 4 47,0-1-49,0-2 14,1 0 20,2-5-41,0-4 8,3-1-17,3-5 0,0 0 5,4-1 2,1-5-7,2-5 0,6-1-40,5-1-29,-1-19-141</inkml:trace>
  <inkml:trace contextRef="#ctx0" brushRef="#br0" timeOffset="533007.476">3959 10842 304,'0'0'203,"0"0"-203,0 0-5,0 0 5,0 0 5,21 103 41,-15-63 8,3 1-36,-3 1 0,-3-2-15,3 1 2,0 0 28,0-5-29,-3 0-3,0-3 5,0 1-6,-2-3-3,2-4-39,2-3-61,-2-10-87</inkml:trace>
  <inkml:trace contextRef="#ctx0" brushRef="#br0" timeOffset="533508.8212">4377 10942 309,'0'0'92,"0"0"-91,0 0 17,0 0-10,0 0 13,0 0-18,-79 80 31,70-41-8,3 0-9,6-1 13,0-5-24,0-5 8,11-4-8,5-6 2,-1-4-8,3-5 0,-1-3 3,0-6 9,2 0-11,5 0 21,0-14 40,0-7-52,-5-1 2,-8-1-10,-5-4-2,-6-1 21,0-6-17,0-1-2,-2 1-1,-8 3-1,-6 2-5,2 6-20,1 5-24,1 8-23,-2 2-177</inkml:trace>
  <inkml:trace contextRef="#ctx0" brushRef="#br0" timeOffset="534047.9629">4678 10864 371,'0'0'61,"0"0"-33,0 0-2,0 0-26,0 0-1,0 0-30,30 10 31,-6 4 5,0-1 2,0 0 7,0-2-2,-2-2-9,-2-3 10,2 0-9,-3 0-1,-2 0 0,-4-1 1,-7-1-4,0-1 0,-6 0-1,0 0-9,0 2 8,0 2 2,0 2 23,0 5 5,0 5 16,-9 2-20,-6 4 4,0-3-2,-3 2-26,0 0 2,-1 2 2,-2-2-3,0-3-2,5 0-18,-2-3-67,0 0-55,9-6-123</inkml:trace>
  <inkml:trace contextRef="#ctx0" brushRef="#br0" timeOffset="534348.7768">5169 11217 262,'0'0'280,"0"0"-280,0 0-3,0 0-10,0 0 3,0 0-1,0 30 9,-9-13 4,-6 4-1,-5 5-1,-3-1-30,-4 1-127,-1-2-143</inkml:trace>
  <inkml:trace contextRef="#ctx0" brushRef="#br0" timeOffset="534981.6482">5556 10744 359,'0'0'82,"0"0"-57,0 0 12,0 0 14,0 0-3,0 0-35,-9-11-13,9 40 0,13 11 43,-4 6-21,3 2-1,0-1-12,-3-3-3,1-4-4,2-1-2,-3 2 0,0-3 5,-1 1-2,-3-6-3,-2-1 0,-1-4-20,-2-4-28,3-3-54,0-7-127</inkml:trace>
  <inkml:trace contextRef="#ctx0" brushRef="#br0" timeOffset="535413.9881">6072 10882 319,'0'0'166,"0"0"-93,0 0-31,0 0 6,0 0-48,0 0-4,3 40-5,0-9 15,0 1-6,1-2 0,-1 2 4,3-3-7,0 1 3,2 0-8,-4 0-16,0-3-16,-1-3 37,-1-4-109,1-8-48,-3-6-69</inkml:trace>
  <inkml:trace contextRef="#ctx0" brushRef="#br0" timeOffset="535968.7317">6258 10769 238,'0'0'111,"0"0"-88,0 0 2,0 0 2,0 0-24,0 0-3,42-3 39,-15 4 8,0 5 2,4 0-30,-4 2-11,3-2-1,1 1 0,-1 1-8,0-1 1,-6 2 0,-5 0-1,-7 2 1,0-4 0,-5 1-1,-2 0-9,-4-3 8,1 3-1,-2 0-2,0 0-1,0 2 12,0 1-3,-6 3 3,-9 3 5,3 2-11,-7 5 1,-2 4-1,3-3 6,-3 0-4,4 0-2,1-4 2,1 0-2,5-3-2,1-3-47,4-5-85,2-4-116</inkml:trace>
  <inkml:trace contextRef="#ctx0" brushRef="#br0" timeOffset="537002.6984">6815 10607 247,'0'0'106,"0"0"-69,0 0-8,0 0 6,0 0 4,79-88-26,-64 77 12,3 5-7,-6 3-4,1 3 0,-4 0-12,5 0-2,-3 3 0,-3 8-5,-2 4 3,1 6-9,-7 3 3,0 6 8,-4 2 1,-11 1 14,-4 0-3,2-1-11,1-4 5,7-1 0,1-1-1,8-5 4,0-3-8,0-2-1,0-3 0,8-5-3,1-2 3,-2-4 3,5 0-3,-3-2 15,4 0-14,-1 0 4,-1-2-5,-4-4-29,1 2 16,-5 1 2,-2 3 11,-1 0 10,0-2-10,0 2 27,0 0 0,0 0-26,0 5 0,-4 10-1,-1 7 0,-2 5-2,7 5 2,0 7 0,0 2 1,13 1 10,-2 0 15,0-6-12,0 0-11,-2-4 25,0-4-22,-3 0-3,-3-7 5,-3-2 1,0-1-7,-2-3-2,-17 0 1,-5 0 9,-7-1-10,-8-2-27,3-3-5,-1-3-50,0-5-44,1-1-84</inkml:trace>
  <inkml:trace contextRef="#ctx0" brushRef="#br0" timeOffset="541097.9623">28634 9179 261,'0'0'15,"0"0"-15,0 0 0,0 0 6,0 0 37,0 0 7,0 0 22,87 9-23,-71-7-37,-1-2 8,-1 0-19,-1 0 12,2 0 10,-3-8-20,3-2 14,-3-4-7,1-6 6,2-2 4,1-5-19,0-6 1,0 1 1,-3-3 3,1 0-6,-5-2 0,-3 0 2,-3-1-1,-2 3 1,-1 2-1,0 2 6,0 2 2,0 2-9,0 3 0,0 4 2,0 5 4,0 8 0,0 5 18,0 0 12,0 2-29,0 0-14,0 2-3,-1 21-9,-4 7 19,4 10 0,-2 2 1,3 2-2,0 0 9,0-2-8,0-1 0,0-4-1,0-3-6,9-3 7,0-2 0,6-2-1,0-3 3,4-3-2,0-3 0,2-6 4,3-4-5,1-5 2,4-3-1,0 0 7,1 0-3,2-6-8,-6-8-8,-4 0-16,-3-4 17,-8 0 0,-1-1 11,-4-1-5,-3 3 9,-3 1-4,0 1 0,0 3-16,-11 3 4,-1 0 12,2 3 0,1 5 6,0-1-4,5 2-2,-1 0 0,1 12-4,-1 3 4,0 2 0,5-1-5,0 1-2,0-2 14,0-2-6,11 0-1,3-5-3,3 2 3,7-3 0,-1-3 2,4-2 10,-1-2-11,3 0 0,1-3 5,-5-12 2,-1-2-8,-6-2 0,-2-4 1,-5 0 6,-5-1-7,-3 1 0,-3-3 4,0 0-3,0 5-1,-2 2 0,-5 5 1,-2 2-4,1 1 4,2 6-1,2 0 17,4 2-14,0 3 10,0 0-13,0 0-7,0 0 4,4 0-17,13 0 20,5 0-2,1 0 8,-1 3-8,-3 7 2,-4 0 0,1 1-5,-4 5 5,0 0 0,-4 5-8,-4 2 10,-2-2-3,-1-3 1,-1 0 0,2-3 1,-2-5-1,1 3 0,4-8 2,-1 0 6,5-2-8,-1-1 0,2-2 6,9 0 3,4 0-9,6-13 8,3 0 1,-2-2-8,-5-3-2,1 0-11,-7 3-3,-5 0 8,-6 3 6,-5 3 1,-1 0-4,-2 4 21,0 2-17,0 0 5,0 3 1,0 0-12,0 0 3,3 4-2,3 10-6,1 3 14,-1 0-5,0-1 2,-2-1-4,0 0 0,3 0 4,-2-1 0,2 1 4,-3-2 4,-2-1-8,1-1 0,-2 1-9,-1-3 8,0-1-6,0-4 6,0-3-10,0-1 22,0 0-9,2 0 20,-1 0-17,4-10 10,-1-8-15,8 0 0,5-5-11,4 2 11,1 1-11,-1 6 10,-3 3-13,-5 7 14,0 1-2,-5 3 0,-2 0-7,0 0 8,3 11-4,-3 7-1,-3 3 10,-2 2-4,-1 1 19,0-3-16,0-2 14,0-3-10,0-4 6,0-3 1,0-5-13,0-1 7,0-3-7,0 0 0,0 0 20,0-7-1,3-11 16,11-8-36,4-2-11,2 1-2,0 4-7,-1 2 0,-1 8 9,-4 2-3,-4 5 14,0 3-4,-2 3-3,1 0 6,1 0-1,1 5-2,-2 5-6,1 2 10,-1 2 0,-3 2-1,-1-1 4,-2-3-5,1-1 2,0-4 0,2-1-3,-1-3 3,1-1 0,2-2 8,2 0 1,2 0-2,3-6-7,1-11 3,2-6-6,0-2 3,3-5-19,-2 0 18,-4 2-39,-4 6 35,-3 7-1,-5 6 12,-1 6 11,-2 3-10,0 0-1,0 0-6,2 9-15,2 10 12,1 7-1,1 1 8,1-1-1,-1-2-1,0-1 0,1-7 7,0 1-1,-3-2-8,-4-3 0,0 1 9,0-1-27,-17 1 28,-12-2-20,-7 0 3,-5-8-193,3-3-250</inkml:trace>
  <inkml:trace contextRef="#ctx0" brushRef="#br0" timeOffset="541730.8532">28719 8866 281,'0'0'74,"0"0"-1,0 0-28,0 0 13,0 0-34,0 0-19,81-35 12,-50 32-8,5 3 11,7-1-11,8-1 0,12 1-4,7-2-5,-3 2 3,-4-3-5,-8 3 2,-7-2-20,-7 0-16,-5 1-112,-3-1-58</inkml:trace>
  <inkml:trace contextRef="#ctx0" brushRef="#br0" timeOffset="543103.3913">31563 8838 256,'0'0'88,"0"0"-12,0 0-21,0 0-15,0 0-17,0 0-21,-49-7 12,32 27-13,1 1 2,4 2 13,3 1-10,5-3-3,4-2-3,0 1-1,0-5-2,7-2 3,4-2 0,2-5-3,3-3 14,0-3-11,0 0 0,-3 0-17,-1-3 15,-4-7 4,-2-3 1,0-2 5,-2 1 3,-4-1-11,0 1 0,0 0 4,-4 4 1,-4-1-2,1 4-1,2 1 17,2 1-12,3 3 3,0 1-10,0 1 0,0 0 0,0 0-14,12 0 14,6 1 0,3 4 6,1-2-12,-1-1 6,-3-2-19,0 0 18,-1-3-21,-1-11 22,-3-5-7,-1-7 13,-3-4-6,-1-4 5,-1 0-3,-3-2 7,2 0 19,-3 1-16,-1 5 20,2 4-23,-2 10 21,-2 7 0,2 8-25,-2 1 0,0 0-5,0 21-30,1 15 25,2 16 2,1 12 3,-4 5 1,0 3 11,0 1-2,0-3-10,0-1 12,0-4-13,0-5 7,6-6-6,-1-10 0,-1-10 3,-2-9-4,-1-11 1,-1-1 0,0-9-4,0-2 4,0-2 0,0 0 17,0-15-14,0-11-2,0-10-1,0-3-5,0-2-2,5 1 0,2 8 7,2 5-1,-1 7-3,-1 5 2,8 3-3,7 8-7,11 2 11,13 2-17,10 0 8,3 3-3,1 5-68,-2-4-103,-7-4-219</inkml:trace>
  <inkml:trace contextRef="#ctx0" brushRef="#br0" timeOffset="552959.9452">8082 11103 61,'0'0'161,"0"0"-91,0 0 10,0 0-9,0 0 6,0 0-24,0 0-29,0-11 9,0 11-25,0 0-2,0 0-6,0 0-10,0 9-1,0 7 6,0 2 5,1 1 7,3 2-5,1-4-2,1 1 0,1-2 8,1-1-13,1-1 5,-2-5 0,2-1-1,1-4 1,1-3-2,3-1-5,3 0-9,1-3 7,6-9-13,0-4 0,-2-2 5,-2-2-12,-2 2 29,-6 0-2,-4 3 7,-5 1-5,-3-1 3,0 5 2,0 0 35,0 3-29,0 3 10,0 2 15,0 1-26,0 1 11,0 0-21,0 0-23,0 7 18,0 5 6,2 0-1,9 1 1,2-3 1,0-1-2,5 0 0,-1-3 0,0-1-7,3-3 7,-1 0 0,2-2-1,-3 0-5,-2 0 0,-3 0-8,-3 0-1,-3-2 9,-2-2-4,-4 0 10,1-4 3,-2-1 2,0-3-5,0 0 0,0-1-4,0-1 2,0 0 4,0 4-2,-2-1 9,-1 4-2,2 1 2,1-1-5,-2 4 6,2 2-8,0 0-2,0-1 0,6 1-3,15-1-4,3 1 7,5-1 0,2 0-1,0 1-6,1-2 7,-1 0 0,-3 0 4,-7 2 0,-3-1-4,-11 2 0,-4 0-2,-1 0 2,-2 0 0,0 0 0,0-1 9,0 1-8,0 0 21,0 0 18,0 0-30,0 0 10,0 0-14,0 0-6,0 0 0,0 5-8,-2 11 8,-2 3-10,2 2 20,2-3-15,0 1 5,0-6-13,2 0 13,8-2-16,1-2 16,4-3-2,0-4-3,1-2 3,5 0 1,-3 0 1,1 0-2,-2-10 2,-4-3 0,1-4 3,-3-4 3,-2-3-6,-1-6 0,-2-3 0,-6-3 2,3-5-1,-3-1-1,0 2 5,0 0 2,0 6-7,0 6 5,0 10-3,0 7 22,0 6-13,-6 5 2,4 0-13,-1 7 0,0 22-9,2 13 5,-1 9 8,2 2-10,0 0 6,2-7 0,7-4 1,3-6 0,1-5-1,3-3 0,3-7 3,1-7-7,1-5 4,5-9 0,-1 0 0,3-8 1,1-16-2,-4-7-13,0-11-25,-7-5 30,-1-4-8,-7-4 17,-4 3 2,-4 1 5,-2 9-7,0 9 10,0 10 5,0 12 33,0 8-21,0 3-2,0 8-25,0 23-16,7 16 16,-3 12 0,-2 0 4,1-2 12,-3-6-10,0-7 2,0-10 1,0-5 0,0-9-9,0-5 0,0-7 0,0-5-5,0-3 9,0 0-4,0-1 16,3-20-16,11-6-33,2-3 9,3 3-1,-1 6 24,-5 7-4,1 6 5,1 5-7,0 3 7,1 0 0,5 3 0,0 7-5,1 0 2,-2 1 3,1-2 0,-1-2-2,-3-1 5,1-1-3,-6-2 0,-3-2 5,4-1-11,-4 0-33,-1 0-57,-3 0-63,-5-8-202</inkml:trace>
  <inkml:trace contextRef="#ctx0" brushRef="#br0" timeOffset="553314.1539">8896 10951 252,'0'0'69,"0"0"-50,91 0 54,-46-9-33,4-3 10,6-1-22,-4 5-5,-3 0-16,-8 3 0,-7 2-14,-8 3-12,-10 0-122,-14 0-174</inkml:trace>
  <inkml:trace contextRef="#ctx0" brushRef="#br0" timeOffset="553545.9451">8888 10762 465,'0'0'24,"0"0"-24,0 0-62,0 0-28,0 0-53</inkml:trace>
  <inkml:trace contextRef="#ctx0" brushRef="#br0" timeOffset="561196.8338">10655 11163 74,'0'0'0,"0"0"4,0 0 44,0 0 8,0 0-1,0 0-5,0 0-10,60 32-10,-47-31 14,2-1-12,3 0 4,1 0-20,1 0-12,1-6 15,-2-3-19,3-3 11,-2-3 2,1-3 1,-1-5 3,0-5 2,-2-2-1,-3-3 3,3-5-17,-5 0-2,-3-4 3,-2 0 4,-5 1-9,-3 5 9,0 5-4,0 5 20,0 5-9,-6 3-10,1 9 13,4 3-17,-1 5 14,2 1-16,-1 0-6,-1 16 4,-2 17-11,3 12 13,-1 6 5,2 2 1,0-2-10,0-4 4,9-8 0,3-6-8,7-6 8,1-4 0,7-7 0,3-2 5,2-7-5,3-5 0,1-2 1,-5-3-7,3-14 6,-7-7-13,-5-1 11,-2-4-27,-7-2 26,-3-4 3,-5-1-1,-2-4 1,-3 3 0,0 2 1,0 5 0,0 4 3,0 8-4,-5 7 0,2 3 6,-1 6 9,3 2-10,-1 5-5,-1 21-8,0 13 4,2 7 4,-1 4 0,2-2 3,0-4 0,0-6-3,2-7 0,2-2 9,-1-5-4,0-6-5,-1-4 0,0-9 5,-2-2-12,0-3 9,0 0-2,0 0 18,2-7-18,2-14-2,4-3-24,3-5 1,2 2 20,2 1-5,3 2 8,0 6-5,3 3-7,-2 8 14,-4 5-5,0 2-5,-3 2 6,1 16-3,-1 2 5,2 2 0,0 0 4,-3-2-2,4-2 2,-2-1 5,2-5-8,0-3 1,4-5 0,-1-4 11,5 0-9,0 0-1,1-13 3,-1-7 3,-1-1-12,-6-2 5,-5 1 0,-8 1-8,-3 1 10,0 5-2,0 5 7,-8 3-6,-2 4 35,3 3-8,-1 0-12,-1 2-16,-1 16-7,2 5 7,7 3-2,1-3 1,4 0 1,14-4-1,3-2 1,6-6 0,4-5 0,8-6 0,-2 0-22,-2-6-98,-9-8-204</inkml:trace>
  <inkml:trace contextRef="#ctx0" brushRef="#br0" timeOffset="561698.191">10798 10924 340,'0'0'41,"0"0"-30,0 0 29,103-17 19,-61 8-2,10 1-15,5 0-26,1 0 3,0 1-19,-7 2 0,-3 2-1,-3 0-48,-4 3-39,-7-2-148</inkml:trace>
  <inkml:trace contextRef="#ctx0" brushRef="#br0" timeOffset="565489.8705">13267 11024 1,'0'0'146,"0"0"-98,0 0 13,0 0 10,0 0-16,0 0 5,0 6-33,0-4-5,0-2 2,0 0-3,8 0 8,1 0-14,6 0-10,-2 0 9,5 0-10,2-6-4,2-1 0,-3-4 8,1 0-10,-2-1 2,-5-3 0,2-3 5,-5-3-4,2-3-1,-3 0 5,-1 0-3,2 0-4,-3 3 2,0 5 0,-3 8 4,-1 2-3,-3 2 3,2 3 26,-2-1-22,0 2-8,3 0 0,5 0-9,1 2 8,5 9 2,2 5-1,-2 2 0,-1 2-2,-4 1-4,0-1 4,-2-4 2,-4 0-3,-1 1 3,-2 0 0,0-2-1,0-3 2,-10 0-1,-7-1 0,-1-4 5,3-1-5,2-3 5,4-3 0,0 0 8,4 0-9,1 0 3,1 0-7,2 0 9,1 0-6,0 0-3,0 0 0,0 0 0,0 0 0,0 0-1,0 0-4,5 0-5,10 0 7,11-5 5,2-2-2,2-2 1,0-2 7,-4 1-8,-1-3 0,-3-1 1,3-3-5,-1-1 4,-3-2 0,-3-1 5,-6 2 1,-2-1-6,-4 1 0,-1 3 7,-4 3-10,1 4 6,-2 3 4,0 2 28,0 2-34,0 2 14,0 0-15,0 0 2,0 0-11,0 11-1,0 10 10,0 3 0,0 0 6,0-3-6,0-1 0,0-4-4,0-1-4,4-4 7,8-4 1,2-2 1,0-5 8,4 0-9,-1 0 0,-2-5-8,1-7 7,-5-1 0,-2-4 1,1 2-1,-4 0 5,1 0-3,1 3-1,-2 3 1,0 3-3,-3 1 2,3 5-2,1 0-9,2 0 11,0 5 0,3 7 0,-2 4-4,-1 0 3,-1-3 1,-2 0 0,0-2-5,-3-2 9,-2-3-4,1-1 0,-2-2-5,0-2 1,0-1 2,0 0 2,0 0 8,0 0 0,1-6-4,2-10-4,6-5-9,9-4 6,2 0-6,3 7-3,-2 4 11,-4 5 1,-1 5 0,-1 2 0,1 2-9,-2 0 9,2 9-1,-5 6-3,-1 4 4,-3-1 2,0-2 10,-3 0-7,1-2 1,1-2-6,-1-3 0,0-3 0,-1-1-13,-1-5 6,2 0-56,-1 0-92,1-15-260</inkml:trace>
  <inkml:trace contextRef="#ctx0" brushRef="#br0" timeOffset="565775.0563">13948 10639 502,'0'0'60,"0"0"-14,0 0-22,0 0 6,0 0-10,0 0-17,-8 0-6,8 0-33,0 0-214,5 0-130</inkml:trace>
  <inkml:trace contextRef="#ctx0" brushRef="#br0" timeOffset="567626.7263">14805 10680 105,'0'0'37,"0"0"5,0 0 0,0 0 19,0 0 34,0 0-56,-59-41 8,40 41-33,-1 0-7,-5 9 3,-1 9-9,3 2 1,2 3 10,6-1-10,6-1 4,4-1-6,5-2-8,0-2 1,0-4 12,12-1-5,2-4 3,4-4 2,4-3-5,2 0 1,3 0 7,-2-10-1,-4-4-7,-6-1 0,-2 0 9,-4 2 0,-3 2-9,-3 5 9,0 3 13,-3 3 34,2 0-41,2 0-15,0 14-1,6 10-6,-1 7 7,1 5 0,-3 5 7,-2 0 9,-1 3 6,-4-4 0,0 1-4,-3-1-11,-17-2-7,-5-2 0,-3-4 6,0-10-11,4-7 5,5-6 0,5-7 0,5-2-16,-1 0 15,5-5-4,4-8 3,1-6-3,0 0 5,9-5 0,12-3 0,7-3 4,5 0-4,0 1 0,4 0 0,2 4-2,1-2 0,2 1 2,-1 1-2,0-2 8,-4-1-6,-1 0 0,-1-1 3,-4 1-8,-4 0 5,-5 1 0,-10 2 7,-5-2-6,-5-2 2,-2-3-3,0 1 6,-5-3-8,-7 2 2,2 2 0,-1 5 9,0 7-7,1 5 4,3 4-6,0 6-5,4 1 4,0 2-3,-3 16-9,0 18 12,-2 13-2,1 4 3,7 1 3,0-2 5,0-6-12,3-5 4,12-4 0,1-5 0,5-5 0,1-4 0,1-4 3,-2-7 1,4-5-4,-1-5 0,-2 0 1,-2-3-1,-1-9 2,-4-2-2,-2-5 0,-2-2-3,-2-6 1,-3-2 2,-2 2 0,-2 3 0,-2 3 2,0 6-2,0 4 27,-5 6-20,-4 5 13,-1 0-20,-2 13-16,0 13 12,6 5 4,6 1 0,0-5-2,5-1-2,11-6 4,3-4 0,7-5 4,1-4-15,2-4 11,0-3-18,-4 0 13,-5 0-15,-3-8 20,3-9 0,-4-5 1,3-8-3,3-6 2,-3-5 0,0-6 1,-4-1 6,-6-2-7,-2 1 0,-5 3 6,-2 4 22,0 8-9,0 7-5,0 7 28,0 8-40,0 5 19,-2 5-21,2 2 7,0 0-18,0 9 7,0 21 1,0 17-10,0 11 16,0 6-3,0-1 0,3-7 8,4-8-9,0-9 1,6-4 0,1-10-3,5-4 6,-1-6-6,2-5-24,-1-8-31,0-2 17,5 0-67,0-16-107</inkml:trace>
  <inkml:trace contextRef="#ctx0" brushRef="#br0" timeOffset="567927.5356">15522 10606 185,'0'0'191,"0"0"-191,0 0-14,0 0 14,0 0 116,85 1-25,-34-5-7,2-6-36,1-1-48,-4-1 6,-5 3-6,-3 1 3,-5-1-11,-4 5-1,-10-1-31,-7 4-43,-8 1-110,-8 0-149</inkml:trace>
  <inkml:trace contextRef="#ctx0" brushRef="#br0" timeOffset="568814.301">16836 10582 275,'0'0'112,"0"0"-40,0 0-12,0 0-6,-28-86-38,15 74 12,2 5-17,-1 2-1,-1 5-3,-1 0 1,-4 0-8,3 9 0,2 6-2,4 5-1,3 2 0,4 2 3,2 0-4,0 1 4,9-3 0,11-2-2,4 1 11,6-3-13,8 0 4,-1-2 0,2 1 4,-7-2-4,-8 0 0,-8 0-4,-7-1 8,-5-2-7,-4-2 3,0-1 0,-7-3 5,-15 1 16,-4-5 4,-2-2-5,0 0-14,2 0 2,5 0-5,0-2-2,4-8 5,5 4-2,1 0-4,5 2 0,2 4 0,2-2-2,2 2-17,0 0-31,0 0-28,0 0-117,0 6-13</inkml:trace>
  <inkml:trace contextRef="#ctx0" brushRef="#br0" timeOffset="569268.7852">17161 10245 350,'0'0'136,"0"0"-28,0 0-52,0 0 9,0 0-42,0 0-22,2 7-1,1 38-3,-1 12 3,-2 7 5,0-2 6,4-7 4,2-5-13,3-8-2,5-6 2,0-4 7,0-4-9,-1-7 0,-1-1 4,0-5-5,0-3 1,1-3 0,5-7-8,6-2-5,3 0-15,2-14-22,1-4-69,-4-6-90</inkml:trace>
  <inkml:trace contextRef="#ctx0" brushRef="#br0" timeOffset="569531.8272">17044 10596 13,'0'0'507,"0"0"-499,0 0 3,0 0-11,0 0 37,0 0-14,119-5 1,-75-1-23,1-1 10,1 2-9,-4 2-2,-3 0-15,-6 1-28,-6 1-123,-9 1-159</inkml:trace>
  <inkml:trace contextRef="#ctx0" brushRef="#br0" timeOffset="570888.6493">17652 10621 216,'0'0'78,"0"0"-13,0 0-30,0 0-5,0 0 20,0 0-28,-73-7-10,55 26 8,0 4-19,-1 1 26,1 0-27,5-2 4,2-2-3,4-4-1,5-2 0,2 0-10,0-4 7,13-2 3,4-2-1,5-6-1,2 0-4,0 0 6,-3-3 0,-3-10 1,-4 0 6,-1-2-7,-4-1 2,1-1 3,-1 0-3,0 1 2,-4 1-4,-5 1 12,0 3-7,0 1 3,0 4 30,0 3-10,0 1 2,0 2-15,0 0-10,0 0-10,0 3-12,7 10 17,8 2 0,0-2 0,1-1-2,1-2 2,2-2 0,0-2 0,-1-3 3,3-3-1,-4 0-2,1 0-2,-1-3 2,1-11 0,0-6 0,-1-6 4,1-2-2,-5-4-2,2-4 13,-5-3-13,0-2 11,-5 0-9,-2 2 0,-1 3 16,-1 5-10,1 2-3,-2 5-4,0 5 6,0 5-8,0 3 1,0 5 0,-2 5-3,1-1 0,-1 2-5,-2 0 8,-5 20-15,1 13 14,-1 15 1,1 3 0,6 5-1,2-2 1,0-3 0,0-5-2,10-7 5,9-5-4,6-4 1,6-6 0,4-6 1,3-4 0,-4-10 0,-1-2 6,0-2-4,-2 0 0,-1-7-3,-3-7 1,-7-1-3,-4-2 10,-9-2-5,-2-4 2,-5-1 1,0-1-6,-3 0 0,-8 9 3,1 4-3,3 8 6,4 4 14,0 0-18,1 5-2,-1 16-2,3 7 2,0-4-4,0-3-1,12-2 5,6-5 0,0-2-3,3-4 0,1-4-12,-4-3-18,0-1-52,-4 0-36,-6 0-172</inkml:trace>
  <inkml:trace contextRef="#ctx0" brushRef="#br0" timeOffset="571189.4601">17801 10541 38,'0'0'138,"0"0"-78,0 0 11,0 0-19,84-25 26,-45 14-22,4 2-21,3 0 16,-1 2-19,1-1-12,-2 1-9,-4 1-4,-6 1-7,-1 0 0,0 2-33,-5 2-76,-1-2-130</inkml:trace>
  <inkml:trace contextRef="#ctx0" brushRef="#br0" timeOffset="572408.2175">19783 10511 294,'0'0'74,"0"0"-18,0 0 28,0 0-43,0 0-11,0 0 8,-38-72-38,16 64 1,-2 7-1,-4 1-7,-1 0 7,1 0 0,1 11-1,2 10-5,3 3 6,5 3 0,6 0 4,6-5 1,5 1-5,0-5 0,0-1-9,13-4 5,-1-1 4,1-3 0,-1-1 3,1-6 1,3-2-4,-1 0 0,4-2 0,2-14-8,-3-1 8,3-3 0,-4 0 4,-1 1 3,-2 2-7,-3 1 0,-4 7 4,-2 4-4,-2 2 13,-3 3-5,2 0-8,2 2-7,2 11 7,3 4-6,3-1 11,6 2-9,-1 0 4,6-1 0,1-3 7,3-3-6,-1-3-1,3-6 0,-1-2-14,0 0-9,1-10-57,-7-7 32,-1-8 44,-2-4 8,-2-9 0,1-3 22,-3 4 0,-4 5 10,-1 9 12,-6 12-4,-1 7 14,0 4-33,0 6-25,10 19-2,3 9 2,6 5 15,5-3 3,-2 0-10,-1-4 22,-2-4-18,-6 0-2,-6-6-6,-9-1 2,-1-1-12,-19 2 4,-23 2 2,-21 2-4,-12-2-9,-3-4-12,3-6-4,10-6-25,9-6-53,8-2-153</inkml:trace>
  <inkml:trace contextRef="#ctx0" brushRef="#br0" timeOffset="622567.8374">12584 12408 181,'0'0'69,"0"0"13,0 0-14,0 0 28,0 0 1,0 0-51,0 0-4,6-41-8,-6 40-17,0 1 8,0 0-24,0 0 3,0 0-4,0 0-4,3 14-6,3 15-7,2 13 17,-1 13 8,-1 5-7,-5 4 5,-1 1 0,0-3 3,0-2-9,0-1 0,0-6 0,2-5 1,1-6 1,-2-5-1,1-2-1,-1-2-1,-1-3 1,0-4-32,0-3-37,0-12-79,0-11-193</inkml:trace>
  <inkml:trace contextRef="#ctx0" brushRef="#br0" timeOffset="623291.8667">12963 12428 64,'0'0'114,"0"0"-113,0 0 17,0 0 32,-21 79 8,18-43 14,3 5-43,0-3 31,0-4-31,13-1-28,3-5 18,4-5-18,6-3-1,1-2 11,4-6-3,2-1-8,-1-6 0,1-5 4,2 0 1,4-5-4,-2-15-1,-1-4 13,-3-2-5,-8-1-8,-4-3 34,-4-3-34,-6-4 27,-3-3-25,-4 1-2,-2-1 10,-1 5-5,-1 2-5,0 6 0,0 6-35,0 4-73,0 3-256</inkml:trace>
  <inkml:trace contextRef="#ctx0" brushRef="#br0" timeOffset="623708.4654">13230 12423 88,'0'0'105,"0"0"-101,0 0 24,14 98 60,-13-53-3,2 3-18,-3-1-29,0-2 35,0 1-55,0-2-8,0 1-4,0-1-3,0-4 9,-4-4-12,-1-5 0,0-6 4,2-2 2,2-7-12,1-3-29,0-11-89,0-2-101</inkml:trace>
  <inkml:trace contextRef="#ctx0" brushRef="#br0" timeOffset="624425.9747">13809 12587 260,'0'0'96,"0"0"-86,0 0 0,0 0-10,0 0 5,0 0-3,40 0 30,-16 6 7,6 2-19,6-3-12,1 3 4,3-2-8,-1 0-4,1 0 1,-2 2 3,-4-1-1,-3 0-3,-5 1 0,-10-1-4,-3 1 4,-5 0 0,-5-3-1,-3 2-5,0 2 3,0 3 3,-9 3 30,-9 4 48,-3 4-48,-6 3-7,2 5-13,-3 2-6,-1 3-4,0 2 0,-4-3 5,3-2-6,2-2 1,2-3-21,7-3-12,4-1-62,4-7-61,8-10-157</inkml:trace>
  <inkml:trace contextRef="#ctx0" brushRef="#br0" timeOffset="624940.8412">15020 12570 350,'0'0'212,"0"0"-212,0 0-1,0 0 1,0 0 1,0 0 17,103-6 8,-64-1-23,1 2 1,-5 2-4,-7 3-18,-7 0-35,-8 0-132</inkml:trace>
  <inkml:trace contextRef="#ctx0" brushRef="#br0" timeOffset="625196.7684">15056 12780 274,'0'0'27,"0"0"-14,0 0 6,0 0-13,0 0 11,99-16-10,-55 9-6,-2-1 10,-1 4-10,-9 1 1,-2 1-2,-4 2-93,-4 0-99</inkml:trace>
  <inkml:trace contextRef="#ctx0" brushRef="#br0" timeOffset="626917.5881">16851 12084 332,'0'0'95,"0"0"2,0 0-82,0 0-7,0 0-1,0 0 7,6 112 32,1-65-16,1 2-25,1-1 26,4 0-29,-2-3 0,2 0 6,-1 1-1,-1-3-7,-1-1 0,-3-4 1,-1-2-7,-4-2 6,-2-3-6,0-2-5,0-7-64,3-8-99,1-13-135</inkml:trace>
  <inkml:trace contextRef="#ctx0" brushRef="#br0" timeOffset="628506.1267">17434 12210 191,'0'0'97,"0"0"-7,0 0-35,0 0-7,0 0-33,0 0-3,-34-27-2,16 27-10,-3 8 2,-4 11 7,-3 9-6,4 2-3,3 4 10,3 2-8,7 1 20,6-3-15,5-4-3,0 1 1,7-6-1,11-3-4,6-4 0,4-4 2,2-5 7,3-3-9,1-3 3,4-3 4,1 0 0,2-10-7,-5-7 0,-6-1 10,-5-1-4,-8-4 14,-4-4 2,-7-2 7,-6-2-22,0-4 4,-3 2-11,-15 0 13,-3 1-20,-3 5 7,-3 4-4,2 7-13,1 8-71,3 7-49,2 1-147</inkml:trace>
  <inkml:trace contextRef="#ctx0" brushRef="#br0" timeOffset="628922.8593">17898 12160 266,'0'0'80,"0"0"2,0 0-61,0 0 3,0 0-24,0 0 0,7 65 78,0-33-42,-4 0 0,1-1-15,-1 0-8,2-4-13,-2 1 0,1-2 2,3 1-12,-5 0 3,4 0-40,-3 2 39,-1-7-74,-1-3-17,1-6-25,-1-10-147</inkml:trace>
  <inkml:trace contextRef="#ctx0" brushRef="#br0" timeOffset="629609.1083">18352 12178 57,'0'0'264,"0"0"-223,0 0-27,0 0 8,0 0-22,0 0-2,31 13 2,1-4 25,5 1 1,7 0-13,4 2-7,1-1 1,-2 2-4,-3 0-5,-3-1 2,-4 1 0,-1-2 2,-4 0 0,-7-1-2,-7 0 0,-9-2 8,-5 2-15,-2-3 7,-2 2-9,0 0 9,-8 2 19,-13 2 13,-4 1 17,-5 1-26,0 0-5,-3 3-18,-1 0 0,0 2 3,-2 1-3,6-3-3,5 0 0,5 0-35,6-3-29,4-2-59,6-5-135</inkml:trace>
  <inkml:trace contextRef="#ctx0" brushRef="#br0" timeOffset="630088.6023">19525 12248 175,'0'0'330,"0"0"-306,0 0-24,0 0 2,0 0-2,0 0 18,92 8-15,-44-8 19,3 0-16,5 0 2,4 0-4,-2 0-3,0 0-1,-4 0 0,-5 0-39,-10 0-28,-12 0-105,-15 0-124</inkml:trace>
  <inkml:trace contextRef="#ctx0" brushRef="#br0" timeOffset="639181.6648">20970 11869 258,'0'0'101,"0"0"-30,0 0-35,0 0 53,0 0-30,0 0-11,0 0 0,19-56-32,-19 56 12,0 0-28,0 0 3,3 0-14,5 17 2,3 16 9,2 17-8,-1 10 18,-1 6-10,-6 2 0,-2-4 5,-3-8-2,0-3-3,0-7 0,0-5 2,0-2 7,0-6-9,0-4 0,0-2-22,0-6-6,0-6-55,0-7-70,0-8-88</inkml:trace>
  <inkml:trace contextRef="#ctx0" brushRef="#br0" timeOffset="639683.0243">21570 11962 60,'0'0'196,"0"0"-131,0 0-5,0 0 37,0 0 5,0 0-80,0-5-22,0 28-12,0 7 12,2 7 65,-2 0-50,0-1 2,0-3 0,0 0-12,0-4-5,0-2 0,0-3 2,0 0-17,-3-1 13,-2-3-14,1-5-14,2-5-102,2-9-59</inkml:trace>
  <inkml:trace contextRef="#ctx0" brushRef="#br0" timeOffset="640331.1784">22047 11970 189,'0'0'96,"0"0"-13,0 0-60,0 0 23,0 0-8,0 0-31,-56 42 13,37-9 2,3 5-20,-1 2 27,5 1-29,4-3 11,5-5-11,3-4-1,0-1-5,2-4 6,11-4 0,5-5 0,0-5 7,4-5-7,4-5 8,0 0-1,0 0-5,-5-4 1,-5-7 6,-4-4 44,-1-4-26,0-4-12,-1-5-9,-1-2 4,-2-2-16,-7-1 6,0-1 0,0-1 2,0 2-1,-7 3-1,-6 6 0,-2 6-46,1 6-17,0 9-56,-1 3-89,2 0-59</inkml:trace>
  <inkml:trace contextRef="#ctx0" brushRef="#br0" timeOffset="640885.8365">22434 11925 258,'0'0'75,"0"0"-13,0 0 11,0 0-63,0 0-10,0 0-28,16 13 28,7 2 5,5 0 0,2 2-2,1-4 3,3 1-1,1 0-5,-1-3 0,-1 0 0,-3 0 2,-2-2 1,-4 0-1,-6-3 6,-3-1-4,-5 2-1,-2-3 1,-4 1-2,-1 3 7,-3 2-8,0 3 23,0 2 28,-15 3-34,-4 2 13,-4-2-18,-5 1-4,-2 1 11,-4 1-17,-2-1 5,-1-1-2,0 2 1,-1 1-14,2-1 1,4-2-27,3-1-2,5 0-66,8-4-62,7-3-103</inkml:trace>
  <inkml:trace contextRef="#ctx0" brushRef="#br0" timeOffset="641603.359">23120 11655 173,'0'0'110,"0"0"-46,0 0-64,0 0 0,0 0 10,0 0 35,50 115 36,-33-63-3,4 8-58,2 5 15,-3 1-29,0 4-6,-10-4 14,-4-6-9,-6 0 2,0-4-7,-15-2 0,-15-1-2,-11-4-38,-12-2-32,-3-5-47,-4-6 5,2-5 18,3-7-84</inkml:trace>
  <inkml:trace contextRef="#ctx0" brushRef="#br0" timeOffset="642790.84">16723 11939 239,'0'0'69,"0"0"-13,0 0 12,0 0 5,0 0-2,0 0 1,0-21-48,0 21-16,-5 14-8,-8 22-5,-4 19 5,-3 17 2,1 11-2,-1 5 17,0 1-16,8-6 5,3-11-6,6-7-1,3-8 1,0-9 0,9-3 0,10-7-3,6-3 3,11-5 0,10-4 0,9-8-33,6-10-39,-1-8-167</inkml:trace>
  <inkml:trace contextRef="#ctx0" brushRef="#br0" timeOffset="643577.3986">16205 12202 162,'0'0'181,"0"0"-109,0 0-72,0 0 18,0 0-3,16 85 61,-14-39-33,-2 0-8,0-2-22,0-2 3,0-3-16,1-1 5,1-5-3,-1-2-1,1-2-1,-2-3 0,0-4-15,0 1-27,0-7-93,-6-5-112</inkml:trace>
  <inkml:trace contextRef="#ctx0" brushRef="#br0" timeOffset="644511.0219">15835 13016 51,'0'0'96,"0"0"-27,0 0 1,0 0 4,0 0-49,0 0 4,-3-3-28,3 3 6,9 0-9,16 0 4,18-4 12,17-3 32,13-3-23,14-3 7,5 2-30,7-4 9,2-1-2,2 1 9,-6 1-1,-4 0-2,-12 5-9,-13 4-4,-16 5 0,-17 0-59,-16 0-31,-16 10-48,-3 1-44</inkml:trace>
  <inkml:trace contextRef="#ctx0" brushRef="#br0" timeOffset="645424.9919">16181 13219 157,'0'0'131,"0"0"-59,0 0-64,0 0-4,0 0 5,-4 79 14,4-32 36,0 6 13,0 0-48,0-2 5,0-3-17,0-4-9,0-2 18,0-2-16,1 0 4,-1-4 26,0-4-34,0-4 2,0-5-3,0-7 0,0-5 8,0-7-8,0-1 0,0-3 21,-3 0 14,-9 0 38,-6-12-59,-4-6-8,-4-7-2,1-3-4,-2-3-3,2-1 1,0 3-36,2 1 10,4 6-13,3 2-14,7 5-9,4 3-108,5 2-90</inkml:trace>
  <inkml:trace contextRef="#ctx0" brushRef="#br0" timeOffset="645883.4713">16221 13309 189,'0'0'30,"0"0"-12,0 0 1,0 0 12,0 0 22,108-57-18,-65 50 5,5 1-12,7-2-16,5 2 11,4-1-18,6-1-2,9 1 6,0-1-9,-3 2-1,-12 3-5,-17 3-63,-16 0-23,-15 0-73</inkml:trace>
  <inkml:trace contextRef="#ctx0" brushRef="#br0" timeOffset="646469.463">16398 13521 185,'0'0'54,"0"0"15,0 0 30,0 0-8,0 0-14,88-66-49,-71 61 6,0 0-33,1 3 11,-1 2-18,-3 2 6,2 16 0,-5 6-3,-2 6-7,-5 0 10,0 0-2,-4-1 4,0-4-4,0 1 2,-7-3 0,-8-1 2,-5 1 9,-1-4-11,3 1 0,0-5 3,7-5 0,5-3-3,3-4 0,3-2-2,0-1-3,0 0-5,12 0 7,9 0 3,7 0 14,5-4-12,5-4 5,2 1 8,5-3-9,-2 4-6,-2 2 0,-3 1-12,-7 3 11,-8 0-57,-5 0-51,-9 0-1,-6 0-50,-3 2-34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10:04:54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10513 4398,'0'0,"-24"-24,24 1,-23 23,23-24,0 48,0-1,0 1,0-1,0 1,0 23,23 23,-23-23,24 0,-24 24,0-1,0 1,0 0,0-1,0 24,0-23,0 23,0-24,0 1,0-1,0 1,0-24,0 24,23-24,-23-24</inkml:trace>
  <inkml:trace contextRef="#ctx0" brushRef="#br0" timeOffset="936.9491">10513 4327,'0'-23,"23"-1,1 24,-1 0,1-23,-1 23,24 0,-23 0,23 0,24-24,-24 24,23 0,1-24,-1 24,24 0,0-23,0 23,1-24,22 1,1 23,-24-24,23 1,1-1,0 1,-1 23,1-24,23 1,-47 23,24-24,-24 24,0 0,0 0,-24 0,1 0,-1 24,1-24,-24 0,-23 23,23-23,0 24,-24-24,1 23,-1-23,-23 24,24-24,-1 23,-23 1,24-24,-24 23,0 1,0-1,0 1,23 0,-23-1,24 1,-24 23,0 0,0-24,23 24,-23 24,0-24,0 0,0 0,0 0,0 23,0-46,-23 47,23-24,0 0,0 0,0 0,-24-24,24 24,0-23,0-1,0 24,0-23,0-1,0 1,0-1,24-23,-24-23</inkml:trace>
  <inkml:trace contextRef="#ctx0" brushRef="#br0" timeOffset="1739.1657">10560 5621,'23'0,"-23"-24,24 24,-1 0,-23-23,24 23,-1 0,1 0,23 0,-24-24,25 24,-1-23,0 23,23 0,24-24,-23 24,23-24,23 24,-22-23,-1-1,23 1,-23 23,24-24,23 1,-23-1,-24 24,47-23,-24 23,24-24,-23 24,-24-23,24 23,-24 0,-24 0,24 0,-23 0,0-24,-1 24,1 0,-24 0,23 0,-46 0,23 0,0 0,-24 0,24 0,0 0,-23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4:35:15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26505 13452,'-23'0,"-1"0,1 0,23 24,0-1,0 1,23-1,24-23,-23 0,-1 0,1 0,-1 0,1 0,-24-23,47 23,-47-24,0 1,24-1,-1 1,-23-1,0 1,0-1,0-23,0 24,0-1,0 1,0-24,0 23,0 1,0-1,0 0,0 48,24 0,-24-1,23 1,-23 23,24 0,-24 0,0-24,23 48,-23-24,0 0,0 0,0 0,0 0,0 0,0 0,0-23,0 23,0-24,0 1,0-1,-23-23,23-23,0-1,0 1,0-24,0 23,0-23,0 23,0-23,23 24,-23-24,0 0,0 23,24-23,-24 24,0-1,0 1,23-1,1 1,-1 23,1 0,-1 0,1 0,-1 23,1 1,-24 23,0-24,0 24,0-23,0-1,0 1,-24-24,24 23,0 1,-47-24,0 0,24 0,-1 0,1 0,-1 0</inkml:trace>
  <inkml:trace contextRef="#ctx0" brushRef="#br0" timeOffset="523.4929">27234 13429,'24'0,"-1"0,1 0,-24-24,0 1,0 46,0 1,0-1,0 1,0-1,24 1,-24-1,0 1,23-24</inkml:trace>
  <inkml:trace contextRef="#ctx0" brushRef="#br0" timeOffset="670.6324">27329 13241,'0'-24</inkml:trace>
  <inkml:trace contextRef="#ctx0" brushRef="#br0" timeOffset="1125.1446">27611 13382,'23'0,"1"0,-1 0,1 0,-1 0,1 0,-1 0</inkml:trace>
  <inkml:trace contextRef="#ctx0" brushRef="#br0" timeOffset="1557.4959">28340 13123,'0'24,"0"-1,0 1,0-1,0 1,0-1,0 1,0-1,0 1</inkml:trace>
  <inkml:trace contextRef="#ctx0" brushRef="#br0" timeOffset="2043.2783">28363 13123,'0'0,"0"-24,24 1,-24-1,23 1,-23-1,24 24,-1-23,1 23,-1 0,-23 23,24 24,-24-23,23-1,-23 1,0 0,0-1,0 1,0-1,0 1,0-1,0-46,24 23,0-24,-1 1,-23-1,24-23,-1 23,-23 1,24-1,-1 1,-23-1,24 1,-24 46,0 1,0-1,0 1,0-1,0 1,0 23,0-23,0 23,0-24,0 1,0-1</inkml:trace>
  <inkml:trace contextRef="#ctx0" brushRef="#br0" timeOffset="2344.1083">29139 12982,'-23'0,"23"23,0 1,0-1,0 1,0-1,-24 1,24 0,0-1,0 1,-23-24,23 23,0 1,0-1</inkml:trace>
  <inkml:trace contextRef="#ctx0" brushRef="#br0" timeOffset="2613.5805">29116 13005,'0'0,"23"-23,-23-1,24 24,-24-23,23 23,1 0,0 0,-1 0,1 0,-1 0,1 0,-1 0,1 0,-1 0</inkml:trace>
  <inkml:trace contextRef="#ctx0" brushRef="#br0" timeOffset="2807.6141">29139 13123,'24'0,"-1"0,1 0,0 0,-1 0,1 0</inkml:trace>
  <inkml:trace contextRef="#ctx0" brushRef="#br0" timeOffset="2976.9151">29163 13288,'0'0,"23"0,1 0,0 0,-1 0,1 0,-24-24,23 24,1 0,-1 0</inkml:trace>
  <inkml:trace contextRef="#ctx0" brushRef="#br0" timeOffset="3531.6904">29916 13005,'0'0,"0"-23,0-1,0 1,-24 23,24-24,-23 24,-1 0,0-23,1 23,-1 0,1 0,-1 0,24 23,-23 1,23-1,0 1,0-1,0 1,23-1,-23 1,24-1,-1 1,1 0,-1-1,1-23,-24 24,0-1,0 1,0-1,0 1,-47-24,47 23,-24 1,-23-24,47 23,-47-23,0 0,24 0,-1 0,1 0,23-23,0-1</inkml:trace>
  <inkml:trace contextRef="#ctx0" brushRef="#br0" timeOffset="4032.9869">30551 12982,'0'0,"0"-24,0 1,-24-1,1 24,-25 0,1 24,24-1,-24 1,23-1,1 24,-1-23,1 23,-1-23,24 23,0-24,0 1,24-1,-1 1,1-1,-24 1,23-24,1 0,-1 0,24 0,-23 0,-1-24,1 1,0-1,-1 24,1-47,-1 24,-23-1,0-23,0 23,0 1,0-1,0-23,-23 24,-1-1,1 24,-1 0</inkml:trace>
  <inkml:trace contextRef="#ctx0" brushRef="#br0" timeOffset="4719.2649">30903 12935,'0'-24,"0"48,-23-24,23 47,-24-24,24 1,-23 23,23-24,-24 25,24-25,-23 1,23 23,0-24,0 1,-24-1,1 1,23-48,0 1,23-1,-23 1,24-1,-24-23,0 24,23-1,-23 0,24-23,-24 24,23-1,-23 1,0-1,24 24,-1 0,-23 24,0-1,0 1,24 23,-24-24,23 1,-23 23,24-23,-1-1,1 24,-24-23,0-1,23 1,-23-1,24 1,-24-1,0 1,23-24,1 0,-24-24,24 1,-1-1,1-23,-24 24,23-24,1 0,-1 23,1-47,-1 48,1-24,-1 0,-23 23,24 1,-1-24</inkml:trace>
  <inkml:trace contextRef="#ctx0" brushRef="#br0" timeOffset="19996.9192">10066 10113,'-24'0,"48"0,-1 0,1 0,-1 0,1 0,0 0,-1 0,1 0,-1 0,24-24,0 24,-23-23,23 23,0-24,0 24,0 0,0-23,0 23,0 0,0 0,0 0,0 0,24 0,-24 0,0 0,23 0,-23 0,0 0,24 0,-24 0,0 0,0 0,0 0,0 0,0 0,0 0,24 0,-24 0,23 0,-23 0,24 0,-24 0,23 0,1 0,-24 0,0 0,24 0,-24 0,0 0,-24 0,48-24,-24 24,-24 0,24 0,0-23,0 23,-23 0,-1 0,25 0,-25 0,1 0,-1 0,1 0,-1 0,1 0,-24 23,23-23,1 0,-24 24,0-1,23-23,-23-23,0-1,0 1,24-1,-24 0,0-23,23 24,-23-1,0 1,24-1,-24 1,0-24,0 23,0-23,0 0,0 24,0-24,0 23,0 1,0-24,0 23,-24-23,24 24,0-1,-23-23,23 23,0 1,0-24,0 0,0 23,0 1,0-1,0 1,0-1,-24 1,24-1,0 1,0-1,-23 24,-1 0,1 0,23 24,-47-24,23 23,-23-23,0 24,0-1,0-23,0 0,0 24,0-24,0 23,-24-23,24 24,-23-24,23 0,-24 23,0-23,1 24,-1-24,24 0,0 0,-23 0,23 0,-24 0,24 0,0 0,24 0,-24 0,-1 0,1 0,0 0,0 0,24 0,-48 0,24 0,24-24,-24 24,0 0,0 0,0 0,0 0,23 0,-23 0,0 0,0 0,23 0,-23 0,24 0,-24 0,0 0,0 0,0 0,23 0,-23 24,24-24,-1 0,1 0,-1 0,1 0,23 23,0 1,0-1,0 1,0-1,0 24,0 48,0-72,0 1,0 23,0-24,0 24,0 0,0-23,0 23,0-24,-24 1,24 23,0 0,0-24,0 1,0-1,0 1,0-1,0 1,0 0,0-1,0 1,-23-1</inkml:trace>
  <inkml:trace contextRef="#ctx0" brushRef="#br0" timeOffset="23051.2429">12183 8937,'0'-24,"0"1,0-1,0 1,0-1,-24 24,1-23,23-1,0 1,0-1,0 1,0-1,23 0,1 1,-24-1,47-23,-47 24,47-1,-24 1,24-1,-23-23,23 24,0-1,0-23,23 24,1-1,-24-23,24 47,-1-47,1 24,-1-1,1 1,-1-1,24 1,-23-1,23 0,0 1,0-1,24 24,-24-23,23-1,1 24,0-23,-1-1,24 24,0 0,1-23,22 23,-23 0,24 0,0 0,-1 0,1 0,-24 0,24 0,-24 23,23-23,1 0,0 24,-24-1,23 1,24-1,-23-23,23 24,0 23,1-23,-25-1,24 24,0-23,1 23,-25-24,1 24,-1 0,25 0,-25 0,1 0,0 0,-1 0,24 0,-23 0,23 1,-23-1,23 23,-24-23,25 0,-1 0,0 0,-23 24,-1-24,24 0,0 23,-23 1,23-24,-23 24,0-1,-1 1,1-24,-1 23,1 1,0-24,-24 0,23 23,-22 1,22-24,-46 24,46-24,-46 0,23 23,0-23,-23 24,23-24,-24 0,1 23,0-22,23 22,-24-23,95 71,-94-71,-1 23,-23-23,0 0,24 0,-47 0,23 24,0-24,-24 0,24 0,-23 0,-24 0,23 0,-23 0,24-23,-24 23,0 0,0 0,0-24,-23 1,23 23,-24-47,1 47,-1-23,24-1,-23 1,-1-1,1 1,-1-1,1-23,-1 24,1-24,-24 23,23 1,1-24,0 23,-1-23,1 24,-1-24,1 0,-24-24,23 24,1-23,-24-1,0 1,0-1,0 1,0-1,0 1,0-1,-24 1,1-1,23 0,-24 24,1-23,23-1,-24 24,24-23,-23 23,46 23,1-23,-24 24,23-24,1 23,-1 1,1 0,23-1,-24 1,1-1,-1 1,-23-1,24-23,-1 24,-23-1,-23 1,-48 23,24-24,-23-23,-1 24,-23-1,-24 1,24-1,-47 1,0-1</inkml:trace>
  <inkml:trace contextRef="#ctx0" brushRef="#br0" timeOffset="25458.1274">28457 13923,'0'0,"0"-24,0 1,-23-1,-1 24,1 0,23-23,0 46,0 1,23-1,1 24,-1-23,24 46,-47-46,47-1,-47 24,48-23,-25 23,-23-24,24 24,-1-23,-23 23,0-24,24 25,-24-25,0 1,23-1,-23 24,24-47,-24 24,0-1,0 1,0-1,-24-23,1 0,-1 0,-70 0,70 0,-23 0,0 0,-23 0,23 0,-24 0,-23 0,24 0,-24 0,-71 24,47-24,1 23,23-23,0 0,0 24,-24-24,24 0,-24 0,48 0,-24 0,0 23,23-23,0 0,1 0,-1 0,24 0,24 0,-24 0,23 0,-23 0,24 0,-1 0,1 0,23 24,0-1,0 1,0 23,0-24,23 1,-23 23,0 0,0 0,0 0,0 0,0 0,0 0,0 0,0 0,0 0,0 0,0 24,0-48,0 24,0-23,0 23,0-24</inkml:trace>
  <inkml:trace contextRef="#ctx0" brushRef="#br0" timeOffset="26429.6324">28951 14534,'-23'0,"46"0,-70 0,24 0,-24 0,0 0,23 24,-23-24,24 23,-1-23,-23 24,47-1,24-23,-1 0,24 0,0 0,24 0,-24 0,23 0,1 0,23 0,24 0,-24-23,23 23,1-24,-1 1,24 23,1-24,-1 24,-24 0,48-23,-47 23,23-24,-24 24,-23-23,-23 23,-24 0,0 0,-24 0,-23 23,-23-23,23 24,0-1,0 1,23-24,1 0,-1 23,1-23,0 24,-1-24,1 23,-1-23,-23 24,24 23,-24-24,0 1,0 23,0 0,0 0,0 0,0 0,0 24,0-24,0 0,0 23,0-23,0 0,0 24,0-24,0 0,0 23,-24-46</inkml:trace>
  <inkml:trace contextRef="#ctx0" brushRef="#br0" timeOffset="27763.8477">25729 16416,'-23'0,"23"23,0 1,23-24,-23 23,24-23,-1 0,1 0,-1 0,1 0,23 0,-47-23,23 23,1-24,-1 24,1-23,-1-1,1 1,0-1,-24 1,23-1,-23 0,0 1,-23-1,-25 24,25 0,-1 0,1 0,-24 0,23 0,-23 24,0-24,0 47,-23-23,23 23,0 0,0 0,23 0,-23 23,24-23,23 0,0-23,23 23,-23-24,47 1,0-1,24 1,-24-24,23 0,1 0,23 0,-24-24,25 1,-25-1,24-23</inkml:trace>
  <inkml:trace contextRef="#ctx0" brushRef="#br0" timeOffset="28164.9345">26670 15875,'-24'0,"24"-24,-23 24,23-23,23 23,1 0,23 0,-23 0,23 0,0 0,23 0,1 0,-1 0,1-24,-24 24</inkml:trace>
  <inkml:trace contextRef="#ctx0" brushRef="#br0" timeOffset="29089.4458">30715 16486,'-23'24,"46"-48,-23 48,24-24,-1 0,1 0,23 0,-24 0,1 0,-1 0,24 0,0 0,-23 0,23-24,-24 1,1 23,0-24,-1 1,1 23,-1-24,1 1,-24-1,0 1,0-1,-47 0,0 24,-1 0,25 0,-24 0,0 24,23-24,-23 24,24-1,-1 1,1-1,-1 1,1 23,23 0,0-24,-24 24,24-23,0 23,24-24,-24 24,23 0,1-23,23-1,-24 1,48-24,-1 23,1-23,0 0,23 0,-24-23,1-1</inkml:trace>
  <inkml:trace contextRef="#ctx0" brushRef="#br0" timeOffset="29490.5372">31562 16039,'0'0,"-24"0,1 0,23 24,47-24,0 0,-24 0,24 23,-23-23,-1 0,25 0,-25 0,24 24,0-24,-23 23,-1-23,1-23</inkml:trace>
  <inkml:trace contextRef="#ctx0" brushRef="#br0" timeOffset="29769.212">31962 15922,'0'23,"0"1,0-1,0 1,0-1,0 1,0-1,0 1,0 23,-24-47,24 47,-23-24,23 1</inkml:trace>
  <inkml:trace contextRef="#ctx0" brushRef="#br0" timeOffset="31457.6767">32056 16110,'23'0,"1"23,-1-23,1 0,-1 0,24 0,0 0,-23 0,23 0,-24 0,25 0,-1 0,-24 0,-23 24</inkml:trace>
  <inkml:trace contextRef="#ctx0" brushRef="#br0" timeOffset="64290.3557">11736 11500,'0'24,"0"-1,0 1,0 23,0-24,0 24,0 0,0 24,0-24,0 24,23-1,-23 1,24-1,-1 24,-23-23,0 23,0-24,0 25,0-1,0 0,0 0,0 0,0-24,0 24,0 1,0-1,0-24,0 24,0-23,0 23,0-24,0 1,-23 0,23-24</inkml:trace>
  <inkml:trace contextRef="#ctx0" brushRef="#br0" timeOffset="66990.9519">11689 11500,'23'0,"1"0,-1 0,24 0,0 0,0 0,-23 0,23 0,-24-23,24 23,-23 0,47 0,-24-24,0 24,0 0,0 0,0 0,0 0,23 0,-23 0,24 0,-1 0,1 0,-24 0,47 0,-23 0,-1 0,1 0,23-23,-24 23,1 0,0-24,23 24,-24 0,1-23,23 23,-24 0,24-24,-23 24,47-23,-48 23,24-24,0 24,0-23,0 23,24-24,-24 1,24-1,-1 24,1-24,-1-23,1 47,0-23,-1-1,1 24,-1-23,-22-1,22 24,-23 0,24-23,-1 23,-23 0,1 0,22-24,-23 24,24-23,-1 23,-23 0,24-24,0 24,-24 0,23 0,1 0,-1 0,1 0,-24-23,24 23,-1 0,1 0,0-24,-1 24,1 0,-1 0,-23 0,24 0,0 0,-1-23,1 23,-1 0,1-24,0 24,-1 0,1 0,-1-23,24 23,-23 0,0-24,-24 24,23 0,1 0,-1 0,1 0,-24-23,24 23,-1 0,-23 0,0 0,1 0,-1 0,0 0,-24 0,48 0,-48-24,24 24,1 0,-25 0,24-23,-23 23,93 0,-93-24,-24 24,23 0,1 0,0 0,-24-23,23 23,-23 0,0 0,-23 0,23 0,0 0,-24 0,1 0,-1 0,1 0,-1 0,1 0,-1 0,1 0,0 0,-1 23,1 1,-1-24,1 0,-24 23,23 1,1-1,-24 1,23-24,-23 23,24-23,-24 24,0-1,0 24,23-47,1 47,-24-23,23-1,-23 24,0-23,24 23,-1 0,-23 0,0 0,24 0,-1 24,-23-24,0 23,24 1,-1-1,-23 1,24-1,-24 1,0 23,23-23,1 23,-24-24,0 24,0-23,0 23,23-23,-23 23,0 0,0-24,0 24,0 47,0-46,0-48,0 23,0 24,0-47,0 24,0-24,0 23,0-23,0 0,0 0,0 1,0-25,0 24,0-23,0-1</inkml:trace>
  <inkml:trace contextRef="#ctx0" brushRef="#br0" timeOffset="68849.6269">11759 13782,'0'23,"0"-46,0 70,0-24,0 1,0 23,0-24,0 1,0-1,0 1,24-1,-1-23,-23 24,24-1,23 1,-24-24,1 0,23 0,-24 0,1 23,23-23,0 0,0 0,0 0,0 0,0 0,0 24,24-24,-24 0,23 0,1 0,-1 0,1 0,-24 0,47 0,-23 0,-1 0,24 0,-23 0,-24 0,47 0,-23 0,-1 0,-23 0,47 0,-23 0,23 0,-24 0,24 0,1 0,-1 0,0 0,0-24,0 24,0 0,-24 0,48 0,-47 0,23 0,0 0,-24 0,24 0,0 0,1-23,-1 23,0 0,0 0,0 0,23 0,-22 0,-1 0,0 0,0-24,0 24,0 0,0 0,0 0,0 0,-23 0,23 0,94-23,-94 23,118 0,-95 0,-23 0,24 0,-1-24,1 24,0 0,-1 0,1 0,23 0,-23-23,-24 23,23 0,1 0,23-24,-23 24,23 0,-47 0,23 0,24 0,-23 0,0 0,-1 0,1 0,-1 0,1 0,0 0,-1 0,1 0,-1 0,1 0,0 0,-1 0,1 0,-1 0,1 0,-1 0,1 0,23-23,-23 23,-1 0,1 0,23-24,-23 24,-1 0,-23 0,24 0,0 0,117-23,-141 23,23 0,1 0,-24-24,0 24,24 0,-24 0,0 0,23 0,-22-23,-1 23,-24 0,24 0,0 0,-47 0,24-24</inkml:trace>
  <inkml:trace contextRef="#ctx0" brushRef="#br0" timeOffset="153827.2328">3387 12676,'0'0,"-24"0,1 24,23-1,0 1,-24 23,1 0,-1 0,1 23,-1-23,1 24,-25-24,25 24,-1-24,1 23,-1-23,24 0,-23 0,-1 0,1-23,23 23</inkml:trace>
  <inkml:trace contextRef="#ctx0" brushRef="#br0" timeOffset="154266.135">2963 12794,'0'0,"0"-24,0 1,0 46,0 1,24 23,-24-24,23 24,1-23,-1 23,1-24,-1 24,1 0,-1 1,25-1,-25 0,24 0,-47 0,47 0,-23 0,-24 0,23 0,-23 0,24 0,-24-24,0 24,0-23,0-1,0 1,0 0</inkml:trace>
  <inkml:trace contextRef="#ctx0" brushRef="#br0" timeOffset="154767.3889">3810 12559,'0'-24,"0"48,0-1,0 24,0-23,0 23,0 0,0 23,0 1,0-24,0 23,0 1,0-24,0 24,0-1,0-23,-24 71,1-71,23 0,0-24,0 1</inkml:trace>
  <inkml:trace contextRef="#ctx0" brushRef="#br0" timeOffset="155230.9579">4116 12888,'0'-24,"-24"48,1-1,23 1,-24-1,24 1,-23 23,23 0,0-24,0 25,0-25,0 24,0 0,0 0,23-23,-23-1,24-23,-1 0,1 0,-1 0,1 0,-1-23,1-1,-24 1,23-1,-23-23,0 24,0-24,0-1,24 1,-1 0,-23 0,0 0,0-23,0 46</inkml:trace>
  <inkml:trace contextRef="#ctx0" brushRef="#br0" timeOffset="155785.7266">4539 12512,'0'-24,"0"48,24-48,-1 48,1-24,-24 23,23 1,1-1,-24 1,47-1,-24 1,1-1,-1 1,24-1,-23 1,-1-1,1 1,23-1,-24-23,1 24,-1-24,1 23,-1-23,-23 24,0-1,0 1,-23-1,-1 1,24-1,-47 1,24-1,-1 24,1-23,-24 0,23-1,-23 24,24-23,-1-1,-23 24,24-23,-1-1,1 1,23-1,-24 1</inkml:trace>
  <inkml:trace contextRef="#ctx0" brushRef="#br0" timeOffset="156117.6694">5503 12935,'0'0,"24"0,-1 0,1 0,-1 0,1 0,-1 0,1 0,-1 0</inkml:trace>
  <inkml:trace contextRef="#ctx0" brushRef="#br0" timeOffset="156302.5929">5456 13170,'0'0,"24"0,-1 0,1 0,-1 0,1 0,-1 0,1 0,-1-23</inkml:trace>
  <inkml:trace contextRef="#ctx0" brushRef="#br0" timeOffset="156688.0649">6421 12676,'0'0,"0"-23,0 46,-24-23,24 47,0 0,0 0,0-23,0 46,0-23,0 0,-23 0,23 0,-24 1,24-25,-24 24</inkml:trace>
  <inkml:trace contextRef="#ctx0" brushRef="#br0" timeOffset="157220.6634">6820 12770,'-23'0,"23"24,0-1,0 1,0 23,0 0,-24-24,24 24,0 0,0 0,0-23,0 23,0 0</inkml:trace>
  <inkml:trace contextRef="#ctx0" brushRef="#br0" timeOffset="157643.9069">6938 12723,'0'0,"0"-23,0-1,0 48,23-24,1 23,0-23,-1 24,1-24,23 23,0 1,-24-1,24 1,-23-1,23 1,-24-1,1 1,-1-1,1 1,-24-1,0 1,0-1,0 1,0-1,0 1,0 0,0-1,-47 1,47-1,-47 24,47-23,-71-1,48 24,-24-23,-24-1</inkml:trace>
  <inkml:trace contextRef="#ctx0" brushRef="#br0" timeOffset="158809.3443">3363 14299,'0'-24,"0"1,0 46,0 1,-23-1,23 24,0 1,-47-1,23 23,24-23,-23 0,-1 0,1 0,-1 0,0 0,-23 24,47-48,-23 24</inkml:trace>
  <inkml:trace contextRef="#ctx0" brushRef="#br0" timeOffset="159110.166">3057 14275,'0'-23,"0"46,0-70,0 24,24 23,-24 23,0 1,0-1,23 1,-23 23,0 0,24 0,-1-23,-23 23,0-24,0 24</inkml:trace>
  <inkml:trace contextRef="#ctx0" brushRef="#br0" timeOffset="159511.2815">3716 14064,'0'0,"0"23,0 1,0-1,0 48,0-24,0 0,0 23,0 1,0-24,0 24,0-24,0 0,-24 23,24-23</inkml:trace>
  <inkml:trace contextRef="#ctx0" brushRef="#br0" timeOffset="160066.0368">4139 14252,'-23'0,"23"23,0 1,-24 23,1 0,-1 0,24 0,0 0,0 0,0 0,0 0,0-23,0-1,0 1,0-1,24 1,-1-24,1 0,-1 0,1 0,-1 0,1-24,-24 1,0-1,0-23,0 24,23-1,-23-23,0 0,0 0,0 0,0 0,0 23,-23-23,23 24,0-1,-47 24,47-23,-24 23</inkml:trace>
  <inkml:trace contextRef="#ctx0" brushRef="#br0" timeOffset="160667.682">4610 14064,'0'0,"-24"0,24-24,-23 24,23 24,0-1,23 1,1-24,-24 23,23 1,1-1,-1 1,24-24,-23 23,-1 1,1-24,-1 23,1 1,-1-24,1 23,-24 1,0-1,23 1,-23 0,0-1,0 1,0-1,-23 1,-1-1,1 1,-1-1,-23 1,24-1,-1-23,-23 24,24-1,-24 1,47-1,-47 1,47-1,-24 1,1-24</inkml:trace>
  <inkml:trace contextRef="#ctx0" brushRef="#br0" timeOffset="160946.3642">5786 14228,'-47'0,"94"0,-118 0,47 0,24 24,24-24,0 0,-1 0</inkml:trace>
  <inkml:trace contextRef="#ctx0" brushRef="#br0" timeOffset="161146.9179">5621 14511,'-24'0,"48"0,-24 0,47 0,0 0,-23-24,23 24,-24-23,1 23,23 0</inkml:trace>
  <inkml:trace contextRef="#ctx0" brushRef="#br0" timeOffset="161732.8966">6162 14769,'23'0,"1"0,-1 0,-23 24,47-24,0 0,1 0,22 23,1-23,-1 0,24 24,0-24,0 0,0 0,1 0</inkml:trace>
  <inkml:trace contextRef="#ctx0" brushRef="#br0" timeOffset="163575.2459">2987 15781,'-24'0,"1"0,23 23,23-23,1 0,-1 0,24 0,-23 0,-1 0,24 0,1 0,-1 0,0 0,0 0,0 0,0 0,0 0,0 0,0 0,0 0,0 0,47 0,-47 0,-23 0,23 24,-24-24,1 0,-1 0,-23 23,24-23,-24 24,0-1,0 1,-24-1,24 1,-23-1,-24-23,47 24,-47-1,23 1,-23-1,0 1,0 23,0-24,23 1,-23 23,0-24,-23 25,23-25,0 24,0-23,0 23,0-24,-1 24,1-23,24-1,-1 1,-23-1,24 1,-1-1,1-23,-1 24,1-1,23 1,23-24,1 0,-1 0,1 0,-1 0,24-24,0 24,0-23,1 23,-1-24,23 24,48-23,-71-1,23 24,-23 0,24 0,-24-23,23 23,1 0,0 0,-1 0,-23 0,24 0,-1 0,-23 0,24 0,-48 0,24 0,-23 0,-1 0,1 23</inkml:trace>
  <inkml:trace contextRef="#ctx0" brushRef="#br0" timeOffset="164393.0314">4727 15428,'0'-24,"0"48,0-1,0 24,0-23,0 23,24 23,-24-22,0-1,23 23,-23 1,0-1,0 1,0-1,0 1,0 23,0 0,0-23,0-1,0 24,0-23,0-1,0-23,0 24,24-24,-24 0,23 0,-23 0</inkml:trace>
  <inkml:trace contextRef="#ctx0" brushRef="#br0" timeOffset="165141.7744">5245 15922,'0'-24,"-24"24,1 0,-1 0,1 24,-1-24,1 23,23 1,-24 23,0 0,24-24,0 24,0 0,0 0,0 0,0 1,24-25,0 24,-24-23,23-1,1 1,-1-1,1-23,-1 0,24 0,-23-23,23-24,-47 23,0 1,0-1,0-23,0 0,0 23,0-23,0 24,0-24,0 0,0 0,0 23,-24-23,1 24,-1-1,24 1,0-1,0 1</inkml:trace>
  <inkml:trace contextRef="#ctx0" brushRef="#br0" timeOffset="165727.7892">5503 15616,'0'-24,"0"1,0 46,0 1,47-1,-47 1,47 0,-23-1,23 1,0-1,0 24,-23-23,23-1,0 1,0 23,-24-47,24 47,0-24,-23-23,23 24,-24-1,1-23,23 24,-24-24,-23 23,24-23,-1 0,-23 24,0-1,-23 1,-1-24,-23 47,24-24,-24 1,0 23,-24 0,-46 24,70-48,0 24,-24-23,24 23,23 0,-23-24,0 1,47-1,-47 1,47-1,-23 1</inkml:trace>
  <inkml:trace contextRef="#ctx0" brushRef="#br0" timeOffset="166128.8613">6797 16086,'0'0,"-24"0,48 0,-1 0,1 0,-1 0,1 0,-1-23,1 23,-1 0,25 0,-1 0</inkml:trace>
  <inkml:trace contextRef="#ctx0" brushRef="#br0" timeOffset="166329.3946">6797 16251,'0'0,"0"23,23-23,1 0,23 0,-47-23,47 23,-24 0,1 0,0 0,23 0,-24-24</inkml:trace>
  <inkml:trace contextRef="#ctx0" brushRef="#br0" timeOffset="166761.7154">8067 15569,'0'-24,"-24"1,24 46,0 1,0-1,0 24,0 1,0-1,0 23,0-23,0 24,-23-24,23 0,0 23,0-23,0 0,-24 0,24-23,0 23,0 24,0-48,0 1</inkml:trace>
  <inkml:trace contextRef="#ctx0" brushRef="#br0" timeOffset="167300.7291">8514 15639,'0'0,"-24"0,1 0,-1 24,1 23,-1-23,24 23,-23 0,23-24,-24 48,24-48,0 24,0 0,0 0,0-23,24-1,-1 1,-23-1,47 1,-23-24,-1 0,1 0,-1-24,1 1,-1-1,1 1,-1-1,-23-23,0 24,0-24,0 23,0 1,0-24,0 0,-23 23,-1 1,1-24,-1 23,1 1,23-1</inkml:trace>
  <inkml:trace contextRef="#ctx0" brushRef="#br0" timeOffset="167802.0227">8796 15569,'0'-24,"23"24,1 0,-24 24,23-24,1 23,0 1,23-1,-24 1,1 0,23 23,-24-24,24 1,0-1,24 48,-24-48,-24 1,1-24,-1 23,48 24,-48-47,-23 24,47-1,-47 1,0-1,0 1,0-1,0 1,-23-1,-1 1,-23 23,-23-24,23 1,0 23,-24-23,24 23,-23-24,23 1,0 23</inkml:trace>
  <inkml:trace contextRef="#ctx0" brushRef="#br0" timeOffset="168989.3206">3622 17497,'-24'0,"24"-23,-23 23,-1 0,48 23,-1-23,1 0,70 0,-47 0,0 0,0 0,0 0,0 0,0 0,0 0,24 0,-24 0,-24 0,24 0,0 0,-23 0,-1 24,1-24,23 23,-24-23,-23 24,0 0,0-1,0 1,-23-1,-1 1,-23-1,24 1,-1 23,-46-24,46 1,-23 23,0-24,0 24,24-23,-24-1,23 24,-23-23,0-1,24 1,-25-1,25 1,-24-1,47 1,-47 0,0-1,23 1,24-1,47-23,-23 0,23 0,0 0,-24 0,48 0,-24 0,24-23,-24 23,23-24,1 24,-1-23,1 23,-1 0,1 0,-24 0,24 0,-24-24,0 24</inkml:trace>
  <inkml:trace contextRef="#ctx0" brushRef="#br0" timeOffset="169437.2689">4939 17474,'0'-24,"0"48,0-1,0 1,0-1,0 25,0 22,0-23,0 0,0 0,0 0,0 47,0-47,0 0,0 0,0 0,0-23,0 23,0-23,0-1,0 1</inkml:trace>
  <inkml:trace contextRef="#ctx0" brushRef="#br0" timeOffset="169869.5943">5315 17639,'24'0,"-24"23,0 24,0-23,0-1,0 1,0 23,0-24,0 1,0 23,0 0,0-24,0 24,0 0,0-23,0-1,-24 1</inkml:trace>
  <inkml:trace contextRef="#ctx0" brushRef="#br0" timeOffset="170471.1037">5715 17568,'0'-24,"24"48,-1-24,1 24,-24-1,47-23,-47 24,47-1,-24 1,1-24,-1 23,1-23,-1 24,1-1,-1-23,1 24,-1-1,1-23,-24 24,0-1,0 1,-24-1,1-23,-24 24,23 23,-23-47,-23 70,23-46,0-1,0 24,23-47,-23 24,0-1,47 1,-47 0</inkml:trace>
  <inkml:trace contextRef="#ctx0" brushRef="#br0" timeOffset="170872.1714">6797 17615,'0'0,"-24"0,48 0,-1 0,1 0,-1 0,1 0,23 0,0 0,-23 0,-1 0,1 0,-1 0</inkml:trace>
  <inkml:trace contextRef="#ctx0" brushRef="#br0" timeOffset="171072.713">6891 17780,'0'0,"-24"0,1 0,23 23,47-23,-24 0,1-23,23 23,-23 0,-1 0,1-24,23 24</inkml:trace>
  <inkml:trace contextRef="#ctx0" brushRef="#br0" timeOffset="171426.9235">7785 17639,'23'0,"1"0,-1 0,1 0,-1 0,1 0,-1 0,1 0,-1 0,24 0,-23 0,23 0</inkml:trace>
  <inkml:trace contextRef="#ctx0" brushRef="#br0" timeOffset="171796.6655">8678 17215,'0'0,"0"-23,0 46,0 1,0-1,0 1,0-1,0 24,0 0,0 0,0 24,0-24,0 0,0 0,0 0,0-23,-23 23,23 0,0 23,0-23</inkml:trace>
  <inkml:trace contextRef="#ctx0" brushRef="#br0" timeOffset="172191.2512">8961 17474,'0'0,"0"-24,23 24,-23 24,0-1,0 1,0-1,0 25,0-25,0 24,0 0,-23-23,23 23,0 0,0-24</inkml:trace>
  <inkml:trace contextRef="#ctx0" brushRef="#br0" timeOffset="172676.6514">9172 17356,'0'-23,"0"-1,0 48,24-1,-1-23,1 24,-1-1,1 1,-1-1,1 1,-1-1,1 1,-1-24,24 23,-23 1,-1-24,25 24,-25-1,24-23,0 24,-23-24,-24 23,23-23,-23 24,0-1,0 1,-23-1,23 1,-24-24,1 23,-1 1,-23-1,24 1,-25-1,1 24,24-23,-24-1,0 24,0-23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8:40:13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10595 1673 192,'0'0'18,"0"0"-5,0 0 25,0 0-10,0 0-6,0 0-13,93-3 33,-75 22 15,-2 4-37,-1 3 9,-3-1-2,-1-1-24,-3-1 1,-2-5-4,-4 0 0,-2-5-10,0-2 17,0-2-7,0-5 0,0-1 1,0-3-1,0 0 6,0 0 7,0-6 7,0-7-13,0-5-2,0-2 12,6-3-5,3 1 0,9 1-12,-3 3 5,1 6-9,3 3 4,-5 3 0,-2 5-3,4 1-2,-4 0 0,3 8 0,-3 12 2,-2 1-3,-2 1 8,-2 0-2,-3-1 0,1-3 8,-2-3-11,1-2 3,-3-7-1,0-3-3,0-3 6,4 0-2,1 0 0,-1-6 6,5-12-15,6-6 8,2-1 1,2 2 1,-1 3 1,1 6-1,-1 3 8,-6 7-9,3 2 0,-2 2-3,-2 0-3,4 3 4,-2 9 3,2 0-1,2-1 4,0 0-1,0 0-3,1 0 0,-2-2-6,2 1-64,0-3-105,-3-3-127</inkml:trace>
  <inkml:trace contextRef="#ctx0" brushRef="#br0" timeOffset="1334.8425">11659 1701 211,'0'0'63,"0"0"-7,0 0 22,0 0-17,0 0-22,0 0 39,-46-28-56,31 29-12,-6 16-1,2 4-8,4 2 1,3-2-2,9 0-1,3-5-1,0-1-4,0-3-4,0-3 8,12-1 2,0-4 0,5-4-3,2 0-21,1-1 11,-3-13-27,-2 1 4,-5-2 28,-1 1 4,-3-1 4,-3 2 7,0 3-4,-3 2 15,0 5 5,0-1-15,0 1 4,0 3-10,0 0-4,3 0 2,0 0-24,3 0 24,4 5-1,-1 0 1,5-2 2,2-1 0,3 0-1,1-2 3,4 0 2,-2 0-6,-1-4 0,-1-7 4,-4-6 3,-3-2-6,-2-7 8,1-7 16,-3-5-18,0-4 9,-2-1-16,-1 1 2,-3 3 5,-3 4 15,0 1 1,0 11-4,0 7-18,0 9 7,0 7-6,0 0 3,0 3-10,0 24-13,0 15 18,9 11 1,-4 5 3,-2 0 9,-2-6-1,-1-2-11,0-8 24,2-5-24,0-8 2,-2-4-1,0-7 3,0-3-7,0-6 2,0-5 0,0-2 3,0-2-1,0 0 1,3-9 12,5-16-15,1-6-19,4-6-9,-2 2-10,-2 5 32,-3 3-5,2 6 11,2 3-1,2-1 1,5 6-2,1 3-1,-1 2-16,-7 3 15,-3 4-14,-2 1-8,-5 0-15,0 0-39,0 9 18,0 1-15,0 4 11,0-4 59,-2-2 1,-1-1 6,3-4 3,0-1 1,0-1-2,-1-1 0,1 2 13,0-2 36,0 3-22,0 0-5,0 0 5,0 1-23,0-1 0,1 2-5,7 1 5,6 1 8,0 3-4,3 2 10,4-2 13,-1 2-26,2 0 12,0-2 1,5-2-17,4-3 11,6-4-14,3-1 11,-2 0 3,-4 0-9,-7-9-5,-7-4 0,-6-1 5,-6-4 7,-8 0-7,0-3 3,0 3 33,-3 3-39,-5 1 15,1 9-17,0 0 7,2 5 9,-4 0-12,1 18 2,-2 5-10,4 2 9,6 1-10,0-5 2,15 0-2,11-3 2,2-6 3,8-1-5,-4-7-3,-3-4-58,-5 0-44,-5 0-91</inkml:trace>
  <inkml:trace contextRef="#ctx0" brushRef="#br0" timeOffset="4126.3634">14068 1364 174,'0'0'121,"0"0"-121,0 0-13,0 0 13,0 0 46,7 110 5,-4-69 20,1-1-29,1 1-8,-1-4-12,0-3-18,-1-2 11,3-6-15,0-5 5,-4-4 3,1-5-8,-3-6 5,0-3-5,0-3-18,0 0-7,0-7 12,6-13-44,-3-7 34,1-4 14,1-4 9,-4-1 0,-1-1 3,0 0-3,0-1 2,0-1 8,0-2 27,0 2-23,0 4 14,5 6-1,4 6-7,1 8 15,-1 6-27,0 4-3,3 5-10,4 0 2,8 18 3,0 11-4,-3 9 10,0 2-7,-9 0 1,1-4 0,-4-3 0,0-6 1,-2-7 0,-7-6-1,0-4-3,0-6 2,0-3-5,0-1 6,2 0 15,-2-7-1,3-14-4,5-11-8,6-4-2,6-3 0,5 0 0,2 7 2,-3 7-8,-6 8 6,-2 7 0,-5 7 0,0 3 0,2 0 0,2 4-5,2 13 5,1 4 5,-3 3-3,0 1-2,-3 4 11,-1 1-9,-3-1-3,-2-2 1,-1-1 0,-2-1 5,0-4-5,1-3-8,1-6-36,2-4-69,2-7-61,-1-1-97</inkml:trace>
  <inkml:trace contextRef="#ctx0" brushRef="#br0" timeOffset="4405.0306">14982 1295 567,'0'0'74,"0"0"-74,0 0-6,0 0 0,0 0 6,13 108 12,-11-67-3,-2-2-8,0-1 14,0-5-14,0-4-1,1-4 0,1-4 3,-1-4-8,1-4 4,-1-4-40,2-9-60,3 0-107,3-6-65</inkml:trace>
  <inkml:trace contextRef="#ctx0" brushRef="#br0" timeOffset="4643.362">15040 1217 359,'0'0'93,"0"0"13,0 0-42,0 0-52,0 0 2,0 0-14,76-53 1,-39 49 1,-2 2-2,-7 2 0,-6 0 0,-7 0-3,-5 7-9,-4 4-36,-2 2-45,-4 4-53,0-2-23,0 2-1</inkml:trace>
  <inkml:trace contextRef="#ctx0" brushRef="#br0" timeOffset="4828.2905">15050 1396 105,'0'0'36,"0"0"-22,0 0 48,0 0 15,0 0 25,0 0-32,61 10-29,-36-8-26,1 0-15,0 0 10,-6 3-10,-5 2-19,-7 4-77,-8 0-103</inkml:trace>
  <inkml:trace contextRef="#ctx0" brushRef="#br0" timeOffset="5028.8338">14949 1699 72,'0'0'62,"0"0"24,0 0 15,80 2-33,-50-2-23,2-7-12,-1-2-26,-1-2 0,-2 2-7,-4-1-31,-5-1-107,-2-1-96</inkml:trace>
  <inkml:trace contextRef="#ctx0" brushRef="#br0" timeOffset="5360.9104">15528 1199 406,'0'0'35,"0"0"-7,0 0-28,0 0-15,0 0 15,7 100 65,-7-50-15,0-2-2,-3-1-26,-7-3-17,-2-5 4,0-1-5,0-7-3,3-4 3,0-6-4,0-6-3,4-4-41,4-10-70,1-1-36,0 0 34,3-20-102</inkml:trace>
  <inkml:trace contextRef="#ctx0" brushRef="#br0" timeOffset="5646.0942">15556 1325 85,'0'0'123,"0"0"5,33-104-30,-24 80-37,6 5 19,-5 4-51,5 7-15,-1 5-1,-1 3-9,0 6-4,5 21 3,-1 12-2,-1 5 26,-2 3-14,-5-1-4,1-5-1,-3-2-1,-1-5-7,-3-5 0,-1 0 4,-2-5-10,0-3 6,0 0 0,0-1-4,0-2-14,0-4-6,-9-3-31,-2-6-119,-9-5-151</inkml:trace>
  <inkml:trace contextRef="#ctx0" brushRef="#br0" timeOffset="5815.3728">15547 1512 267,'0'0'131,"0"0"-131,0 0 2,0 0 0,94-17-2,-66 14 0,1 0 0,-8 2 5,0 1-10,-4-3-37,-3 1-188</inkml:trace>
  <inkml:trace contextRef="#ctx0" brushRef="#br0" timeOffset="6332.3722">16330 1302 217,'0'0'88,"0"0"1,0 0 19,0 0-40,-77-84-31,50 73 0,-3 4-28,5 4 12,1 3-21,4 0 4,4 0-13,5 5 9,7 10-2,4 6-2,0 7-18,1 7 20,21 4 0,6 2 4,6-1-3,8-2 1,-5-5 0,-1 1 4,-6-8-2,-8-2-2,-4-4 0,-4-5 2,-7-1-6,-5-6 4,-2 0 0,0-2 18,-3-2-11,-17 3 12,-7-1-18,-8-2-1,-4-1-9,-3 0-24,0-3-18,5 0-48,4 0-138</inkml:trace>
  <inkml:trace contextRef="#ctx0" brushRef="#br0" timeOffset="7018.661">16580 1246 244,'0'0'109,"0"0"17,0 0-28,0 0-65,0 0-30,0 0-3,-25 51 0,15-14 12,4 7-6,2-1-2,4 1-4,0-2 9,7-4-12,12-5 5,3-3-2,1-6 6,3-5-2,-3-6-4,4-6 0,2-7 5,-1 0-5,-1-3 6,3-15-5,-2-7 26,-2-4-13,-3-2-5,-7-6-9,-8 1 7,-5-3-7,-3 0 0,0 0 0,-11-2-5,-2 5 5,1 6-37,4 6-25,2 10-97,1 7-42</inkml:trace>
  <inkml:trace contextRef="#ctx0" brushRef="#br0" timeOffset="7381.9844">17123 1212 358,'0'0'107,"0"0"-32,0 0-45,0 0-28,0 0-2,0 0-12,7 32-1,-1 10 13,-2 6 59,-2-1-42,1 0-5,-3-5-9,0-3 4,1-6-6,1-5-1,1-5 0,0-5-3,-2-6-29,4-6-48,0-5-41,2-1-50,2 0-31</inkml:trace>
  <inkml:trace contextRef="#ctx0" brushRef="#br0" timeOffset="7820.8232">17217 1246 109,'0'0'99,"0"0"-28,6-91 39,5 67-70,0 4 4,7 9-10,-2-2-29,3 9 4,1 4-3,1 0 7,0 12-4,-3 10-3,-2 7-6,-7 3 5,-7 1-5,-2 0-2,-11-1 0,-20-4-10,-7-2 7,0-5-40,3-6 4,12-8 15,11-2 21,9-4 5,1-1 19,2 0-12,0 2-8,2 2 1,18 2 0,6 5 45,8 1-5,2 0-9,-2 1-14,-1 1-12,1 1 10,-2 0-13,-4 0 2,-4 0-3,-8-1 1,-1-4-4,-3 1-33,-4-4-79,-5-4-97</inkml:trace>
  <inkml:trace contextRef="#ctx0" brushRef="#br0" timeOffset="8299.8897">17891 1176 269,'0'0'76,"0"0"-53,0 0-17,0 0-6,0 0 53,-2 113 28,2-74-20,0-1-42,0-2 0,0-3-19,0-4 6,2-4-2,2-2 0,1-2-2,-3-2-2,-1-2-5,1-3-3,-2-7-46,0-3-74,0-4-90</inkml:trace>
  <inkml:trace contextRef="#ctx0" brushRef="#br0" timeOffset="8569.4407">17902 1226 389,'0'0'34,"0"0"35,0 0-45,38-84 4,-15 71-6,3 3-14,4 1 7,0 3-10,1 2-2,-1 4 1,0 0 1,-2 0-5,-5 0 0,-5 1-29,-2 5-62,-7 1-62,-4 0-108</inkml:trace>
  <inkml:trace contextRef="#ctx0" brushRef="#br0" timeOffset="8785.5941">17964 1322 5,'0'0'13,"0"0"19,0 0 44,0 0 10,0 0-10,0 0 7,78 33-40,-55-30-17,3 1-14,2 0-4,2 1-14,-3 0 6,-3 3-131,-11-2-111</inkml:trace>
  <inkml:trace contextRef="#ctx0" brushRef="#br0" timeOffset="9001.7613">18006 1591 16,'0'0'108,"0"0"9,0 0 12,0 0-53,100 0 0,-63-5-32,1-5-28,0 3-1,-4 1-15,-5 0 0,-5 0-1,0 1-66,-5 1-27,-7-2-167</inkml:trace>
  <inkml:trace contextRef="#ctx0" brushRef="#br0" timeOffset="9603.3878">18561 1206 298,'0'0'102,"0"0"-15,0 0-87,0 0-4,0 0-1,0 0 5,-2 101 62,2-62-26,0-3-22,0-3 4,0-1-13,2-4-5,2-4 0,4-4-7,-4-2-2,1-4-57,0-7-48,0 0-7,0-7-91</inkml:trace>
  <inkml:trace contextRef="#ctx0" brushRef="#br0" timeOffset="10126.7868">18671 1200 260,'0'0'87,"0"0"-47,0 0-7,0 0-32,99-53 21,-78 53 9,-2 2-12,-4 19-3,-2 8-14,-2 5 25,-5-1 3,-2-1-25,-4-5-2,2-6 3,-2-5 0,1-3-2,2-4-4,-3-6 0,1-2 3,1-1 4,-1 0-7,4 0 2,1-7 2,5-13 11,2-7-14,2-5-1,1-1 1,-1 0 5,0 3-6,-1 5 0,-3 5 3,-3 9-8,-4 5 5,-1 6 0,0 0-4,5 3 3,4 15-2,3 8 2,1 6 2,-4 2 10,0 1-8,-3-1-2,-2-2 5,-2-5-2,0-1-4,-3-5 0,0-3 2,-2-1-14,0-7-14,3-1-77,3-7-52,1-2-61</inkml:trace>
  <inkml:trace contextRef="#ctx0" brushRef="#br0" timeOffset="10443.2414">19411 1122 5,'0'0'325,"0"0"-295,0 0-30,0 0 0,0 0 0,18 85 40,-16-42 30,-2-1-14,0-1 18,0-7-54,0-4-11,0-4-4,0-3 3,0-4-8,0-4 0,0-3 3,0-8-6,0-1 3,0-3-45,0 0-34,0 0-43,0-11-104</inkml:trace>
  <inkml:trace contextRef="#ctx0" brushRef="#br0" timeOffset="10690.6603">19457 1100 159,'0'0'82,"0"0"41,0 0 21,0 0-43,0 0-78,0 0-4,62-80-19,-39 76 0,2 4 5,-2 0 1,0 0-6,-4 7 0,0 3-2,1-1-2,-5 0 4,-2 0-15,-4-3-18,-3 1-100,-4 0-33,-2 0-58</inkml:trace>
  <inkml:trace contextRef="#ctx0" brushRef="#br0" timeOffset="10960.2238">19483 1330 63,'0'0'112,"0"0"-5,0 0-38,0 0-3,87 1-20,-64-1-22,1 0 1,-2 0-23,-2 0 2,-2 0-4,-3 0-12,-3 0-40,-9 8-66,-3-1-83</inkml:trace>
  <inkml:trace contextRef="#ctx0" brushRef="#br0" timeOffset="11160.5421">19416 1542 35,'0'0'90,"0"0"46,0 0-28,0 0-24,82 3-28,-54-3-46,0 0 12,4-6-21,-1 1-1,2 1 0,3 0-145,-5-3 14</inkml:trace>
  <inkml:trace contextRef="#ctx0" brushRef="#br0" timeOffset="11461.2451">19938 1113 345,'0'0'37,"0"0"-37,0 0 0,0 0-10,0 84 10,-3-42 35,-2 0 13,1-1 9,-1-6-34,-1-4-5,2-2-16,0-5 3,2-5-7,1-4 2,1-5-13,0-4-34,0-6-67,0 0-60,0-2-36</inkml:trace>
  <inkml:trace contextRef="#ctx0" brushRef="#br0" timeOffset="11909.195">19924 1205 203,'0'0'47,"0"0"-14,32-77-27,-23 60 1,1 8 18,-4 5 11,-3 2 21,2 2-22,-1 0-32,5 9-5,4 11 4,0 7 5,1 7 19,1 7-19,0 3 12,2-3-11,-1-5-8,-4-6 12,0-3-12,-2-6 10,-2-5-4,-1-4-5,2-4 11,-7-3-5,2-4 1,1-1 30,-2 0-8,0 0 15,5-14 5,0-4-33,2-6 6,4-6-17,-5-6-5,3-6 11,-2-3-11,-1-2-1,0 2 0,-4 6-3,-2 2 1,-3 12 1,0 9-13,0 3 1,0 10-18,1 3-21,2 0-56,-2 2-205,-1 13 52</inkml:trace>
  <inkml:trace contextRef="#ctx0" brushRef="#br0" timeOffset="12432.69">20586 1084 252,'0'0'107,"0"0"-76,0 0-26,0 0 0,0 0 28,116-30 1,-75 24-3,0 2-1,-4-1-26,-4 0 2,-5 4-6,-1-2-7,-6 2-30,-6-2-68,-7 0-142</inkml:trace>
  <inkml:trace contextRef="#ctx0" brushRef="#br0" timeOffset="12664.5009">20715 1030 105,'0'0'145,"0"0"-120,0 0 5,-18 80 24,18-47 28,0 5-23,0 2-18,3-5-33,5-2-1,2-3-1,-2-3-2,-1-1-2,-2-1-2,0-4 2,0-1-4,-2-5-65,0-4-57,1-5-136</inkml:trace>
  <inkml:trace contextRef="#ctx0" brushRef="#br0" timeOffset="13629.3163">22037 1223 181,'0'0'174,"0"0"-135,0 0-39,0 0-3,0 0 3,0 0 29,0 90-27,0-69 15,0-1-10,0-3 1,6-4-8,4-3 2,5-4-2,3-4 18,3-2-17,4 0 11,1-6-12,2-9-5,-1-4 4,-2-2-11,-7 0 12,-6 2 3,-6-1 6,-6 4-7,0 4 7,0 4 35,0 7 29,0 1-41,0 0-28,0 7-4,0 11-14,-1 5 14,1-2 0,0-1-6,4-4-2,8-4 7,0-1 1,1-5 4,1-5 3,0-1-7,5 0 11,0 0 1,2-8 20,0-8-26,-3-3-1,-5-2 2,-4-2 1,-6 0-8,-3 2 0,0 1-22,0 4 1,-6 3-48,-6 3-57,2 5-111</inkml:trace>
  <inkml:trace contextRef="#ctx0" brushRef="#br0" timeOffset="13852.0001">22635 1366 458,'0'0'134,"0"0"-99,0 0 28,0 0-30,0 0-16,0 0-13,5-4-4,-4 0-5,2 3-45,2-1-53,2 1-77,-1-2-153</inkml:trace>
  <inkml:trace contextRef="#ctx0" brushRef="#br0" timeOffset="14481.8364">22892 1361 263,'0'0'80,"0"0"-39,0 0-11,0 0 11,0 0-40,0 0 2,10 8 6,-4-6-3,5 0 23,2 0-6,-1-2-22,0 0 14,-3 0-10,0 0-4,2 0 6,-3 0 3,0-2-10,1-5 15,0 1-5,0-2 21,0-3-17,-3 1 0,0-6 6,-1-1-12,1-3-4,-4-2-4,-2-4 0,0-2-15,-6-1 15,-10 2-17,2 6 5,2 3-29,2 6 41,5 6 0,4 3 3,1 3-14,0 0 9,0 0-15,0 1 14,3 12-15,9-3 17,6 2 1,0-2 0,6 0 7,2-2-7,3 0 0,0 1 2,-2 0 2,-6-1-4,2 1 0,-6-2 9,0-1-10,2 2 1,-8-2 0,-3 2 4,-1 3-3,-7 0-2,1 2-2,-1 1-4,0-2 7,0 1 1,0 0-1,0-3 0,0-1-41,0-3-100,8-3-136</inkml:trace>
  <inkml:trace contextRef="#ctx0" brushRef="#br0" timeOffset="14670.2672">23490 1411 492,'0'0'97,"0"0"-82,0 0 31,0 0-33,0 0-5,0 0-4,0 0-4,2 0-37,5-8-63,5-2-131</inkml:trace>
  <inkml:trace contextRef="#ctx0" brushRef="#br0" timeOffset="15002.3353">23778 1027 327,'0'0'120,"0"0"13,0 0-51,0 0-21,0 0-24,0 0-34,0-42-1,0 42-2,0 0-5,0 7-2,0 19-8,0 8 15,0 7 0,0 1 2,0-1-2,5-2 0,-1-4-1,5-7-7,0-4-2,-1-4-1,2-5 2,2-3-28,1-4-6,10-4-70,-3-4-55,4 0-122</inkml:trace>
  <inkml:trace contextRef="#ctx0" brushRef="#br0" timeOffset="15287.5201">23583 1214 157,'0'0'21,"0"0"49,0 0 42,112 4-2,-69-4-62,2 0 10,2-3-24,-5-5-30,-4 0 10,-4-2-14,-4 3-11,-2-2-91,-6 0-99,-4 2-91</inkml:trace>
  <inkml:trace contextRef="#ctx0" brushRef="#br0" timeOffset="15588.3351">24189 1313 139,'0'0'45,"0"0"44,0 0 22,0 0-62,0 0-10,0 0-28,0 2-8,0-1 2,0 1-4,0-2 6,0 2-7,0 1-50,0-3-106</inkml:trace>
  <inkml:trace contextRef="#ctx0" brushRef="#br0" timeOffset="17045.1579">24988 934 185,'0'0'175,"0"0"-82,0 0-4,0 0-14,0 0-41,0 0 3,-3-18-24,5 16 8,12-5-21,6-1 5,5 1-5,7-6 0,6 3 0,6 2-3,5 1 6,2 3-3,-2-3 0,-6 3 5,-10 1-5,-8 3 0,-5 0 2,-8 0-7,-2 0 5,-1 0 0,-5 0-3,-2 0-6,-2 4 7,0 4-3,0 4-9,0 2 8,0 1 6,-15 3 0,-7 1 11,-8 5-8,-6 3 2,-7 6-5,-5 4-22,-4 2 22,-5 3-23,2-2-6,6-1 22,7-2-36,8-5 17,10-6 22,7-5 4,7-3 1,3-4-1,4-5 0,3-2-3,0-5 1,0 0-3,6-2-3,19 0 8,12 0 55,12 0-23,5-8-16,3 1 21,-2-1-28,2 0 19,-1 1-26,3 0 6,-7 0-8,-7 3 0,-10 3-2,-12-2 1,-11 3-41,-10 0-6,-2-2-45,0 2-25,-2 0-148</inkml:trace>
  <inkml:trace contextRef="#ctx0" brushRef="#br0" timeOffset="18411.1955">26737 995 166,'0'0'94,"0"0"4,0 0-42,0 0 48,0 0-74,0 0-12,-29-25 4,16 44-17,-5 8-5,0 5 0,0 1 0,6 0 0,5-3 0,5-1-1,2-3-9,0-5 4,9-3 6,5-3 0,3-3 4,0-8-4,-1-2 6,6-2-4,0 0 14,0-11-5,-1-5-11,-6-5 0,-5-2 3,-2-2-12,-2 0 6,-6 0-16,0 2 18,-5 1-31,-10 4 23,5 6 0,1-2-1,0 7 8,5 1 2,-1 1 0,3 3 21,2 2-18,-1 0-6,1 0-3,0-1-8,11 1 10,12 0 5,6 0-1,2 0 5,0 0 0,-1 3-8,0 12 3,-3 2 0,-3 2-1,-3 3 1,-8 0 0,-6-3-1,-2 1 3,-5-1-2,0-2 0,0-3 9,0-5-3,0-3-2,0-3-1,0 0 5,0-3 3,0 0-9,2 0 12,2-3-14,5-15 32,7-8-32,7-3 0,3 3-1,3 3-3,-3 6 4,-4 9 0,-5 7-13,-4 1 13,0 5-15,-1 14 10,1 6 4,1 1 2,-4 0 21,8 0-16,0-4 1,7 1-4,4-5 1,-3-4-4,1-4 0,2-2-19,-7-7-90,1-1-198</inkml:trace>
  <inkml:trace contextRef="#ctx0" brushRef="#br0" timeOffset="18997.1728">28348 716 403,'0'0'104,"0"0"-23,0 0-53,0 0-28,0 0-1,0 0-19,6 91 20,-2-37 13,2-1-13,-1-6 16,1-3-15,-3-8 3,3-4-2,-5-1 3,-1-3-5,0 0 0,0-3-5,0-3-4,-1-3-97,-5-7-123</inkml:trace>
  <inkml:trace contextRef="#ctx0" brushRef="#br0" timeOffset="19830.6066">28549 1215 141,'0'0'88,"0"0"-82,0 0 6,0 0 20,0 0 13,0 0-3,21 5-26,-9-5 68,6 0-14,3-3-53,1-8-2,2-4-15,0-5 9,-3-2 2,-2-1-7,1 2-1,-7 2-3,1 4 2,-3 1-2,-1 7 0,-4 2 0,1 4 0,-4 1-7,1 0 6,4 3-21,1 15 3,3 4 18,-3 1 2,-2 1-1,-2-1 0,-4-2-3,-1-2 3,0-1 0,0-3-5,-3-4 4,-13-2 1,-4-6 0,1-1 5,1-2-1,6 0 1,3 0 0,6 0 13,3 0 6,0-2-18,0 0-6,0 2 2,15 0-1,9 0-2,10 0 0,0 0 1,1 0 2,-2-1 0,-4-3-2,0-3 14,1-5 3,1-3 3,-1-6-8,0-3 2,-4-6 13,0-5-17,-1-4 6,-2-6-5,-7-3-6,-2-5-5,-5-1 0,-5 4 5,-2 3 6,-2 12 0,0 10 8,0 12 9,0 7-20,0 6 6,0 0-14,0 24-26,-3 27 12,-5 20 14,2 6 3,1-2-2,2-12 0,3-10-1,0-8 0,0-10 0,6-9-9,5-6 9,0-8 0,2-6-1,2-6-16,6 0-6,6-4-30,-1-13-93,-2-4-251</inkml:trace>
  <inkml:trace contextRef="#ctx0" brushRef="#br0" timeOffset="20068.9289">29040 1027 390,'0'0'49,"0"0"-46,0 0-3,0 0 46,119 4 20,-65-4-32,5-1 10,-1-5-37,-2-2-2,-3 1-5,-12 0-9,-6-1-67,-13-1-107,-10 1-193</inkml:trace>
  <inkml:trace contextRef="#ctx0" brushRef="#br0" timeOffset="27087.5944">30470 1050 248,'0'0'79,"0"0"-11,0 0-40,0 0 9,0 0-25,0 0 7,0 0-11,-84-45 0,66 45 23,-3 0-29,-1 18 3,-5 3-10,0 4 11,2 1-10,7-2 4,1 0-6,8-4 1,6-2 5,2-2 0,1-4 0,0 0-15,4-5 15,11 0 0,8-6 6,7-1 3,4 0-9,0-9 0,1-7 4,-7-2 5,-6 0-9,-5 0 0,-6 1 4,-3 3 9,0 7-8,-7 2 14,-1 4 49,0 1-31,0 0-21,0 4-16,0 22-14,-4 10 8,-1 8 6,-1 1 0,4 3 14,1 0-7,1-2-7,0-3 3,0-7 9,0-6-11,0-7-1,0-3 0,0-3 11,0-2-3,1-2-8,1-5 0,0-3 3,-2-3-6,1-2 3,-1 0 0,3 0 15,2 0-8,4-11 7,7-7-12,5-8 12,1-5-28,5-7 11,1-6-7,1-2 4,-2-1-13,-2 1 19,-5 4 0,-4 4-8,-6 6-1,-8 4 9,1 3 0,-1 6 6,3 4-6,3 1 0,-4 3 0,-1 3 0,0 3 0,-1 0 0,-1 4 0,-1 1 8,0 0-8,0 0-2,0 8-12,0 10 1,2 6 5,-1 1 9,6 1-1,-1-3 3,3-1 5,2-4-8,-1-3 0,1-4-3,3-2-4,5-4 7,-2-4 0,-1-1-5,1 0 12,-5-1-7,6-12 0,-1-2 8,2-5-13,-1-2 5,-3-2 0,1 0 8,-4 3-4,-3 5-4,-3 3 1,-6 5 11,0 1 8,0 5-9,0 2 0,0 0-11,0 0-19,0 14 14,0 3-3,0 4 10,0 0-8,0-1 6,3-1 0,9-2-4,4-2 9,2-2-5,5-4 0,0-3 3,0-3-10,-1-3 9,-3 0-2,-3 0 8,-2-9 1,3-6-9,1-6 0,-2-3 6,1-3-8,-5-3 2,1-3 0,-3-5 7,3-5-3,1-4-4,0 0 0,-1-1-10,-2 3 10,-4 4 0,-4 5 0,0 9 0,-3 6 10,0 7-10,0 5 0,0 6 5,0 2 2,0 1-7,0 0-2,0 6-3,0 22-16,0 14 21,0 13 0,0 5 2,0 3-5,-3-7 3,0-2 0,0-9 2,2-1 2,-1-3-4,2-5 0,0-3-2,0-5 2,-3-5 0,3-8 0,-1-5 4,1-3 3,0-6-7,0-1 0,0 0 3,0 0-3,0 0 0,0 0 3,0 0 0,0-3-3,0-10 0,0 0-2,0 0-7,-3 4 9,3 2 0,0 0 0,0 3-3,0-1 7,0 1-4,0 1 0,0-2-4,0-1 2,0 2 0,0-4 0,0 1-4,0 1 9,0 0-3,0 1 0,0-4 1,6 0-3,1-1 2,2-3-2,-2 1-3,4-1 5,2-2 0,-1 1-2,4-1-7,-2 2 7,-2 2-3,0 2 3,-2 3-3,1 1 5,4 4 0,-5 1-1,3 0-8,-2 0 8,-3 1-2,2 13-9,-3 3 10,-5 2-6,-2 7 3,0 3 3,-11-2-18,-9 0 20,-1-3-1,0-4 2,0-6 6,2 0-7,5-5 0,1-4 0,5-4-10,2-1 7,2 0-7,2 0-4,1 0 10,1-3 0,-2 0 4,2-2-1,0 2-2,0 2 1,0-1 1,0 2-9,0 0 10,0 0-14,6 0 10,2 0-1,1 0 4,-2 3-2,-4 0 3,0-1 0,-1 1-4,-1-3 6,-1 0-2,0 0 2,0 0 7,0 0 13,0 0 2,0 0 0,0 0 14,0 0-25,-4 0-10,-3-5-3,-1-1-9,2 1 0,-2 0-17,4-1-3,-1 1 24,0 2 2,3 1-4,1 0 1,1 0-27,0 1 1,0 1-10,0 0-26,6 0 37,8 0 23,-2 0 8,11 0-1,-1 5 6,-1-1-5,6-1 0,-6-3 0,-1 0 1,-1 0 1,-2 0-2,-2 0 0,5 0 4,-3-3-4,0-5 0,1-4 1,-2-1 6,4-4-7,-2-3 7,1 1 10,-3-2-16,-4 3 12,-3 1-12,0 4 0,-6 1 25,-2 4-17,-1 4 14,0 2 6,0 0-28,0 2-1,0 0-4,0 0-13,0 5 10,0 12-7,0 5 14,0 5 2,0-3 3,0 1-7,0-3 2,0-5 0,7-4 1,0-2-1,2-4 0,1-1 0,6-2 7,4-4-5,4 0 3,3 0-4,-6 0 12,0-5-13,-2-7 0,-1-3 14,-2-5-10,-1-4 0,2-3 7,-4-4-6,0-3 13,0-2-7,-3-3 2,2-3-4,-2 0-2,-2 0-7,1-1 0,-3 1 1,-3 7 17,-2 9 3,1 13 9,-2 8-1,0 3-24,0 2-4,0 0-1,0 12-24,0 26 13,0 16 7,0 8 4,-5 2 5,2-2 4,2-8-14,1-4 5,0-9 0,0-5-2,4-5 4,5-8-2,0-7 0,3-2 3,5-7-3,5-2 0,5-2-7,3-3-22,-2 0-95,-4-5-112</inkml:trace>
  <inkml:trace contextRef="#ctx0" brushRef="#br0" timeOffset="27388.417">31973 1114 456,'0'0'30,"0"0"-18,0 0-12,0 0 9,0 0 58,111-7-30,-63 2-16,2-2-7,5-1-3,-2 1-13,-3-1 2,-5-1-55,-11 1-50,-14 0-154</inkml:trace>
  <inkml:trace contextRef="#ctx0" brushRef="#br0" timeOffset="27673.5996">31867 926 436,'0'0'150,"0"0"-92,0 0-31,0 0-6,0 0-9,0 0-6,-1-1-12,1 1-18,0 0-105,0 0-227</inkml:trace>
  <inkml:trace contextRef="#ctx0" brushRef="#br0" timeOffset="55738.8467">2203 3581 139,'0'0'118,"0"0"-64,0 0 14,0 0 26,0 0-29,0 0 1,0 0-26,0 0-24,0 0 21,-7-43-22,5 43-4,2 0-3,-1 0-6,1 0-4,0 0 2,0 1-28,0 14 27,0 5-2,0 4 3,3 1 3,4 0-1,2-1-2,3 0 0,3-2 2,-3-1-7,4-4 5,-1-1 0,0 0 5,2-4-1,-1-2-4,-4-4 0,3-4-7,-2-2 6,1 0 2,5-8 2,0-12-3,-2-2-11,1-5 1,-6-2-2,-3 2-32,-2-2 43,-7 7-19,0 2 20,0 5-7,0 7 20,0 1-13,-3 4 21,-4 3-17,4 0 14,1 0-18,-2 10 0,-1 8 1,4 1 1,1 2-2,0-1 0,0-2-4,10-3-6,5-2 10,0-3 0,0-5 0,0-3 0,0-2-1,-3 0 0,0 0-8,1-3-2,-1-10 2,-3 0-10,-3-3 17,-3-2-27,0 0 24,0 0 1,-3 2 4,0 1 0,0 4 2,0 0 10,0 2 24,-6 1-27,4 4 7,-2 1-2,2 1-9,1 2 16,1 0-20,0 0 1,0 0-4,0 0-14,3 0-9,9 0 17,6 0 5,-2 0-8,5-1 9,-1-7-17,-1-4 12,2-3 1,-6-4-2,-2-7 8,-5-3-1,-2-7-4,-3-3 7,-3-2-2,0 1 19,0 1-2,0 4 11,-2 10-6,-2 4-12,1 7 38,1 5-37,-1 6 3,3 3 1,0 0-15,0 13-8,0 19 1,0 13 0,8 6 4,1 7 3,-1-1 0,-2-1 4,-1-6 3,-2-4-7,0-5 0,0-9 8,-3-3-12,0-5 4,0-7 0,0-7 2,0-5 3,0-4-5,0-1 0,3 0-3,0-12-6,1-9 9,5-4-10,3 2 0,0 5 2,2 6 8,-5 5 0,-1 0-4,0 6 0,4 1-2,7 0 4,-2 0-8,7 10 11,-2 4-1,0 2 0,4 1-6,1-1 4,1-2 2,2-3 0,3-5 2,-2-5 0,2-1 0,-2 0-2,-4-12 9,-3-6-9,-5-3 0,-7 1 1,-3-2 4,-6 1-4,1 1 5,-4 4-6,0 2 9,0 7 2,-1 2 6,-2 2-7,2 3 1,1 0-11,0 6-12,0 9 8,0 3 3,0 0-3,8 0 4,3-1 0,4-4-5,-2 0 5,-4-3 0,6-4 0,2-3-1,2-3 1,8 0 0,-2 0 2,-4 0 0,0-6-2,0-4 0,-5-4 7,-1-3-1,2-2-7,-3-5 1,-3-3 0,-2-3 6,-2-7-4,-4 1-2,0-4 0,-3-2 4,0 1-4,0 2 0,0 3 2,0 2-4,0 5 4,-1 3-2,-4 3 1,0 6 3,0 6-6,5 4 2,-3 4 0,3 3 2,0 0 1,0-1-3,0 1 7,0 0-3,-3-1 2,3-1-6,-3-1 7,-2-3-12,1 1 5,-2 1 0,2 1 0,-1 3-8,-1 0 8,-6 0-14,0 0 5,-3 10 6,-4 16 0,5 12 1,3 14-6,5 12 8,6 3-1,0-3-2,6-7 3,13-8-3,5-8 3,0-5 0,3-6-4,1-4 11,0-5-12,1-6 5,-1-5 0,5-5 8,1-5-7,5 0-1,1-13 10,-1-7-4,-8-2-4,-2-6-2,-9-3 2,-6-2 2,-3-1-4,-8 3 0,-3 5 3,0 8-3,0 6 0,-2 9 1,-7 3 2,3 0 9,1 11-12,-1 16 0,1 7-4,5 1 4,0-2-2,0-7 2,4-4 0,5-4 0,6-3 2,0-4-2,0-3 1,9-7-1,-2-1-4,6 0-38,-1-12-49,-6-1-128</inkml:trace>
  <inkml:trace contextRef="#ctx0" brushRef="#br0" timeOffset="56177.5143">3400 3276 679,'0'0'42,"0"0"-27,0 0-7,0 0-8,0 0 0,0 0-17,-5-15 7,5 15-69,0 3-200</inkml:trace>
  <inkml:trace contextRef="#ctx0" brushRef="#br0" timeOffset="60450.8216">5796 3580 149,'0'0'23,"0"0"-14,0 0-9,0 0 24,0 0 8,0 0 19,0 0 7,55 22-21,-40-22 0,4 0-5,2 0 3,0-1-8,3-9-16,1-1 16,2-3-24,0 0 1,-2-3 5,-5-3-2,1-1-6,-5-3 22,-1-3-20,-1-6 19,-1-3-21,-4-7 6,0-3-4,-2-3 6,-4 3-9,0 3 6,-3 2-3,0 2 15,0 0-16,0 3 0,0-1 0,-6 4 0,-1 6-2,2 4 0,-1 4 0,-1 7 0,1 4 0,0 3 0,0 5-5,3 0 5,-3 0 0,0 0 0,-4 19 0,1 8 0,1 12 0,2 6 0,6 7 1,0 3 5,0 1-6,0 4 0,11-1 0,2-7 0,2-3 0,4-10 0,1-6-3,4-5 4,1-4-1,8-3 0,0-6 0,-2-5 5,5-6-4,-5-4-1,-1 0 7,0-3 1,-3-10-8,-5-6 0,-4 0 3,-2-10 1,-5-2-4,-2-5 0,-2-5 4,-1 0 2,-4 7-6,-2 5 0,0 8 4,-8 6 7,-2 6 4,1 3-1,0 6-12,-4 0 7,-1 22-10,2 10 1,5 4-2,5 2-9,2-4 11,2 0 0,14-6-4,8-5 7,-2-5-3,5-5 0,3-3 4,3-6-9,3-4 5,5 0-24,0-7-19,-4-9-101,-4 1-86</inkml:trace>
  <inkml:trace contextRef="#ctx0" brushRef="#br0" timeOffset="62223.9837">7140 3133 244,'0'0'63,"0"0"-47,0 0 51,0 0-14,0 0-16,-88-18 7,74 18-40,-5 9 22,0 10-22,4 10 5,-3 4-2,4 5-5,1-4 11,6-2-3,5-3-8,2-5-2,0-3 0,6-3-7,7-6 2,-2-3 5,7-6 0,-2-3-3,5 0-4,3-3-4,-1-14 9,-3-5-18,-2-1 8,-6-1-4,-3-3 16,0 1 3,-5 1 1,-1 3-4,-3 5 14,0 5 24,0 2 15,0 6-16,0 2-17,0 2-7,0 0-13,0 3-10,0 14 8,0 5-1,0 1 3,5-2 0,7-1 0,3-4-3,0-4 5,0-1-2,1-3 0,2-4-5,-3-1-5,4-3-6,-5 0 2,2 0 9,-1-7-2,-3-9 7,0-5-7,0-5 11,-2-5-4,1 0 0,2 2 0,-2 5-1,-2 5 1,1 5 0,-4 5 0,-3 4-2,0 5 1,3 0-4,-1 0-15,3 11 17,0 6-3,-1 4 6,1 0 10,2 1-9,-1 0 15,0-2-16,0-2 1,0-3 5,-3-4-5,3-1 0,1-2-1,-1-3 2,2-2-3,2-3 1,-1 0-5,1 0 2,1-8-11,4-12 10,-3-3 2,-6-2-18,0 1 4,-8 2 6,-1-1 10,0 2-3,0 0 8,-3 4 0,-4 4 8,1 3-13,1 3 19,2 4-19,0 0 1,2 3-9,1 0 10,0-2-2,0 2 0,0 0-28,0 0 17,7 2 11,4 1 0,5 0 0,-1-1 3,3-2-3,-2 0 5,-1 0-1,0 0-8,-1 0 1,-4-3 3,-1 1 4,-3 1-1,0 1-3,-3 0 0,-3 0-2,5 0 1,-4 0-7,4 10 8,-1 7 10,-1 1 4,0 3-3,-3 0 9,1-2-19,2 2 13,2-1-14,4-1 2,3-3 1,4-4-3,5-5 0,4-5 4,4-2 4,3 0-15,0-14 7,1-7-18,-5-4 13,-3-1-5,-4 2 10,-4 3-10,-7 6 17,-2 4-7,-4 5 27,-3 2 3,-1 4 14,0-2-37,2 2-7,2 0 0,1 0-23,6 5 23,-1 2 0,-1 5 3,-2-1-7,-2 0 10,2 0-6,-4-1 0,-3-3 1,3-1-4,-3-3 3,2 0 0,-2-3 5,1 0-2,-1 0 2,3-1 17,3-16-22,3-5 0,3-3-3,3 6-24,0 2 26,-3 5-3,-3 0 4,7 3 0,-1 3-5,3 1 5,0 5 0,-3 0-5,1 0-3,-2 5 8,-2 3 0,1 2-1,-2 1 3,-1-2-2,-1 0 0,-2 0 2,1-3-4,5 0 2,-2-2 0,3 1-2,0-5-11,7 0-42,-3 0-59,3 0-69,-8-9-72</inkml:trace>
  <inkml:trace contextRef="#ctx0" brushRef="#br0" timeOffset="62556.0413">7891 2916 567,'0'0'132,"0"0"-115,0 0-10,0 0-7,0 0 0,0 0-14,0 0-8,0 0-65,0 2-174</inkml:trace>
  <inkml:trace contextRef="#ctx0" brushRef="#br0" timeOffset="63865.9789">8836 2994 130,'0'0'108,"0"0"-35,0 0 8,0 0-23,0 0 16,0 0-32,-6-25-22,-2 25 4,0 0-24,-4 0 10,-3 0-10,-1 10 1,-2 7 1,1 1-2,3 2 2,3-2-5,6-3 1,5-1-4,0-1 6,0-1-13,5-3 13,10-2-4,0-2 10,0-2-12,4-3 6,-2 0-32,2 0 21,0-9-11,-2-8 5,4 1 15,-8-2 4,-1-2-2,-6 5 1,-3 0 2,-3 6 25,0 3 21,0 4 0,0 2-1,0 0-33,0 0-15,0 17-16,8 13 16,0 9 1,-2 8 1,0 8 0,0 5 0,-1 2 6,-5 0 10,0-6-11,0-5-5,0-6 6,-3-2-5,-8-9-1,1-5-2,-2-11 8,3-10-13,1-4 7,1-4-2,3-4 26,-1-15-23,5-9 4,0-9-7,6-2 3,15-3-3,6-3 0,4 2-3,2 3-5,1 1 8,1 4-22,-1 4 6,-1 3-41,4 10-14,-3 5-95,-8 5-127</inkml:trace>
  <inkml:trace contextRef="#ctx0" brushRef="#br0" timeOffset="68509.2806">10215 3323 276,'0'0'82,"0"0"-69,0 0-10,0 0-3,0 0 0,0 0 0,7 10 21,-2-9 0,1-1 2,0 2-7,6-2-12,-3 0 3,1 0-5,2 0 2,0-6 20,0-4 1,-3-3-6,0-2-1,-3-6-7,6-3 6,-3-9-17,-2-2 2,0-5 6,-1 0-7,-1 1 1,-5 2 6,3 4-6,-3 1 0,0 5-2,0 6 2,-3 8 38,0 2-30,1 8 26,1 1-17,-1 2-16,2 0-3,0 0-9,0 19-6,0 11 13,0 7 4,0 7 0,0-2-2,3-3 5,8-1-10,7-2 5,0-6 0,6-3-4,1-4 4,0-8 0,5-5-5,1-5 5,4-5-3,1 0 3,-2-17-24,-1-6 11,-5-5-1,-1-2 14,-3-3-2,-6-2 4,-3-1-3,-5 0 1,-4-2 0,-4 2 6,-2 0-5,0 6 0,0 3 13,-5 6-8,-1 8 5,2 3 0,1 7-4,1 3 20,1 0-27,-1 9-16,-1 17 13,3 9 0,0 2 3,0 2 0,0-4 0,0-5 0,3-3 0,2-4 0,-2-4 2,0-4 3,-2-3-7,-1-3 2,2-4 0,-2-5-5,1 0 5,-1 0 0,3-2 11,5-13-10,3-7-1,8-8-8,4 3-14,3 6 13,-7 6-2,-5 8 11,-8 6-4,1 1-5,0 0 0,4 5 6,4 6 3,0 2-3,2-3 3,0 3 0,2-2 3,1-1 4,4-2-7,-2-2 0,0-4 3,-2-2 4,5 0-3,-1-5-3,-2-7 0,-2-2 5,-4-2-6,-5 0 0,-4-2 2,-4-2 4,0 2-6,-3 1 0,0 7 16,0 3-16,0 5 47,0 2-13,0 0-29,-4 0-5,1 16-11,0 7 11,3 2 0,0 0-2,4-6 0,11-3 2,2-2-2,2-3-2,-1-4 4,0-1-11,1-4-1,1-2-22,-4 0-52,-6 0-106</inkml:trace>
  <inkml:trace contextRef="#ctx0" brushRef="#br0" timeOffset="68941.6305">10172 3092 93,'0'0'55,"0"0"9,0 0 17,0 0-16,0 0-32,0 0-33,49-36 42,-18 32 8,5-1-38,3 0 25,10 1-34,6-2 2,5-2 2,1 1-7,-7 0-39,-8-1-116,-13 3-186</inkml:trace>
  <inkml:trace contextRef="#ctx0" brushRef="#br0" timeOffset="69959.9866">12320 2768 311,'0'0'58,"0"0"-24,0 0-14,8-78 22,6 59-2,3 0-19,5 4 11,2 2-30,4 2-1,-1 3 6,0 6-7,2 2 0,-3 0 0,1 13 0,-3 13 0,-2 4-6,-8 5-1,-8 3-1,-6-1 10,0 4-2,-18-2 0,-9-1-5,-3-4-40,0-3 37,4-4-3,2-8 9,4-2 4,5-9 1,6-2 6,6-3-9,2-3 19,1 0-19,0 0 1,0 0-4,9 0 9,15 0 11,8-3 25,6-7-35,2-1 2,2 3-9,-2 0 0,-2 3-3,-6 4-2,-3 1-127,-13 0-123</inkml:trace>
  <inkml:trace contextRef="#ctx0" brushRef="#br0" timeOffset="70646.2936">12781 2815 38,'0'0'112,"0"0"-26,0 0-10,0 0-11,0 0-34,0 0-10,70-1 28,-55 19-24,-1 4 12,-1 4-28,-3-4-3,-2-1-6,-5 0 5,0-4-5,-3 0 0,0-5 2,0-3-2,0-3 4,0-3-1,0-3 4,0 0-2,0 0 11,0 0-4,0-11-10,0-5-2,0-4 0,6-2 9,4-1-12,4 1 6,2 2-2,1 5-1,-1 4-5,-4 5 5,0 3 0,0 3-9,4 0 3,1 0 6,2 8 0,-4 4 0,3 0 0,-8 1 0,3 0 0,-3 2 0,-1-4-1,-1 2 2,-2-5-2,-3 2-37,3-4-70,-1-2-73,1-1-92</inkml:trace>
  <inkml:trace contextRef="#ctx0" brushRef="#br0" timeOffset="71200.9737">13464 2805 182,'0'0'65,"0"0"16,0 0 11,0 0 12,0 0-39,0 0-17,-46-29-32,22 32-12,-3 17 2,1 2-6,3 4 1,7-1-5,7 1 4,3-2-1,6-3 1,0-3-13,0-3 10,10-3-2,4-3 5,0-6-4,-1-3 2,-1 0 1,2 0-8,-3-8 9,5-11 6,-4-2-4,1-8-1,0 1 3,-4-7-1,2-2-3,-5-1 0,-4 0 0,-2 1 5,0 2-4,0 4 26,-9 3 25,0 7-28,3 6 16,2 8 4,2 4-37,2 3 19,0 0-26,0 10-13,0 22 2,6 11-1,9 9 12,-2-2 0,2-4 5,0-7-8,3-4 3,-1-8 0,5-5-1,2-4-14,-2-4-13,5-7-22,0-5-43,-3-2-102</inkml:trace>
  <inkml:trace contextRef="#ctx0" brushRef="#br0" timeOffset="72451.0974">14668 2757 137,'0'0'130,"0"0"-45,0 0-27,0 0 14,0 0-12,0 0-8,0 0 2,-64-40-44,51 40 4,-4 0-14,2 0-2,-2 15-3,0 5 5,1 6 0,2-1 1,4 0 5,7 0-9,3-4 3,0-1-12,0-4 8,9-3 1,0-3 3,1-4-9,3-2 9,-2-4-10,3 0 2,0 0 5,1-7 3,2-10 0,-1-2 2,1-2-3,-7-2 9,0 2-8,-4 3 1,-1 1 3,-1 3-4,-2 7 0,-1 1 0,-1 6 8,2 0 1,1 0-2,-3 0-7,9 11-28,0 7 28,1 1 0,5 1 1,0-3-1,4-3 1,4 0-1,1-5 2,1-2 3,2-5-7,0-2 2,-1 0 0,0-2 7,-5-13-6,0-3 5,-2-6-1,-4-3 1,-3-5-6,0-2 0,-5-4 3,-1-3 11,-1-2-6,-2 1 2,-3 2 11,0 0-16,0 6 12,0 2-13,-9 6-3,1 10 9,1 5-10,2 6 0,0 5 5,0 0-5,-2 20-6,-3 21-7,-1 13 13,5 6-1,4-1 1,2-5 0,5-5 0,12-7 0,3-9-1,2-3-2,2-8-19,-2-5 10,0-5-11,-3-5-50,2-7-57,-3 0-96</inkml:trace>
  <inkml:trace contextRef="#ctx0" brushRef="#br0" timeOffset="73469.3457">15376 2687 166,'0'0'97,"0"0"-41,0 0-47,0 0 23,0 0 27,0 0-13,-47 58-15,41-39-6,2-1-22,4-1 9,0-1-12,0-3-2,0 0-1,2-6 3,5-1 0,-1-2-2,0-3-3,1-1 5,3 0 8,-2 0 4,1-3-2,-1-8-10,-1-2 1,-3-2-2,1-2-33,-2-2 22,0-1 2,-2 1-2,1-2 9,1 3-13,-1 2 15,-2 4-3,1 5 8,-1 1-4,4 1 0,1 3-10,1 2 9,4 0-14,3 0 10,1 10 0,2 3-1,-1 3 5,-1 3 0,-2-1 0,-3 0 1,1-1 6,-4-2 8,0-2-5,-3-1-1,-3-1-1,0-4-3,0 1 1,0-3 15,0-3-15,0 0 2,0-2 9,0 0-13,0-3 25,0-11-22,0-4 1,2-4-13,9-4 12,3 0-6,4 5 0,-2 3-8,3 8 6,-2 0 2,-2 8-9,0 2 3,1 0 6,-2 6 0,0 7-5,-3 4 5,0 0 0,-3-1 0,0-1 0,-2-4 13,1-1-10,4-2 1,2-4 0,11-3 5,7-1-3,7 0 34,1-3-39,-1-12 14,-4-6-11,-2-4 4,-2-2-1,-9-3-7,-6 1 0,-8 1-5,-7 2 5,0 5 1,0 7 1,-7 5 17,-4 9 25,-4 0-43,0 11 2,-4 16-3,1 6 0,6 0 0,4 0 0,7-3 3,1-4 0,0-5 0,9-3-3,6-6 0,4-3 5,2-6-8,4-3 3,4 0-29,0-9-38,-1-11-218</inkml:trace>
  <inkml:trace contextRef="#ctx0" brushRef="#br0" timeOffset="85702.0662">17903 2629 93,'0'0'154,"0"0"-105,0 0 24,0 0-3,0 0-47,0 0 30,0 0-26,-5-29 7,2 24-6,-1 1-22,-2 1 12,-3 2-18,-1-1 0,-4 2-5,-1 0 10,-1 0-5,-1 0 0,1 6-6,-2 6 1,4 3 5,0 3 0,2 5-8,2 1 2,2 1 6,5-1 0,3-1-14,0-5 11,0-2 3,7-2 0,8-5-10,0-1 1,6-5 9,-2-3 0,4 0 2,1-2-10,0-12-12,-1-1-2,-1-4 16,-5 1-7,-5 0 13,-3 0 1,-8 4 1,1 3 34,-2 4 4,0 4 8,0 3 2,0 0-38,0 0-4,0 0-8,0 3-23,0 11 19,1 2 4,7-1 0,1 0 1,1 1 2,-1-6-3,5-1 0,4-2 0,5-4-2,6-3 3,8 0-1,2 0 6,2-8-6,-3-6 0,-4-4 0,-5-2-16,-8-1 6,0-3 3,-9-1 7,-2-1-2,-6-1 9,-1 0-7,-1 6 8,-2 6-4,1 6 27,-1 6-9,0 3-7,3 0-14,2 0-1,8 5-6,2 12-1,9 4 5,0 0 0,-3 0 2,3-3 0,-2-1 3,-3-2 3,-5-3-6,-6 0 0,-4-2-10,-4-2 6,0 2-3,0 1 5,-17 0 2,-5 3 0,-5-4-7,2 1-41,2-5-93,1-4-113</inkml:trace>
  <inkml:trace contextRef="#ctx0" brushRef="#br0" timeOffset="87090.2793">19515 2308 44,'0'0'136,"0"0"-59,0 0-15,0 0-6,0 0-22,0 0 12,0 0-10,0 0-25,7 0 14,5-3-7,10-1-10,12-4 15,14-3-16,7-1 2,9 1 0,-4-3-4,0 1-2,-5 6-3,-3 0 0,-7 0 5,-2 3 4,-6 0-1,-8 1-3,-7 3-3,-5 0-4,-4 0 2,-4 1 0,-2 8-7,0 3 7,-3 0-1,0 2-5,-4 2 6,0 2 0,-5 3 12,-15 3 5,-10 5-3,-7 3-13,-9 2 12,-2 2-2,-4-1-2,1 0-11,3-2 2,0 0 0,5-1-4,0-1 4,6-2 0,2-1 1,4-2 4,1-2-5,3-3 0,2-3 3,5-3-6,4-3 4,6-4-1,3-2 0,6-5 0,1-1-1,0 0-4,0 0-7,0 0 9,12 0 1,16 0 2,16-3 15,12-7-10,10-4 5,8-1-10,4 1 1,3 1 2,-3 0-2,-4 3-1,-8 0 2,-13 1 6,-14 1-14,-14 3 6,-11 1-24,-9 3 24,-5-1-15,0-1 8,0 2-12,-8-2-153,-10 0-78</inkml:trace>
  <inkml:trace contextRef="#ctx0" brushRef="#br0" timeOffset="87845.45">21128 2264 130,'0'0'128,"0"0"-26,0 0-12,0 0-24,0 0-40,0 0 8,0 0-34,0-5-4,-1 15 2,-10 12 2,-9 10 10,-6 7 38,-5 0-48,-2-1 21,2-3-14,4-6-7,5-3 1,5 0-1,-1-2 0,2-3-9,-3 2-24,0-4 31,0-4-77,3-4-63,4-6-52</inkml:trace>
  <inkml:trace contextRef="#ctx0" brushRef="#br0" timeOffset="88193.1459">20782 2330 124,'0'0'188,"0"0"-150,0 0-38,0 0-13,0 0 13,0 0 18,51 77 17,-22-51-19,0-1 12,1-2-27,-3-2 12,-3-2-13,-2-2 6,-4 0-11,-2-3 8,-2-1-3,-1-4 0,-4-2-18,-1-2-32,-2-3-54,-1-2-48</inkml:trace>
  <inkml:trace contextRef="#ctx0" brushRef="#br0" timeOffset="88810.3696">21054 2216 25,'0'0'113,"0"0"-63,0 0 30,0 0-36,-90-51 1,68 48 15,-3 3-35,-4 0 6,-2 0-11,-2 13-17,-1 4 25,4 6-18,-1 5 9,1 9-14,2 4-2,-2 8 1,10 0-1,5 4 5,8 0-10,7-5 2,0-3 0,9-8 0,13-3 1,9-7-1,4-3 0,4-7 5,7-6 5,0-5 8,9-6 6,3 0 15,4-7-36,-1-11 9,-6 0-12,-7-3 9,-8-2-5,-6-2 7,-7-3-7,-6-1 29,-3-5-30,-9-2 18,-3-2-19,-6-2 6,0 1-8,-4 1 0,-15 3 0,0 4 16,-2 5-16,0 2-3,-1 8-23,0 4-52,-2 7-19,0 5-109,-2 0-181</inkml:trace>
  <inkml:trace contextRef="#ctx0" brushRef="#br0" timeOffset="89433.8723">21674 2104 184,'0'0'65,"0"0"24,0 0-26,0 0-11,0 0-49,0 0 9,30-11-5,0 11 30,3-5-20,3 2 19,4-3-25,2 0-5,-3 0-2,-5-3-1,-6 3-6,-4 2-16,-9 1-70,-3 3-13,-8-4-58,-4 3-24</inkml:trace>
  <inkml:trace contextRef="#ctx0" brushRef="#br0" timeOffset="89696.9558">21868 2102 97,'0'0'45,"0"0"31,0 0-28,-19 105 25,16-69-49,2 1 14,1-3 4,0-1-13,0 0 1,0 1-26,0-3 17,0-4 17,0-2-35,0-2 4,0-5-3,0-3-1,0-2-3,-5-5-33,-4-2-64,-7-1-69,-1-3-120</inkml:trace>
  <inkml:trace contextRef="#ctx0" brushRef="#br0" timeOffset="89881.8833">21693 2606 134,'0'0'140,"0"0"-33,0 0-46,0 0-42,0 0-5,0 0 12,53 35 59,-11-32-12,7-2-55,5-1 5,-3 0-23,-4 0 2,-5 0-1,-5 0-1,-6 0-18,-5-6-24,-5 0-69,-6-1-84,-8-3-142</inkml:trace>
  <inkml:trace contextRef="#ctx0" brushRef="#br0" timeOffset="110266.2113">3634 1619 91,'0'0'135,"0"0"-92,0 0 47,0 0-17,0 0-4,0 0-18,0-8-37,0 8-3,0 0-11,0 6-9,11 15 7,6 6 4,0 8 11,4 3 2,-2-2-9,2 1 8,3-1-14,0 0 1,-2-1 5,3 0-1,-4-2-5,0-8 0,1-1-4,-5-4 4,1-8 0,-8-3 1,-2-3-2,-1-6 6,-4 0-5,6-10 16,2-19-13,2-5 7,-1-3-10,-3 3 1,-3 0 9,-2 5-9,-2 4 1,-1 9-1,1 5 4,-2 7-5,0 4 4,0 0-4,0 0-2,3 17-23,3 6 25,0 1 0,7 1 4,-1-3-6,3-1 2,-3-2 0,3-3 1,-5-4 1,-1-3-2,-4-3 0,-2-5 7,1-1-7,-4 0 3,0-10 46,3-10 7,0-4-46,2-1 10,-2-4 2,1-4-20,2-3 4,1-3-6,-2-2 0,1 1-2,-3 5 4,0 6-2,-3 6 0,0 8-25,0 7-18,0 3-47,0 5-78,3 0-316</inkml:trace>
  <inkml:trace contextRef="#ctx0" brushRef="#br0" timeOffset="110767.5919">4468 1926 35,'0'0'133,"0"0"-100,0 0 66,0 0-40,0 0-26,0 0-1,46 0 7,-34-4 16,3-3-35,0-4-9,4 1-7,-2-2 1,-1 0 2,1 0-7,-3-3 2,-3 0 7,-2-5-6,-6 0-3,-3-2 0,0 2-18,-1 2 10,-13 5-11,-4 2 19,0 7 19,0 4 10,2 0-5,-2 4-5,7 19-14,0 6 1,6 3-3,5 0 7,0-3 8,5-3-16,11-5 0,9-3 7,2-5-5,7-4 1,-1-6-5,-3-3 3,3 0-7,-5 0-55,-5-12-127,-2-4-251</inkml:trace>
  <inkml:trace contextRef="#ctx0" brushRef="#br0" timeOffset="111507.2569">6534 1263 289,'0'0'108,"0"0"-59,0 0-9,-89-7-19,61 19-19,-4 11 15,1 8 25,1 8-38,2 8 14,2 2 2,7 4-12,8 0 11,4-2-19,7-6 8,0-3 7,16-8-6,11-6-9,6-7 0,4-4 4,2-8 2,4-4 0,-1-5-2,0 0-4,1-13-33,-4-8-74,-6 0-160</inkml:trace>
  <inkml:trace contextRef="#ctx0" brushRef="#br0" timeOffset="112140.1417">7245 1188 136,'0'0'232,"0"0"-128,0 0-61,0 0-43,0 0 0,-14 85 24,2-38 7,2 4 16,-1-1-28,-2-1 2,-1-6-9,0 1-3,0-5-10,3-5 1,0-2 0,2-6-5,4-7 5,-1-5-14,6-5-20,0-8-49,0-1-19,0-1 50,11-20 3,4-7-35,1-9-41</inkml:trace>
  <inkml:trace contextRef="#ctx0" brushRef="#br0" timeOffset="112394.0711">7240 1351 30,'0'0'70,"24"-85"-8,-17 55 18,-4 12 40,-1 7-6,-2 9 12,0 2-65,6 0-61,6 2 0,4 23-14,5 9 14,4 12 21,-4 2-17,-1 0 22,-3-2-9,-1-4-15,-2-2 18,1-7-19,-3-5-1,-1-2 4,-2-5-1,-5-3-3,2-3 0,-5-6-5,-1-3 5,0-3-64,0-3-101,0 0-86</inkml:trace>
  <inkml:trace contextRef="#ctx0" brushRef="#br0" timeOffset="112572.469">7234 1526 174,'0'0'56,"0"0"-51,0 0-3,0 0-1,82 1 10,-49-4-10,-2-6 0,0 0-1,-6-2-102</inkml:trace>
  <inkml:trace contextRef="#ctx0" brushRef="#br0" timeOffset="113343.3869">7690 1236 131,'0'0'97,"0"0"-95,0 0-2,0 0 109,8 113-31,-8-72-17,0 1 8,0-1-54,0-4 11,0 1 20,0-8-38,0-3-4,0-4-1,0-4 1,0-2 0,0-5 4,0-5-14,-3-5 6,3-2-25,-2 0 19,1-12 3,1-10-75,0-9 43,0-6-27,6-7-13,2-6 24,-1 0 32,0 1 15,-1 2 8,-3 8-4,0 8 33,-3 8 27,0 8 41,0 6-46,0 3-22,0 4 14,3 2-47,5 0-4,10 15 2,4 15-3,1 9 5,2 3 0,-1 2 4,1-1 4,-1-6 2,-3-2 7,4-5 5,-4-5-18,3-2 8,0 0-9,7-1 8,2-1-1,1-3 22,-7-2-31,-3-8 3,-8 0 2,-8-6-6,-2-2 0,-3 0 2,0-7 49,4-15 21,1-11-59,-1-8-6,-2-7-6,-2-2-2,-2 1-2,-1 0-9,0 6-1,0 5 13,-6 3 0,3 7-11,0 7-18,2 4 10,-1 5-14,1 0-35,1 4 9,0 0-127,0-2-189</inkml:trace>
  <inkml:trace contextRef="#ctx0" brushRef="#br0" timeOffset="134396.5017">22814 2671 465,'0'0'0,"0"0"3,0 0-3,0 0 0,0 0 7,0 0-2,0 0-5,0 0 0,2 0-11,-2 0 7,0 0-38,4 1-139,5-1-61</inkml:trace>
  <inkml:trace contextRef="#ctx0" brushRef="#br0" timeOffset="141382.3889">22800 2708 19,'0'0'26,"0"0"40,0 0-41,0 0 21,0 0 32,0 0-24,0 0-5,62 2-21,-46-2-10,1-2 16,1-2-21,-1-2-9,-3 0 8,-2 0-9,0-3-3,-3-3 0,-1-1 6,0-2 0,-2-1-6,-3 0 0,0-1 12,0 3-3,-3 4-8,0 2-1,0 4 2,0 1-2,0 3 0,0 0 2,3 0-2,2 0-19,7 10 17,4 7 1,3 1-2,5 3 2,0 0 1,5 2 0,-1-2 1,0 0 2,-1-3-3,-3-3 0,-6-2-2,-3-2-1,-11-5 3,-2-2-21,-2-1 18,0 2 3,-3-2 30,-12 2 26,-6-4-15,-3 0 8,-1-1-39,7 0 9,5 0 26,3 0-40,3 0 2,4-1-7,-1-2-47,4 2-6,0-1-36,0 2 24,0 0 45,2 0-45,3 0 59,-4 0 6,1 0-4,-2 0-3,0 0 14,0 0 3,0 0 66,0 0-9,0 0 5,0 0-24,0 0-33,0 0 6,0 0-21,0-1-27,3-6-48,0 0-205</inkml:trace>
  <inkml:trace contextRef="#ctx0" brushRef="#br0" timeOffset="141598.5621">23510 2757 563,'0'0'72,"0"0"-26,0 0-45,0 0 3,0 0-4,0 0-51,0-12-42,0 9-136</inkml:trace>
  <inkml:trace contextRef="#ctx0" brushRef="#br0" timeOffset="141984.0638">23753 2329 357,'0'0'50,"0"0"57,0 0-55,0 0-15,0-83-16,1 77 20,1 2-28,-1 2 21,-1 2-31,0 0 7,0 0-20,0 15 2,2 16 8,-2 12-5,0 10 13,0 4-2,0-1 1,0-8-3,0-8 5,0-6-9,12-9 0,-2-4-2,6-3 12,3-4-9,1-5-1,4-3-16,1-6 12,1 0-44,2 0-25,-1-10-45,-6-6-173</inkml:trace>
  <inkml:trace contextRef="#ctx0" brushRef="#br0" timeOffset="142215.8518">23598 2525 318,'0'0'53,"0"0"-53,0 0-26,0 0 26,0 0 27,0 0 34,119 7-13,-70-7-34,1 0-2,-1 0-11,-1-3-1,-4-3-38,-3 1-196</inkml:trace>
  <inkml:trace contextRef="#ctx0" brushRef="#br0" timeOffset="142385.1462">24297 2651 500,'0'0'118,"0"0"-99,0 0-17,0 0 3,0 0-5,0 0-15,0 3-55,0-3-204</inkml:trace>
  <inkml:trace contextRef="#ctx0" brushRef="#br0" timeOffset="143751.1284">6172 4838 154,'0'0'214,"0"0"-107,0 0-20,0 0-13,0 0-44,0 0 1,0 0-29,0-5 1,0 5-6,12 0 3,4 0 0,11 0-2,4 0 8,5 0-7,4 0 1,-4 0 0,-3 0-7,-5-4-29,-8 3-68,-7-2-55,-5 1-61</inkml:trace>
  <inkml:trace contextRef="#ctx0" brushRef="#br0" timeOffset="144020.6998">6388 4817 151,'0'0'129,"0"0"-63,0 0-10,0 0-24,0 0-27,0 0 48,-4 78 2,4-43-2,0 2-36,0 3-5,0-4-7,0-3-1,1 0-4,6-1 0,-4-5 0,0 0 7,-1-2-6,-2-2-1,0 1 7,0 0-2,0 0-10,-2-3-19,-2 2-47,-5-7-78,0-2-188</inkml:trace>
  <inkml:trace contextRef="#ctx0" brushRef="#br0" timeOffset="144221.2469">6285 5419 280,'0'0'222,"0"0"-219,0 0 5,0 0-8,0 0 25,0 0-23,87 0 18,-59 0-15,-1-1-2,-3-1-6,1 0-7,-4 2-91,0 0-87</inkml:trace>
  <inkml:trace contextRef="#ctx0" brushRef="#br0" timeOffset="145007.7567">6724 5318 198,'0'0'44,"0"0"-43,0 0 37,0 0 13,0 0-4,0 0 0,25 8-8,-13-8 8,0 0-7,2-8-39,0-3 16,-2-6-17,0-4 5,0-7-5,-6-3 2,2-8-4,-1-3 2,-1-1 0,-3 0-1,0 2 1,-3 2 0,0 3 3,0 7 1,0 10-4,0 7 19,0 6 13,0 4 33,0 2-48,0 0-10,0 0-7,0 8-14,5 19-5,1 13 17,4 12 2,-1 3 11,0 6-1,-2 0-5,-1-4 10,-1-2-11,-1-6 9,2-3-9,3-4-2,-3-3 13,0-2-13,3-2 0,-3 1 2,0 2 3,-3-2-11,-2 0 4,2-9 0,-3-9 3,2-8-3,-2-8-11,0-2 1,0 0 9,0-18-11,0-6 3,-2-3-6,-2-3 6,-3 1 1,-1 0-6,2 7 8,-2 2-22,2 5 23,5 5 5,-2-1 0,3 3 13,0-2-13,9 0 0,8-1-4,6-1 10,4 0-9,0 0 3,3 0-7,1 0-4,-3 2-53,-1 0-10,-6 3-24,-6-1-67,-4 2-9</inkml:trace>
  <inkml:trace contextRef="#ctx0" brushRef="#br0" timeOffset="146380.2774">7986 5058 94,'0'0'118,"0"0"-34,0 0 26,0 0-24,0 0-56,0 0-30,2 17 0,-2 5 6,5 1 22,0-1-23,1 0 23,0-3-27,0-1 1,0-3 1,3-3 4,-2 0-7,1-4 0,0-2 6,0-5-19,-2-1 14,8 0-1,0 0 1,3-15-1,-1-3-9,-2-2 4,-1-1 1,-4 2-1,-3 0 7,1 6-2,-4 1 6,-1 6 0,-2 1-6,0 4 11,1 1 3,-1 0-14,2 0-5,2 8 4,1 5-10,1 2 16,4 0-5,1-1 0,-1-2 3,2 0-10,0-2 10,7 0-3,-4-5 3,2-2 4,-2-1-7,-2-2 0,-1 0 3,-1 0-6,0 0 3,-3-5-2,-4-5-2,1-1-12,-5-2 11,0 0 4,0-4 1,0-1-3,0 0 3,0-2 0,0 3-2,0 1-7,0 2 1,0 4-1,0 3 5,0 2-3,0 0 7,12 1-13,4 1 13,5 0-14,1 3 14,1 0 0,2 0-1,2 0-4,6 0 6,3 0-1,1-5 1,2-1 4,-2 0-7,-3-2 2,-2 0 0,-7-2 0,-4 3 0,-9 1 0,-6-2 0,-6 1 12,0 0-12,0-3 0,-8 3 2,-6 1 18,0 1 4,-2 5 3,1 0-7,-6 2-15,1 16-6,1 8 1,4 4 0,3 0 6,9 0-5,3-3 6,0-4-3,8-4-1,11-2-3,6-4 0,4-4 3,3-3-3,4-6 6,2 0-6,-2 0-35,-5-9-184</inkml:trace>
  <inkml:trace contextRef="#ctx0" brushRef="#br0" timeOffset="147931.124">10100 4986 17,'0'0'264,"0"0"-206,0 0 0,0 0 4,0 0-38,0 0 8,0 0-13,15-73-12,-5 69 6,-2 1-13,1 3 0,4 0 0,2 0 4,1 15-4,1 5 0,1 1-7,-3 1 1,-2-1 10,-4 0-4,-3-1 2,0-4 1,1 0-3,-4-3 0,-1-1-2,1-3 1,-3-1 1,0-6 0,0 0 11,0-2-4,0 0 9,0 0 13,3-13-18,2-7 3,2-4-14,3 1 0,1 2 2,-2 5 0,6 0-2,-6 5 0,4 1-4,-4 3-4,5 4 8,-3 3 0,3 0-3,1 0-5,0 7 4,2 7 4,-3 3-7,-5-2-1,1 0 8,-7-2 0,-1-1-1,-2 0-30,0-2 30,0-4 1,0-1 0,0-3-3,0-2 3,0 0 0,0 0-16,0-5 15,0-11-2,0-2-4,0-2 14,6 2-10,7 3 3,1 2 0,-1 2-2,2 2 3,0 2-2,4 2 0,1 3-9,-1 2 2,5 0 8,1 0 0,-1 5-3,0 4 11,2-2-8,-3 1 10,1 0 0,-4-1-9,-4-1-1,-1 0 0,0-2 9,-3 0-2,1-3-7,1 1 0,2 1-21,2-3-32,0 0-109</inkml:trace>
  <inkml:trace contextRef="#ctx0" brushRef="#br0" timeOffset="148632.9232">11053 4975 231,'0'0'160,"0"0"-142,0 0-17,0 0 19,0 0-10,0 0 9,9 5 20,-1-5 22,8 0-35,-1 0 3,3 0-21,4-2-1,-2-6 6,5-2-5,-4-2-8,-4 0 0,-4-1 9,-4-1 1,-5-1-10,-4-2 1,0-1 13,0-1-14,-3 1-2,-9 3 0,-4 1-4,-2 7-1,-3 3 7,-3 4-1,3 0-1,-3 4 4,4 9 4,-1 5-6,7 3-1,2 3-6,4 0 7,3 0 0,5-1 7,0-2-4,15-2-3,4-4 0,8-2 4,2-5-9,2-1 10,0-4-5,1-3 9,-3 0-9,1 0-24,-3 0-35,-2-6-109,-8-3-80</inkml:trace>
  <inkml:trace contextRef="#ctx0" brushRef="#br0" timeOffset="150907.7387">11655 4779 43,'0'0'125,"0"0"-54,0 0 5,0 0 4,0 0-47,0 0-25,-33-19 12,21 19-20,-6 15 9,0 6 12,0 3-11,2 5 10,1-2-1,3 0-16,4-3 1,4-2-4,3-5 0,1-3 0,0-4 3,0-1-3,4-4 0,8-2-7,0-3 7,10 0-7,0-8 7,2-10-2,-1-3-31,-4-3 29,-2-2 3,-4 1-3,-4 2 4,-3 5 1,-4 5 0,-2 4 45,0 1 1,0 5 1,0 2-22,0-1-23,0 2-3,-2 0-2,1 2 2,1 10-12,0 4 12,0-1 0,0-1 0,0-2-2,8-2-4,-2-2 6,5-2 0,2-3 4,4-3 1,5 0-5,5 0 0,1 0 9,-2-8-9,-1-6 0,-1-8 0,-3-2 3,-5 0 2,-4 0-5,0 5 0,-3 3 7,-2 6-14,-1 4 7,-4 3 0,-1 3-4,4 0 4,-4 3-10,7 13 7,1 7 2,0 1 1,1 3 0,2-2 0,-3-2 11,2-3-8,-1-2-3,-6-6 0,-2-3 5,-2-4-12,0-4 6,0 1 1,0-2 13,0 0-9,0 0 18,0 0 0,0-3-20,-3-4 11,1 4-13,2 2 0,0-1 12,0 1-12,0 1 4,0 0-4,0 0-16,2-1 3,13-1-2,7-2 15,2-4-1,0 1 1,1-3-1,-1 0 0,-2-1-5,0-1 5,-2-1 0,1-4 1,0-1 1,-3 1 0,-3 2-1,-6 4 0,-5 1 5,-1 6-5,-3 1 4,0 3 6,0 0 15,0 0-23,0 0-2,0 0-3,0 15-14,-4 5 13,1-1 4,3 1 0,0-4-2,0 1 3,3-2-1,6-3 0,3-3 2,0-3-2,0-3 0,4-3 0,1 0 3,2 0-2,-1 0-1,-5-11 0,-1-4-7,0-3 6,-4-1 1,-1-2 0,2-2-4,-5 5 9,-1 3-5,-1 6 0,-2 4 10,0 3-6,0 2 9,0 0-9,0 0-8,0 2-6,0 14 10,1 2-6,5 1 9,-1-1-6,8-1 2,-2-5 1,1-2 0,1-1 2,2-3-2,1-4 4,-2-2 3,4 0-8,-5 0 1,0 0 0,-3-5 0,-3-4 0,0-3 0,-2-3 5,-2-1-1,-3-4-6,0 0 2,0-1 0,0 0-2,-5 0 4,-2 4-2,0 3 0,2 3 2,-1 4-2,1 2 0,4 2 0,1 3 10,0 0-10,0 0 0,0 0-1,0 0-14,0 0 4,11 0 3,6 3 8,1 5 1,3-1 1,1 1-2,-3 1 0,0 3 2,-6-2-6,2 4 4,-4 1 0,-4 0-3,-1 3 3,0-2 0,-5 2-2,1 0 8,-1-2-6,4-3 0,-2-2 0,0-2 3,2-3-2,2-2-1,2-2 5,4-2 2,10 0-7,-1-2 8,6-10 3,1-6 8,-2-4-17,1-4-1,-4-2-1,-2-1 3,-8 1-6,-3 1-8,-9 6 3,-2 5 4,0 6 4,-3 2 0,-7 5 29,-1 3-28,-1 0-2,-3 11 0,2 11 0,3 7-5,5 1 7,5 0-1,0-3 1,5 0 5,9-6-9,3-3 3,4-7 0,1-5-5,3-6-29,1 0-30,5-6-51,-4-15-300</inkml:trace>
  <inkml:trace contextRef="#ctx0" brushRef="#br0" timeOffset="152041.8699">14363 4332 104,'0'0'83,"0"0"15,0 0-33,0 0-26,0 0-14,0 0-18,-81 6 4,66 22-6,0 11 19,2 4 2,1 6-12,3-2 10,0-3-24,4-5 2,4-6-9,1-2 11,0-7-4,4-5 0,10 2 1,2-4-1,5 0 0,4-7 6,5-2 3,3-5-7,4-3 5,-2 0 26,-5 0-19,-4 0 6,-5-13-5,-1 2-2,-1-7 15,2-2-16,-3-4 5,-2-5 0,-4-1-11,-3-4 8,0-4-14,-6 0 1,-3-2 9,0 1-9,-3-1-1,-12 4 2,2 4 3,-4 4-10,-1 2 5,-2 7-20,-1 4 3,1 6-33,-2 6-43,-2 3-30,-1 0-87</inkml:trace>
  <inkml:trace contextRef="#ctx0" brushRef="#br0" timeOffset="154463.6782">15926 4547 350,'0'0'45,"0"0"-38,0 0 24,0 0-19,0 0-3,0 0 13,9 0-15,-7 0 16,0 0-9,-2 0-7,3 0 32,3 0-18,3-4 10,5-3-10,2-4-17,3-4-1,-2-5-3,4-2 4,-3-4 2,-5-2-5,-1-4-1,-3-3 8,-1-1-1,-2-3-7,0 0 0,-3-2-1,1 0 1,-3 3 0,-1 2 3,0 7-3,0 5 8,0 6-8,0 6 0,0 1 4,0 7 21,0 1-17,0 1 3,0 2-11,0 0-8,0 3-2,0 23-5,0 14 14,0 13-1,0 9 4,2 6-1,4 2 19,3 7-16,2-2 4,2 0-8,0-2 7,2-9 7,-1-5-9,-1-3 2,-3-6-5,1-4 5,-2-5-7,-2-6 0,-2-7 1,-4-7-4,1-8 3,-2-4 0,0-7-1,0-2-6,0 0 7,0-7 0,-2-13-4,-4-6-1,-1-3-3,-2-7-12,1-1 19,-1 3-32,-1-1 21,1 7 7,0 2 4,3 6-4,3 4 5,1 4 0,2 1 0,0 1 2,2-3-2,13 2 0,9-3-5,4 0 0,5-1 5,4-1 0,4-4-2,2-1 7,0-2-5,0-1 0,-4 5 1,-7 2-5,-7 2 4,-9 6 0,-4 0 0,-4 5 7,-5 2-7,-3 2 0,0 0 1,0 0 10,0 0-11,0 0 0,-6 15-6,-8 8 6,-1 6 5,2 3-5,1-3-2,6-3 1,4-4 1,1-2 0,1-4-1,0 0 1,0-8 0,3 0-1,6-3-4,2-4-2,2-1 7,0 0 0,2 0 0,0-12-12,-2-1 1,-3-5-5,-3-3-17,-2-1 22,-1 0-8,-4-1 19,0 6-5,0 3 3,-7 3 2,-1 5 3,-1 2 5,3 2 2,0 2-10,2 0 0,2 3-7,2 6 7,0 3 0,0-3-11,5 2 9,6-3 2,3-1 0,4-3 0,0-4 11,4 0-5,2 0-6,-2-11 0,-2-4 5,-4-1 1,-5-3-6,-5-4 6,-3-3 9,-3 1-7,0-1-6,0 0 5,-12 3-4,-3 2 8,3 4-8,1 3 0,3 6 12,3 1-5,2 4-6,3 3-4,0 0 7,0-1-12,0 1 5,0 0-12,8 0 12,12 0-9,9 0 7,2 0 2,2 0 0,-2 4-3,-1 5 3,-5 7 0,-5 0-1,-5 5 1,-8 5-1,-2 2-2,-1 7 3,-3 1 1,1-1 18,-2-4 4,3-5-3,2-5-15,4-6-5,4-5 0,2 0 2,6-9-1,4-1 4,6 0-1,4-8-4,2-7-52,-1-6-101,-5 0-322</inkml:trace>
  <inkml:trace contextRef="#ctx0" brushRef="#br0" timeOffset="155181.2198">18240 4028 352,'0'0'94,"0"0"-31,0 0-16,0 0 7,0 0-53,0 0 9,0 0-10,0 18-26,0 13 26,0 5 18,3 2-9,-1-2 14,-1-2-15,3-2-8,-1-4 0,2 2 4,2 1-10,0-3 6,1 1-16,-3-4-1,1-1-108,1-4 2,1-6-105</inkml:trace>
  <inkml:trace contextRef="#ctx0" brushRef="#br0" timeOffset="156068.0806">18549 4412 61,'0'0'89,"0"0"-85,0 0 3,0 0 26,0 0-9,0 0 20,31-4-18,-19-1-20,0-4 15,-1-1-3,2-3 15,-3-3-1,5-2-28,-1-5 7,0 1-4,0 1 2,-3 3 3,-4 5 2,-4 7 31,-2 4 75,-1 2-62,0 0-26,2 0-32,2 0-26,4 4 21,4 10 5,1 1 0,-1 0 3,2 0 0,-5 0-3,-3-3 0,-2 0-11,-1-1 3,-3-4 8,0 1-31,0-2 30,-9 1 1,-3-1 0,-3-1 3,3-1 9,3-3 21,5 2-20,0-3-7,4 0-6,0 0 0,0 0-6,0 4-14,4-1-19,11-2 37,5-1 4,7 0 7,2 0 3,-2-12-6,1-2-6,-1-4 0,0-1 4,-2-5-7,0-2 3,-6 1 0,-3-4 11,-7-1-4,-2-1-3,-4-4 9,-3-2-9,0 1 24,0 2-22,-1 2 4,-5 8 21,0 9-30,-2 6 21,5 6 4,2 3-22,1 0-4,0 15 0,0 20 0,0 16-13,0 4 16,0 0-3,4-7 0,4-7-1,4-8-6,1-5 7,2-4 0,4-4-2,1-6 9,-2-6-7,1-8 0,1 0-41,0-1 5,4-19-43,-3-4-138,-9-4-228</inkml:trace>
  <inkml:trace contextRef="#ctx0" brushRef="#br0" timeOffset="156299.8826">18777 4179 366,'0'0'17,"0"0"-17,96 0 8,-50 0 34,3-9-10,-2-3-4,-1 0 15,-6 1-38,0 1 7,-7 2-12,-6 1-21,-8 2-96,-7 2-157</inkml:trace>
  <inkml:trace contextRef="#ctx0" brushRef="#br0" timeOffset="159302.3629">20466 4135 156,'0'0'151,"0"0"-86,0 0-45,0 0 43,0 0-13,0 0-17,4-61 16,-4 53-15,0 3-2,-3 1-1,-4 1-29,-2 2-2,-6 1-13,-1 0 13,-3 0 7,2 8 0,-4 8-7,4 3 0,1 1 0,6-1-3,4 1-2,0-3 5,6-2-10,0-4 8,0 2-1,0-5 2,10 0-14,4-3 12,2-4-4,4-1 7,5 0 6,5-9-4,-2-6 0,-3-2-2,-5 4-4,-8-1 4,-6 2 0,-3 5 0,-3 1 18,0 3 9,0 3 10,0 0 2,0 0-31,0 0-8,0 0-11,0 18-1,0 4 8,0 7 7,0-1-3,0 4 0,0 1-1,0 3-1,3 2 2,1 1 0,2-1-5,0-2 8,2-3-3,-2-6 0,0-3 5,-1-4-10,1-7 5,-1 0 0,-2-6-3,0-3 9,0-2-6,0-2 0,0 0 7,1 0-7,1-6 0,8-12 15,7-9-3,6-9-9,4-8-1,-3-7-2,-1-4-2,-4 6-1,-4 4-5,-5 9 8,-2 3-5,-2 2 8,0 6-3,-3 3 0,-2 3 4,-1 4-6,1 3 2,-4 5 0,0 2-2,0 4 8,0 1-6,0 0 0,0 0-24,0 10 12,0 9-3,2 6 15,1 1-3,1-3 9,1-2-6,4-3 0,0-2 2,0-3-6,3-4 4,3-3-5,3-3 1,2-3-10,3 0 14,-2 0-2,-3 0-8,-2-7 8,-1-5 0,0-5 2,1-2-8,4-1 8,-4 1-9,-3 4 7,-5 2-5,-5 3 7,-2 2 0,-1 2 1,0 3 3,0 0-1,0 3 5,0 0-8,0 0-7,0 3-1,0 9 1,0 0 7,7 4 0,1-3 2,1 0-2,2 1 0,5-2 1,2 0-1,4-3 0,5-4 0,-1-2-3,-1-3 4,-2 0-1,-3 0 0,-3-2-8,1-13 7,-2-5 1,-3-4 0,4-7-4,-5-5 4,-2-5 0,0-3 1,-3 0 3,-1 0-5,-2-2 1,-4 6 0,0 1 3,0 4-3,0 5 11,-4 4 14,-2 6-17,1 11 21,2 2-6,0 7-14,3 0 2,-1 2-11,-1 25-15,1 13 12,-2 15 3,1 3-3,2 3 3,0-1 0,0-3 1,0-3 0,0-4 6,0-6 6,2-8-6,-1-5-7,1-5 0,-2-7 1,0-4 1,0-7-1,0-6-1,0-2 7,0 0 1,1 0-2,2-10 4,1-6-8,0-5-4,-1-2-11,-2-1 12,-1 0-2,0-2-7,0 2 8,0 0-2,0 0 4,6 3-9,3 2 4,4 2-9,0 5 14,1 5-15,-2 3 14,2 4-6,4 0 3,-1 0-3,3 7 7,-1 9 0,-1 4 0,0 2-4,-6 2 1,-3 2 1,-8-2-3,-1-1 1,-3-1-8,-16-1 12,-6-3-5,-2-1 13,3-7-12,0-3 6,5-6-3,7-1 1,2 0-7,5 0 7,2 0-1,2-3 4,1 0-5,0 1 2,0 1-5,7-1 2,11-1 2,4 0 1,1-1-2,2-1 8,0 0-8,1 3 2,-1-4 0,-2 0-4,-1-2 0,-3-1-10,-2 0 11,2-1-4,-4-3 3,3 0 4,-2-5 0,-4-2 1,-1 4-1,-4-1 0,-3 8 5,-2 3 4,-2 2 11,0 4-9,0-2-10,0 2-1,0 0-2,0 0-18,0 15 10,0 6 6,0 2 0,3-2 4,4-1 0,7-4 4,-2-3-4,1-2 0,4-4 2,-4 0 6,2-4-8,-3-3 0,0 0 0,-3 0 7,1 0-7,2-10 4,2-5-4,-2-1 11,-1-7-14,0-1 3,-2-6 0,3-4 5,-3-2-4,0-6-1,3 1 4,-2 0-1,-1 2-3,-2 6 6,-5 3-5,-2 6 18,0 7-7,0 8 8,0 8 7,0 1-22,0 0-5,0 4-5,0 24-13,0 13 15,0 9 3,0 0 0,0-2 3,0-6 6,6-5-9,3-5 0,3-8 0,0-4-3,1-5 3,2-6 0,-1-3 6,2-4-6,2-2-18,3 0-37,-3-10-79,-6-6-260</inkml:trace>
  <inkml:trace contextRef="#ctx0" brushRef="#br0" timeOffset="159546.1665">21903 4054 414,'0'0'2,"0"0"-2,0 0 17,121-6-14,-74-2 23,1-2 10,1 1-33,-5-2 5,-3 2-8,-5 0-10,-9-1-66,-10-3-177</inkml:trace>
  <inkml:trace contextRef="#ctx0" brushRef="#br0" timeOffset="159777.9673">21788 3885 649,'0'0'62,"0"0"-28,0 0-19,0 0-7,0 0-8,0 0 0,13 0-27,1 0-69,2 0-135</inkml:trace>
  <inkml:trace contextRef="#ctx0" brushRef="#br0" timeOffset="160094.4042">22501 4147 529,'0'0'46,"0"0"-42,0 0-8,0 0-5,0 0 9,0 0-8,4 61 16,-4-40-9,-6 4 1,-16 2-51,-8 3-60,-3 1-10,-1-6-100</inkml:trace>
  <inkml:trace contextRef="#ctx0" brushRef="#br0" timeOffset="165746.5495">22556 4069 59,'0'0'67,"0"0"10,0 0-4,0 0-9,0 0-8,0 0 1,0 0-7,0 0 7,0 0-27,0 0-2,0 0-2,0 0-26,0 0 20,0 0-5,0 0-9,0 0 15,0 0-21,-1 0-6,-5 6 1,-3 6 5,-4 4 0,-1 4 0,3 3 0,1-2-2,3 0 2,2-1 0,2-2 0,3-4-1,0 1-3,0-1 0,6-3-1,5-2-1,2-3 8,-1-5-2,3-1 0,0 0-3,3 0 2,-2-10-4,2-4 5,-4-1-8,-4 0 8,-6 2 0,-4-3-2,0 1 3,0 0-2,-6-1-2,-4 2 3,1 4 5,0 2 4,3 4 6,2 2 18,2 2-33,2 0 0,0 0-8,0 0-10,0 0 13,0 2-8,0 5 13,6 1 0,3-1 0,3-2-4,1-2-5,4-2 7,2-1-5,1 0 9,0-1-2,-2-9 0,-6-3 6,-1-2-7,-2 0 1,-3-3 0,-5 2 0,-1 0 4,0 1-2,0 2 9,-4 2 4,-7 6 11,5-2-21,2 6-1,1 1 12,1-2-15,2 2 4,0 0-5,0-1-7,0 1 5,0 0-9,0 0-6,5 0 9,5 0 2,7 0 6,3 1 1,2 9 5,0 1-7,0 6 1,-4 4 0,1 3-8,-5 3 5,-1-1 3,-4-4 0,-3-1-5,1-4 3,-2-5-2,0-1 4,1-4-8,1-1 5,6-2-13,6-4 1,7 0-5,10 0 18,7-7-96,4-8-56,-1-3-119</inkml:trace>
  <inkml:trace contextRef="#ctx0" brushRef="#br0" timeOffset="166310.3814">23722 3727 375,'0'0'178,"0"0"-152,0 0-26,0 0-4,0 0-12,0 0 16,6 104 36,-6-63-8,0-1 13,0-2-40,0-5 7,0-1-7,0-1 4,4 0-10,0 0 2,-1-2-10,0-5 12,2-6-61,2-7-73,7-7-114</inkml:trace>
  <inkml:trace contextRef="#ctx0" brushRef="#br0" timeOffset="167081.2357">24021 4131 119,'0'0'368,"0"0"-341,0 0-27,0 0 4,0 0 10,0 0-7,3 4 10,5-4 50,2-7-63,4-7 5,0 0-9,0-2 5,0-2-1,-3 0 0,-2 2-4,2 1 6,-1 4-6,-1 5 0,-1 3-4,0 3-1,0 0 0,0 0 5,5 9 0,-1 4-6,1 5 0,1 1 6,-5 2 0,-3-5-5,-3-1-9,-2 0 13,-1-4 1,0-1-6,0-2 13,-3-4-1,-1-2 10,2-1-14,2-1 29,0 0-4,0 0 0,0 0-1,0 0-21,0 0-7,0 0 2,0 0-21,0 0 19,8 0-13,6 0 15,7-3 1,2-4 3,1-5-4,2-6 0,1-3 2,0-6-2,-3-5 4,-1-3-4,-3-4 1,-3-2 3,-4 1-4,-5-1 0,-7 4 1,-1 0 8,0 6-9,-9 2 22,-6 5 30,6 8-35,0 6 18,3 6-7,5 4-27,-2 4-2,2 28-14,1 13 15,0 12-11,0 2 12,0-6-1,0-6 0,8-10-3,4-7-9,5-6 12,-1-3 0,5-6-3,0-4-1,3-5-3,3-6-17,1 0-36,5-1-2,-5-13-115,-6-3-158</inkml:trace>
  <inkml:trace contextRef="#ctx0" brushRef="#br0" timeOffset="167335.1656">24299 3905 357,'0'0'131,"0"0"-131,0 0 0,0 0 37,121-3-1,-71-6-10,1-2 10,0-1-36,-2 0 9,2 0-9,-7 2-2,-5 2-5,-6 2-74,-12 2-86,-6 0-135</inkml:trace>
  <inkml:trace contextRef="#ctx0" brushRef="#br0" timeOffset="168569.636">25601 3943 226,'0'0'134,"0"0"-129,0 0 11,0 0 37,0 0-40,0 0 10,-1 33-13,1-32-2,0 1 2,3-2-9,7 0 0,4 0 58,5 0-25,5-3 1,0-11-35,3-4 14,0-4-22,-4-6 8,-3-3 0,-4-4-3,-5 0 8,-4 1-5,-7 1 0,0 4 2,0 4 1,-12 4 2,6 5 16,0 8 23,5 3-41,-2 3 21,1 2-23,2 0 2,-1 8-6,1 19-25,-3 15 28,0 11 10,1 7 0,2-1-10,0-2 0,-1-3 6,-1-4-2,2-5-4,0-1 0,0-5 0,0-3 9,0-4-9,0-5 0,0-5 2,0-4-8,0-4 6,0-5 0,0-6-4,0-3 4,0 0 0,0 0 0,0-9 7,0-11 5,-1-7-12,-2-6 0,0-5-3,3-5 3,0-7-2,0 0-6,0 4-23,6 4 26,3 7 2,-3 8 3,0 8 1,1 3 5,1 4-6,3 2 0,3 2 1,4 4-10,5 4 9,0 0 0,6 6-6,-3 10 5,-5 2 1,-3 0 0,-8 2-11,-7-4 5,-3 1-7,0-2 13,-7-2-14,-11 1 7,-1-3 7,-2-2 0,-2-2-61,1 0-39,2-6-103</inkml:trace>
  <inkml:trace contextRef="#ctx0" brushRef="#br0" timeOffset="169904.9566">26334 3851 243,'0'0'75,"0"0"15,0 0-16,0 0-35,0 0-15,0 0-24,-87 30 6,71-9 23,0-1-23,5-2-2,5-3-4,4-2-3,2-2 3,0-1 0,2-2-6,9-4 6,5-2 0,2-2 1,3 0 6,2-3 3,-1-10-9,-3 2-1,-7-1 4,-2 0 2,-2 3-3,-4 0-2,-1 2 8,-3 6 2,0 1 12,0 0-23,0 0-4,0 0-1,0 9-23,0 4 28,8 1-4,2-3 10,4-1-6,0-4 0,0 1 3,2-5-6,-1-2 4,1 0-1,1 0 12,2-9-2,1-9-4,2-1-6,-6-3 7,-3 1-8,-10 0 2,-3-1-1,0 1 7,-8 1-7,-5 2 0,1 4-1,3 4 7,-1 2 16,5 4-22,2 1 0,1 3 4,2 0-4,0 0 0,0 0-6,0 0-17,15 0 19,6 1-1,8 7 5,3-2 7,1 0-1,-3 1-6,-3 3 0,-6 2-9,-8 4 2,-1 4-4,-6 2 11,-1 4-10,-2-4 19,4 1-9,-1-4 0,-2-3-2,5-4-4,0-6 6,5-2 0,-1-2 3,3-2 5,3 0-8,4-10 17,4-10-15,3-4 3,-2-6-5,-1-4 0,-6-3 8,-3-5-4,-4-3-4,-4-3 0,-4 1 0,-6 0-3,0 5 3,0 1 0,-5 5 24,-6 6-21,2 9 16,4 7-4,2 8-13,1 5 21,2 1-23,0 7-20,0 23-2,0 17 11,0 12 11,0 1 0,0 2 3,8-5-6,1-7 3,4-7 0,2-8 4,5-7-1,2-7-3,-5-7 0,-1-5 7,-3-6-10,1-3 3,4 0 0,4-19 18,5-7-13,-2-4-4,-7 0 1,-3 3 7,-8-1-11,-2 6 2,-5 7 0,0 6 0,0 6 13,0 3-5,0 0-8,0 10-20,0 11 18,0 7 1,0-3 1,6-1-1,2-3 3,2-4-2,-1-4 0,0-2-3,4-6-37,2-5-35,0 0-205</inkml:trace>
  <inkml:trace contextRef="#ctx0" brushRef="#br0" timeOffset="170089.8727">27336 3501 634,'0'0'30,"0"0"-30,0 0-71,0 0-92,0 0-34</inkml:trace>
  <inkml:trace contextRef="#ctx0" brushRef="#br0" timeOffset="170375.0743">26883 3708 207,'0'0'95,"0"0"-72,0 0 2,100-5 25,-60-2-18,9-4-9,2 1 21,0-1-37,3-1-4,-7 3-3,-2 0-114,-8 3-89</inkml:trace>
  <inkml:trace contextRef="#ctx0" brushRef="#br0" timeOffset="171308.7403">27614 3688 120,'0'0'71,"0"0"-33,0 0 3,0 0 2,0 0 19,0 0-21,-85 15-18,70 0 12,2 2-21,0 4 23,5 1-7,6 1-29,2 0-1,0-2-3,9-2 1,8-2-2,5-4 4,3-4 0,2-1 8,3-5 0,0-3 6,-3 0-8,1 0 10,-3-8 14,-1-7 3,-3-3-8,-1-4-4,-3-4-17,-2-7 9,0-2-9,-1-7 1,-4-3-3,0 0-2,-3 0 0,-3 3-2,-2 4 6,-2 3-8,0 7 4,0 7-10,0 7 10,-2 8-17,-2 3 4,-1 3 11,-3 5-11,-2 22 5,1 13 2,-1 12 6,4 2-5,5 0 9,1-4-4,0-7 0,4-5 7,9-6-8,2-6 1,3-6 0,-2-5 1,1-4 2,1-5-3,0-5 7,4-1 0,0 0 0,0-9-7,-2-8 1,1-5-3,-4-2 1,-1 0-10,-6 3 8,-7 3-14,-3 7 15,0 2-5,-3 6 7,-7 3 16,-3 0-16,-3 18 2,2 6-7,3 5 4,8 0-5,3-2 6,6-5 0,18-2-15,4-5 15,4-7-57,-1-7-81</inkml:trace>
  <inkml:trace contextRef="#ctx0" brushRef="#br0" timeOffset="172427.3282">22695 3628 95,'0'0'122,"0"0"-44,0 0-11,0 0-8,0 0-15,0 0-7,1-1-37,-1 1 4,-10 6 2,-6 13 13,-7 8 8,-1 9 2,-7 6-23,-3 8 23,-2 3-19,0 3-8,5 2 12,4 3-13,7 3 0,7 1 5,6 3-3,4-5-3,3-3 0,1-3-8,21-7 5,7-5 6,5-8 1,5-5-3,3-6 1,4-7-2,2-3 0,7-12-42,2-4-105,1 0-127</inkml:trace>
  <inkml:trace contextRef="#ctx0" brushRef="#br0" timeOffset="173968.5546">28281 3157 153,'0'0'123,"0"0"-65,0 0-1,0 0 40,0 0-30,0 0 1,-3-20-22,3 20-40,0 0 27,0 0-31,0 0 0,0 0-2,0 2-12,0 19 7,10 12 4,8 9 0,3 6 0,3 2 1,-3-3 0,4 0 3,-3 1 2,-3-3-5,-6 0 0,-7-1 4,-6-2-7,0 0 3,-21 1 0,-12 1 3,-7 1-3,-6 2-15,-2 1-5,2 3 0,4 0 14,3 4-5,8-3-27,1 1-41,6-1-47,5-3-47</inkml:trace>
  <inkml:trace contextRef="#ctx0" brushRef="#br0" timeOffset="176374.9412">28942 3818 434,'0'0'151,"0"0"-151,0 0-2,0 0-5,0 0 7,0 0 3,0 0 17,10 85 4,-13-61-15,-10 2 4,-7 0-13,-3 1-16,-7 0-13,-2 1-88,0-2-129,2-6 9</inkml:trace>
  <inkml:trace contextRef="#ctx0" brushRef="#br0" timeOffset="178126.2385">29698 3772 162,'0'0'19,"0"0"-18,0 0 11,0 0 25,0 0 0,0 0 13,29 18-5,-22-18-10,2 0 16,0 0-14,6 0 9,0-4-22,4-10-18,2-4-2,1-3 2,2-7-5,-4-5 13,-1-6-14,-3-5 5,-2 0 0,-5 2 2,0 0-5,-3-2-2,-2 1 5,-1-1-6,-1 2 5,-2 4 3,0 5 10,0 7-14,0 11 30,0 9-11,0 5-11,0 1 4,0 0-15,-2 18-18,-5 21 16,-5 16 2,3 8-1,3 1 1,3 1 0,3-6 5,0-7-5,7-3 0,10-10-2,1-8 7,1-4-6,2-7 1,0-5 0,6-9 3,6-6-2,6 0 1,7-18 5,-3-9 1,-2-8-11,-2-5 3,-9-6 0,-3-2 6,-9 0-6,-3-3 0,-6-1 2,-1 2 5,-3-6-8,-2 9 1,-1 11 0,-1 10 1,-1 18 0,0 4-1,0 4 0,0 20-15,-1 22 2,-12 14 13,0 6 0,0-4 2,4-7-1,3-4-1,5-6 2,-1-4 4,2-2-12,0-8 6,0-1 0,0-5-1,0-7 2,0 0-1,0-6 4,0-7-3,0 1-1,0-2 0,0 0 2,0 0 9,0-5-7,3-11-1,3-7 0,2-5 2,2-4-10,0-1 2,1 3-17,1 6 18,-2 9-9,-2 7 6,-3 5 1,-2 3-9,4 0 5,0 9-7,4 11 8,3 4 1,0 0 8,2 2-2,3-4 1,3-2 2,1-2-3,3-7 0,0-1 0,3-7-3,-3-3 6,3 0-3,3-6 0,-4-9 5,-1-5-10,-5-2 4,-4-3-11,-9 1 7,-6 0 7,-3 3-2,0 8 0,0 4 2,-6 4 9,1 5 8,-5 0-17,3 5-2,-4 16 0,-2 4 2,8 4-2,5-2-2,0-3 0,12-3 2,9-4 0,4-4-11,2-7 11,1-6-19,1 0-29,-2 0-149,-5-13-152</inkml:trace>
  <inkml:trace contextRef="#ctx0" brushRef="#br0" timeOffset="178611.9612">29672 3459 208,'0'0'187,"0"0"-126,0 0 15,0 0-31,0 0-16,0 0-28,78-16 9,-27 14-10,10-2 12,3 1-9,5-2 11,-5 2-12,-4-1-4,-10-4-26,-9 2-147,-11-3-114</inkml:trace>
  <inkml:trace contextRef="#ctx0" brushRef="#br0" timeOffset="180586.6373">1681 6974 502,'0'0'59,"0"0"-59,0 0-7,0 0 0,0 0 9,0 0-2,4 9 13,1-4 1,4-4 18,6 1-26,-2-2 0,5 0-6,5 0 3,-4-10 8,2-6-11,-6-5 0,-2-3 8,-1-3 0,-6-4-8,-3 3 0,-1 2 5,-2 1-2,0 4-3,0 4 1,0 4 0,0 6 8,0 5-9,0 2 0,1 0-16,11 0 13,3 1-6,9 11 9,3 2-3,-2 2 9,2-1-6,-3 2 0,3 0 0,-5 1-7,-1 1 7,-8 1 0,-5-1-3,-8 0 0,0-1-5,-3 1 6,-15 1 2,-6-2 15,5-4-14,-1-3 20,5-5-6,5-3-6,1-3-9,0 0 0,6 0 12,0 0 10,0 0-17,3 0-3,0 0-4,0 0-7,0 0-1,0 0-21,0-2-30,0 1 43,6-3 1,9-1-64,-3-1-64,0-3-180</inkml:trace>
  <inkml:trace contextRef="#ctx0" brushRef="#br0" timeOffset="181172.658">2118 6970 327,'0'0'204,"0"0"-204,0 0-42,0 0 42,0 0 0,0 0 7,66-24 3,-47 13 8,-4-1-3,-3 0 14,0 0-28,-3-2 18,2-2-5,-3-4-8,3-3 10,-2-5-16,-2-2 0,2-2 12,-3-2-9,-4-1-3,-2 0 0,0 2 7,0 0-9,-2 4 2,-7 7 0,3 2 12,-1 9-4,4 3 29,0 5-1,3 3-29,-2 0 4,2 0-11,0 18-14,8 18 13,8 12 2,1 8 0,-1-1 5,5-5 7,-3-6-2,1-7-10,5-5 5,-3-8 4,6-4-4,-3-8-6,-2-5 0,1-4-2,0-3-7,4-5-22,0-18-40,3-7-83,-8-4-220</inkml:trace>
  <inkml:trace contextRef="#ctx0" brushRef="#br0" timeOffset="181473.4725">2142 6662 433,'0'0'65,"0"0"-65,0 0-15,0 0 15,0 0 28,82 0 12,-33 0 31,5-4-42,0-10-6,4-1-7,-1-1-10,-4-1-6,-8 5 0,-12 3-18,-8 4-11,-14 5-108,-7 0-83</inkml:trace>
  <inkml:trace contextRef="#ctx0" brushRef="#br0" timeOffset="182710.0166">2894 6707 142,'0'0'157,"0"0"-68,0 0-51,0 0 49,0 0-18,0 0-36,-82-19 8,67 19-39,0 9 6,3 8-15,-4 4 7,7 3 0,-2-2 8,1-1-2,4-1-6,6-4 0,0 1-15,0 0 5,0-2 8,6-2 2,7-1 2,1-6-2,2-3 0,1-3 0,-1 0 7,5-9-9,-5-9 2,2-1 0,-3-5 3,0 1 3,-6-1-6,0 1 0,-9 5-2,0 1 2,0 6 0,0 1 3,0 6-2,0 3 9,0 1-7,0 0-3,0 1-15,0 13 1,10 2 14,2-2 0,2 1-5,8-5 10,2-1-5,-2-1 0,1-5 3,1-3-4,-2 0 1,2 0 0,-3-3 5,-2-9 2,2-2-7,-6-2 0,4-1 5,-5-1-10,-1-2 5,-2-2 0,-2-4 8,-3-5 0,-1-5-8,-3-2 0,-2-4 4,0 0-4,0 1 8,-5 5-3,-6 6 22,2 7-10,-6 10-1,9 5 13,0 7-16,3 1-7,0 4-6,0 26-12,3 12 1,0 13 15,0-1-4,6-3 0,9-3 1,3-6-2,1-6 1,2-7 0,6-6 7,-2-5-4,-1-3 0,-3-5-3,-2-1 4,-1-4-11,0-3 6,-2-2 1,1 0 15,5-14-14,-1-9 7,-1-4-8,-1-4-3,-4-4-3,0 0-15,-6 2-6,-3 5 19,-2 8-20,-4 8 28,0 7 2,0 5 6,0 0 2,0 16-10,0 12 0,0 8-7,0-1 7,0-6 0,6-5 7,11-5-2,-1-4-8,1-6 3,2-3 0,3-6 7,1 0-6,2 0-2,3-10-22,-4-8-76,-3-6-144</inkml:trace>
  <inkml:trace contextRef="#ctx0" brushRef="#br0" timeOffset="183040.0835">2977 6604 274,'0'0'109,"0"0"-100,0 0-6,111-32 45,-68 23 15,5-3-7,3 0-4,2 0-42,1-2 3,0 3-12,-5-2-1,-6 3-3,-7 4-98,-12 1-93,-8 1-101</inkml:trace>
  <inkml:trace contextRef="#ctx0" brushRef="#br0" timeOffset="184345.6134">4396 6432 224,'0'0'122,"0"0"-53,0 0 42,0 0-43,0 0-26,-83-10-18,72 27-18,0 8-2,-3 5 6,6 2-4,3-3 11,5-1-17,0-4 0,10-5-1,8-3 2,4-5-1,-1-4 0,-3-3 1,0-4-1,1 0 0,-1 0 0,0-11-1,3-7-14,-3-1 14,-4-1-5,-4-1 6,-7 1-6,-3 2 9,0 4-3,0 0 0,-9 5 10,-3 3-10,0 0 11,4 5-6,3-2 10,3 3-9,2 0 8,0 0-14,0-2-5,0 2 4,0 0-9,0 0 2,0 0 4,7-2-4,1-1 8,4-3 1,3-3 6,1-6-9,-1-3 2,0-6-1,1-3-3,-5-5 8,-5-2-3,0-2 2,-6-2 4,0 2-4,0 0 2,0 6 5,-6 5 11,3 11 1,0 4 11,3 9 4,0 1-31,0 0-6,0 22-17,6 19 2,16 18 15,-1 7 0,2 5 9,-4-3 3,3-4-10,-5 0 17,2-6-6,-2-2-9,-4-4-1,-4-2 2,0-3-4,-3 0 3,-5-7 1,-1-5-5,0-12 0,0-10-10,0-7 10,0-6-17,-7 0 16,-2-14 1,-3-12-26,-3-6 21,5-5-6,-1 4-8,4 1 19,2 3-8,2 3 8,2 2-1,1 5 2,0 2-4,0 3 2,6 4-4,10 1-1,5 0-2,8 1 8,6 1-3,2-2-41,2 0-5,0 0-83,-7-2-113</inkml:trace>
  <inkml:trace contextRef="#ctx0" brushRef="#br0" timeOffset="185415.3254">5617 6247 382,'0'0'118,"0"0"-76,0 0-11,-6-96 14,25 71-24,6 2-9,5 2 8,3 4-19,6 8 20,0 7-21,4 2 7,-4 11-7,-3 19 0,-8 9 0,-13 9-1,-15 5-4,-3 3 5,-28-1 0,-7-4-24,-2-9 9,9-7-6,4-7-3,6-9 17,7-6 14,3-2-2,5-7-5,4-2 0,2-2 1,0 0 1,0 0 1,3 0 0,15-3 7,12-6 1,3 0 0,4 0-5,2 1-3,4 2-3,-3 2-1,-1 1-14,-3 1-132,-9 2-88</inkml:trace>
  <inkml:trace contextRef="#ctx0" brushRef="#br0" timeOffset="186032.491">6167 6381 235,'0'0'173,"0"0"-132,0 0 6,0 0-2,0 0-18,0 0 6,45-80-9,-33 76-24,4 4 13,2 0-13,3 10 0,1 8-4,-2 2 9,-5-1-5,-5-1 0,-4-1-4,-1-1-6,-5-3 10,0 0 0,0-2 2,0-6 2,0 0-4,0-5 0,0 0 3,0 0-6,0 0 6,0 0 7,0-3 9,0-10-16,4-7 2,5-4-5,2 0 0,3 1-2,-3 5 2,1 6 0,-2 3-4,1 5 3,-2 4 1,4 0-9,-1 3-3,3 12 7,-3 0 5,6 1 0,0-1-1,1 1 0,2-1 0,-3-4-66,3 2-32,-3-6-40,3-4-107</inkml:trace>
  <inkml:trace contextRef="#ctx0" brushRef="#br0" timeOffset="186565.0919">6952 6274 174,'0'0'147,"0"0"-111,0 0 35,0 0-16,0 0-51,-82-3 18,60 20 14,-1 2-8,4 2-1,3 1-23,5-3-4,8-1 0,3-3-17,0-3 16,9-1-6,7-4 7,1-3-4,1-4-17,2 0 13,-1 0-14,-2-5 9,0-9 9,2-3 4,-4-2 0,0-7 5,0-4-2,-2-3-3,-5-7 0,-4-4 7,-4-3-8,0-1 7,0 3-6,-10 4 46,-5 8-9,0 9 38,7 10-7,4 8-27,0 5 36,4 1-77,0 17-8,0 19-3,10 15 5,2 4 6,6 1 0,-2-6-2,7-8-5,0-6 7,6-6-2,-1-9-13,6-6-56,1-10-14,-2-5-187</inkml:trace>
  <inkml:trace contextRef="#ctx0" brushRef="#br0" timeOffset="187667.9676">7998 6345 400,'0'0'21,"0"0"-12,0 0 1,0 0-8,0 0 34,0 0-16,88 1 24,-72-5-35,2-2 0,-1-5 24,0-2-31,3-5 16,1-6-16,0-4 11,-5-5-12,-1-1 1,-9-2-1,0-2 11,-6-2-5,0 3-7,0 3 0,-3 5 7,0 6-5,-3 9 15,4 6 1,1 5 37,-1 3-45,2 0-2,0 6-8,0 23-24,0 15 19,3 15 5,5 9 0,4 3 21,-2-2-17,-1-6 13,2-4-7,-1-6 0,-2-3-7,-1-6-3,-1-4 0,0-4 0,-2-3 1,-2-6-1,1-5 0,-3-5-2,0-6 0,0-5 2,0-5 0,0-1-3,0 0 14,0-6-22,0-12 11,0-6-40,0-6 40,0-6-31,6-3 20,-1-2 6,-5 2-13,0-2 15,0 4 0,0-2 3,0 1-6,-2 2 6,2 1 0,0 2 19,0 4-15,8 7 4,2 5-8,2 10 3,4 4-10,4 3 7,5 0 0,3 7-4,-2 8 4,-4 3 0,-7-1 0,1 1 0,-8-2-5,-5 0 5,-3-3-2,0-3-6,-2 1 0,-12-2 4,-3 1-4,-2-3-33,-5 0-71,4 1-64,-5-2-38</inkml:trace>
  <inkml:trace contextRef="#ctx0" brushRef="#br0" timeOffset="189093.8121">8853 6191 60,'0'0'59,"0"0"-33,0 0 40,0 0 36,0 0-21,0 0-5,-90-10-24,71 32-7,1 6-4,6-1-35,3-4-6,3-2 1,6-4 0,0-3-1,0-4 0,0-2-1,9-2 0,3-3 1,1-3-8,1 0 4,2-6-31,-1-9 0,1-3 10,-5-1-29,-3 1 42,-4 2 0,-4 0 12,0 3 14,0 6 3,0 1 54,0 4-35,0 2-36,0 0 0,3 0-33,4 13 33,1 2 0,2-2 6,-2 1-6,5-2 0,-1-2-2,3 0 0,0-5 4,3 1 1,-3-4 4,3-2-1,-5 0-4,-1 0-2,-3 0 5,-1-8 2,-2-6 0,1 0 17,-3-6-2,-2-1-21,-1 0 6,-1-2 15,0 4-22,-7-1 13,-6 7-13,2 2 1,3 4 5,1 2 4,4 2-10,2 2 0,1 1 3,0 0-9,0 0 3,0 0-23,0 0 22,0 0-10,8 4 14,3 4 0,6-4 3,0 2-5,3-3 2,2 0 0,4-1 3,-1-1 0,0 1-3,0-2 0,-3 3 4,-5 0-8,0 1 4,-1 4 0,-5 2-9,-1 2 9,-4 4 0,0-2 0,2 3 0,-1-1 0,-1 0 0,0-1 5,-3-5 9,3 1-9,-3-4-1,4-2 1,-1-2 3,0-3-8,6 0 0,0 0 1,3-14 17,4-4-15,-2-4-2,4-4-1,-5-1 8,-4-3-8,0-2 0,-3-2 2,-3-4-2,-3-1 6,-2 0-6,-1 0 0,0 2 2,0 2-4,0 9 2,0 6 0,0 9 1,0 10-1,0 1-4,0 8-2,0 19-15,0 12 16,0 8 5,0 2 0,0 3 6,2-5-4,4-1 8,4-9-6,2-5 2,0-8-9,6-5 3,1-4 0,4-7 0,7-6 1,3-2 7,-2 0 0,3-15-3,-5-6-7,-4-2 2,-4-4-3,-9-3-2,-4-2 6,-3 0-1,-5 4 0,0 6 10,0 6-9,0 7 12,0 6 5,0 3 26,0 0-44,0 18-7,3 5 0,6 1 14,-1-3-5,3 0-2,0-4 0,1-4 7,0-2-5,-2-2-2,-1-6 0,0 0-56,-3-3-15,-6 0-135</inkml:trace>
  <inkml:trace contextRef="#ctx0" brushRef="#br0" timeOffset="189294.3468">9800 5822 383,'0'0'212,"0"0"-212,0 0-70,0 0-36,0 0 74,0 0-56,0 0-44</inkml:trace>
  <inkml:trace contextRef="#ctx0" brushRef="#br0" timeOffset="189573.0194">9266 6075 256,'0'0'103,"0"0"-98,0 0 27,94-6 32,-46-4-13,3-2-15,-1-2-18,-2 1 12,-2 1-28,-1 1-2,-3 4-1,-7 1-119,-8 1-93</inkml:trace>
  <inkml:trace contextRef="#ctx0" brushRef="#br0" timeOffset="190914.2089">10248 6069 153,'0'0'89,"0"0"-6,0 0-8,0 0 7,0 0-13,0 0-13,-24-18-47,12 18 18,-3 0-26,-3 14 3,-1 5-3,1 4 6,1 1-7,4 2 0,6-4-1,2 1-8,5-4 9,0-1 0,0-2-1,11-5-8,6 0 9,4-5 0,2-1 3,5-5-4,3 0 1,2 0-1,3-8 1,-2-4-26,-3-3 9,2-3 5,-3-3 4,3-5 6,-2-2 2,-1-4 0,-3-3 5,-4-2 0,-6-1-5,-5-3 11,-4 1-5,-4-1 13,-4-1-16,0-3-3,0 1 2,-12 2 3,2 4-6,-3 10 1,2 6 0,-1 9 18,0 8-7,2 5-5,-4 0-6,1 16-4,-2 20 3,2 15 1,5 9 0,8 0 2,0 1-2,0-6 0,12 0 10,6-9-6,1-2-4,4-8 0,2-7 2,0-7 0,1-5-1,2-9-1,2-7 0,3-1 11,1-1-8,5-17-3,-2-7 3,-1-5-10,-6-3 6,-2-3-13,-10-2-1,-6 4-39,-9 2 46,-3 8 7,0 8 2,-7 6 28,-4 7 12,6 3-15,-2 5-26,3 18-4,2 8 3,2 5 1,0-1 0,15-2-7,10-5 11,5-5-4,4-6 4,1-7-4,-2-2-28,-2-7-81,-6-1-194</inkml:trace>
  <inkml:trace contextRef="#ctx0" brushRef="#br0" timeOffset="195071.709">12565 6008 118,'0'0'48,"0"0"16,0 0 1,0 0-21,0 0-14,0 0 8,0 0-10,17-80 5,-9 69 4,4 4-29,1-1 15,-1 5-14,2 1-5,4 2 10,-1 0-12,0 4 1,1 12 15,-3 5-16,0 4 6,-6 2-3,-5-2 4,-1 0 3,-3-4-11,0-3 5,0-4-3,0-2-3,0-2-2,0-4-5,0-5 7,0 1 13,0-2-12,0 0 10,3 0 8,4-16-15,1-8-4,6-1 0,2-2 0,0 4-1,2 4 1,-1 3 0,-1 8-4,-2 3 4,-1 5-1,-1 0-5,0 3 5,0 10-9,0 2 11,-2 4-1,-1-4 0,-3 0 2,-3-3-5,0-3 1,-1-3 2,-2-3-5,0-2 5,0 1 0,2-2 10,-2 0-5,3 0 9,2-8-6,1-10-8,4-3 3,4-1-3,-1 1 0,-1 4 4,0 3-4,0 7 0,0 1 0,3 4-7,0 2 1,3 0 6,3 0 0,2 10 0,3 3 0,-2-1-1,1 0 1,0 0 0,-1-3-4,-3 0 4,2-2 0,-1-3 5,3-4-3,2 0-2,-1 0 0,-1-3 3,-3-8-5,-4-2 6,-4-2-4,-4 0 2,-1-2 6,-3-1-4,-2 3-4,-1 2 0,-1 0 9,-2 4-5,0 5 1,0 1 14,0 3-16,0 0-3,0 0-3,0 15-3,0 4 3,0 2 3,0-3 0,0 1 0,9-3 4,1-2-7,1-2 3,1-5 0,1-2 2,4-2 0,-1-3-2,2 0 3,0 0 4,1-9-7,1-5 0,-1-2-2,-3-2-5,-2-2 6,-5-1 1,-3 0 1,1 1 5,-4 4-9,-2 3 3,1 6 0,-2 4 6,0 3-3,0 0-3,0 0 0,0 14-14,0 4 14,0-2 0,2 1 2,1-1-4,3 3 2,1-3 0,3-1 0,1-3 6,2-4-6,-1-2 0,2-3 1,2-3 1,-2 0-2,0 0 0,0-14 0,1-3 10,-3-2-13,-1-7 3,-3 2 0,1-3 5,0-1-5,3 4 0,1 3-2,-1 4 4,-3 11-6,-1 4 4,-1 2-13,5 3 9,0 15 1,3 4 3,-3 0 0,0 2 5,-2-1-5,-1-1 3,0 3-2,0-4 12,-3-2-12,-1-1 0,-4-6 0,-1-1 2,0-5-6,0-2 0,0-2-17,0-1 20,0-1 2,-1 2-1,-1 0 16,2-2-15,0 1-1,0-1-1,0 0-9,0 0 8,11 0 2,5 0-1,0-9 1,1-5 4,1-1-7,-2-6 2,2-1 0,3-4 3,3-6-3,1-4 0,0-4-1,-5-4 7,-2-1-6,-8-2 0,-2 0 0,-4 4 6,-4 4 24,0 5 32,-2 12-5,-3 7-29,0 9 19,2 6-25,3 0-22,0 17-6,0 20-26,0 16 32,0 5 3,3-1 2,3-7-8,3-9 3,0-6-1,3-5-6,3-6 7,3-4 0,3-6-2,1-5-29,5-4-19,0-5-30,2 0-17,-3 0-91</inkml:trace>
  <inkml:trace contextRef="#ctx0" brushRef="#br0" timeOffset="195356.901">14107 5759 320,'0'0'119,"0"0"-118,0 0 46,0 0 45,109-21-54,-65 11 3,6-5-9,11 0-32,3-1 11,-1 1-11,0-1-17,-5 1-12,-7 3-131,-11 5-93</inkml:trace>
  <inkml:trace contextRef="#ctx0" brushRef="#br0" timeOffset="196807.5759">15480 5427 198,'0'0'114,"0"0"-20,0 0 26,0 0-28,0 0-59,0 0 26,10-31-37,-10 31-13,2 0-9,4 18-15,0 11 15,1 12 7,1 4-6,-4 3 26,1-1-24,1-5 1,1-3 1,-1-3 0,2-3-5,-2-1 0,-3-2 0,2-4-3,-3-5 3,-2-5 0,0-4 4,1-3 0,-1-4-8,0-1 2,0-2-11,0-2 2,0 0 11,3 0 0,-1 0 4,2-4-1,1-12-3,1-3 0,-1-5 2,2 0-4,5-4 2,0 5 0,7-1 0,0 4 1,-2 6-1,-1 3 0,-4 10-7,3 1-2,-1 0 9,2 12 0,0 6-13,-1 3 18,-6 2-11,-7-1 5,-2 1-36,-6 1 17,-17-3-7,-5-2-6,0-5 15,4-3-32,6-5 36,3-5 10,6-1 4,5 0-1,0 0 4,4 0 14,0 0 27,4-4-34,15-2-6,3 0-4,5 1 2,2-1-2,-3 2 0,3-2 1,-1 0 10,2 1-2,4-2-9,5-2 0,4-2 0,2-2-2,-3-2 2,-5-4 0,-6 0 5,-6-4 4,-8 1-9,-9-1 0,-7-1 7,-1 3 4,-1 1 7,-13 4-6,-1 4 27,3 4-27,3 7 12,1 1-24,2 1 11,0 20-19,-2 7 8,6 1 0,2 3-3,0-3 6,13-5-3,6-4 0,4-2 2,5-3-2,6-6 0,3-6-12,2-3-5,-3 0-87,-6 0-68,-7 0-223</inkml:trace>
  <inkml:trace contextRef="#ctx0" brushRef="#br0" timeOffset="201573.1689">17361 5255 119,'0'0'126,"0"0"-71,0 0 22,0 0 12,0 0-31,0 0 3,0 0-46,0-9-15,0 14 0,5 16-11,1 10 11,1 7 19,3 4 0,0 0 27,-3-3-26,2 1-10,1-1 11,-1 0-13,-1 0-4,-1-3-3,-5-4 12,-2-5-14,0-3 1,0-3 0,-12-5-1,-3 0-66,-3-6-26,3-7-82,-1-3-185</inkml:trace>
  <inkml:trace contextRef="#ctx0" brushRef="#br0" timeOffset="202691.6795">13964 4151 91,'0'0'82,"0"0"-29,0 0 15,0 0 0,0 0 0,0 0-5,0 0-9,7-25 2,-7 25-17,0 0 0,0 0-23,0 0-16,2 8-2,4 20-16,3 16 18,3 13 35,0 8-14,0-1-5,-2-2-1,1-6-7,-4-9-8,3-7 0,-2-3 0,-2-1 1,0 0 3,-4 1-1,-1 2-3,-1 2 3,0-5-9,0-1-7,0-6-33,0-4 0,0-7-97,0-6-115</inkml:trace>
  <inkml:trace contextRef="#ctx0" brushRef="#br0" timeOffset="203446.5872">14734 4262 305,'0'0'109,"0"0"-60,0 0-20,0 0-3,0 0 0,0 0-25,19-12 3,-6 12 1,6 0 0,4 0-2,6 0 2,1 4-5,2 7 22,1 2-15,2 4 4,-2 2-10,-4 2 6,0 2-8,-6 1 1,-4-1 0,-2-2 2,-5-3-2,-3-1 0,-3-2-3,-3 1 11,-3-1-8,0-1 13,0 1-1,0 0 1,-3-1-12,-10 6 8,1 1-6,-6 2-1,-3 1-2,-3 0 0,-1 1 3,1 0-2,3-1-1,2 1-30,1-2-41,4 0-72,1-7-75</inkml:trace>
  <inkml:trace contextRef="#ctx0" brushRef="#br0" timeOffset="204533.9288">16939 5037 357,'0'0'112,"0"0"-39,0 0-19,0 0-54,0 0-17,0 0 17,22 84 25,-8-37 9,1 4 5,0 2-35,1-1 15,-1 1-19,0 0 2,-3 0 19,-1-3-18,-3 3 0,-5 4 0,-3-1 2,0-3-5,0-4 0,0-6 2,0-7-7,3-8 7,2-5-4,2-8-13,3-8-77,6-7-70,4-3-186</inkml:trace>
  <inkml:trace contextRef="#ctx0" brushRef="#br0" timeOffset="205298.239">17733 5258 82,'0'0'217,"0"0"-113,0 0-71,0 0-32,0 0-1,0 0-17,42 17 17,-8-1 12,2 2-8,1 1 16,-1-1-16,-2 1 1,2-2 17,0-3-17,0-1 18,-6-1-18,-7-3 1,-7-2-7,-5-2 1,-5-1 0,-4-2 0,-2-1 19,0 2-18,0 0 39,0 4-21,-2-2 21,-4 1-26,-3 4-2,-4 1 0,-5 6-7,-6 2-5,0 6 0,-4 2 5,0 3-4,-4 1-1,1 3 0,-2-1-1,-1-1 11,-2 0-10,1-3 0,4-5 0,6-4-8,6-4 8,6-5-31,7-2-12,6-5-95,0-4-42</inkml:trace>
  <inkml:trace contextRef="#ctx0" brushRef="#br0" timeOffset="207334.7539">14880 4198 25,'0'0'141,"0"0"-51,0 0-22,0 0-22,0 0-2,0 0-29,-1-1 4,1 1-1,-2 0-14,1 0-8,-2 0 0,-2 0 2,-1 0 2,-1 0 13,-2 0-13,3 0 1,-6 0-1,3 3-15,-2 0-41,-2 2-77,3-2 89,-1-2 30,1 0 14,1-1 11,0 0-11,1 0 7,0 0 12,2 0 0,3 0-1,1 0 9,2 0 5,0 0 1,0 0-28,0 0 8,0 0-11,0 0 2,0 0 1,0 0-5,3 2 0,6 1 12,4 2-5,2-2 13,3 0-8,2 1-11,5 2 12,0-1 1,2 2 3,0 0-8,-2 4-5,2 0-4,-3 2 0,3 1 0,0 1 4,-2 0-4,-1 0 0,-3 1 0,-2 4-2,2-2-1,-1 0 2,1-1 1,2-2 0,0-3 1,1-1-1,1-1 0,-1-4 4,-4 1-4,-3-2 0,-5-2 1,-2 2-2,-3-2 1,-1 0 0,-3-1 0,0 1 3,0-1-6,-1 1 3,0-1 0,1-2 2,-2 1 1,-1-1-3,2 0 2,-2 0 6,0 0-2,0 0 19,0 0-1,0 0 16,0 0-25,0 2 7,0-2 14,0 0-23,0 0 9,0 0-7,0 0-14,0 0 8,0 0-9,0 0 0,0 0-2,0 0 5,-5 0-6,-2 0-5,1 0 8,-5 0 0,1 0 2,-5 1-2,0 5 0,-3 0 4,-1 3-7,-2 3 3,-1 2-3,-4 2-4,0 1 7,0 1 0,2 6-5,-4 3-2,-1 3 7,0 2 0,0-2 3,3-1-1,0-4-2,7-3 0,-1-2-2,8-3 4,2-3-4,3-3 0,2-1 2,0-3-1,4-1 1,-2-1 0,3-2-1,0 1-21,0-3-19,0 1-52,0-2-5,9 0-4,8-3-186</inkml:trace>
  <inkml:trace contextRef="#ctx0" brushRef="#br0" timeOffset="207888.4054">15274 4591 235,'0'0'96,"0"0"-52,0 0 13,0 0-13,0 0-19,0 0 1,0 0-24,12-40 27,-12 40-4,0 0-11,0 0 16,0 0-30,-9 0-6,-9 12 2,-4 3 7,-2 2-6,2-1 0,3-1-15,3-4 10,6-3-12,2-3-7,6-3 4,0-1-34,2-1 26,0 0-11,0 0-29,7 0 28,7-9 4,2-4-32</inkml:trace>
  <inkml:trace contextRef="#ctx0" brushRef="#br0" timeOffset="208760.5735">18695 5731 553,'0'0'10,"0"0"-10,0 0-139,0 0-73</inkml:trace>
  <inkml:trace contextRef="#ctx0" brushRef="#br0" timeOffset="212500.9398">6240 7719 204,'0'0'188,"0"0"-128,0 0 19,0 0-35,0 0-26,0 0-8,0 0-6,14 0-4,8 0 2,8 0 4,6 0-6,7 0 0,6 0 1,-1-1-2,1-7 1,-7 1-41,-5-1-70,-7 2-18,-9 2-68</inkml:trace>
  <inkml:trace contextRef="#ctx0" brushRef="#br0" timeOffset="212817.4051">6508 7698 174,'0'0'81,"0"0"-38,0 0-35,0 0 60,0 0 20,0 86-39,0-58 16,0 1-37,7 3-12,-1-3 12,-2 1-5,1-1 6,-2 2-8,-2 0-18,-1 2-1,0 0-2,0 2 1,0 0-6,0-2-21,0-2-10,0-2 5,0-5-98,0-4-71,0-7-46</inkml:trace>
  <inkml:trace contextRef="#ctx0" brushRef="#br0" timeOffset="213017.9517">6451 8335 313,'0'0'209,"0"0"-102,0 0-42,0 0-43,0 0-22,0 0-2,4 4-3,8 1 5,3-2 1,3-2 8,9-1-3,3 0-2,4-3-8,3-6-28,-2 0-109,-4 0-97</inkml:trace>
  <inkml:trace contextRef="#ctx0" brushRef="#br0" timeOffset="213835.7433">7146 8192 583,'0'0'35,"0"0"-28,0 0-1,0 0 20,0 0-21,0 0 7,18 0-9,-2 0 2,4-8 3,1-4 2,1-8-9,2-5-1,1-8 5,-1-6-7,-3-3 2,-2-3-3,-5-2 2,2 2-10,-7-2 8,-3 2-1,-4 3 4,-2 6-2,0 7 3,0 5-1,0 9 42,-5 7-39,2 5 19,3 3-7,0 0-14,0 17-2,0 19-15,0 20 16,3 6 18,5 5-18,0 5 20,-3 7-8,-2-1-3,3-4 16,-3-5-23,3-9 1,3 2-3,0 1 6,-3 2-8,0-2 2,3-4 0,-6-14 7,0-9-6,0-12-1,0-10 0,0-9-9,-2-5-19,2 0 2,-1-19 2,-1-12 0,-1-7-35,0-1 11,-13-2-10,-5 5-16,1 1 74,3 8 40,3 4 30,5 5 2,3 5-21,3 2-21,0-1-24,21-1-4,13-4-2,8-2 0,7-1 0,-4 1-13,-3 1 13,-8 5-23,-8 3-6,-6 4-47,-9 3-45,-4 0-26,-7 3-158</inkml:trace>
  <inkml:trace contextRef="#ctx0" brushRef="#br0" timeOffset="215207.8442">8884 7871 114,'0'0'161,"0"0"-61,0 0 4,0 0-13,0 0-57,0 0-23,0-15-11,0 27 0,7 9 5,-2 2-5,4 2 12,-3-1-12,3-1 10,-2-2-14,-1-3 4,2-3 0,2-5 10,1-3-7,1-5-3,4-2 0,-1 0 6,4-11-18,2-9 12,-3-1-24,-2-2 23,-2 1-30,-2 1 31,-6 1-2,-5 5 3,1 2-2,-2 5 2,0 4 27,0 1 26,0 3-42,0 0-12,0 0-3,3 12-17,4 4 16,-2 2 4,8 2 0,-1-2 2,3-2 6,-1 1-8,-1-5 0,-3-1 0,1-6-6,1 0 6,0-3 0,-2-2-9,3 0 4,-3-3-3,-1-9-15,-2-6-6,-1-1 27,-5 1-13,1-1 15,-2-1-6,0 1 4,1 1 2,-1 1 0,0 4-5,3-1 3,-1 2 2,2 3 0,1 1-9,8 2 7,4 2 0,2 1 2,9-2-13,4 2 10,-1 2-3,6-2 6,-1 1-4,3-1 11,-6 1-7,1-3 0,0 0 0,-4 1 0,-5-2 0,-5-2 0,-5 1-1,-6-1 7,-3-2-5,-3-1 0,-3-1 7,0 0-16,-5 3 4,-10 1 4,-4 5 50,-2 3-11,2 0-3,-4 6-7,4 16-21,4 5-8,1 7 1,9-1-1,5-3 19,0-1-18,13-3-1,11-5 3,7-2 5,5-5-8,4-7 0,4-5-4,2-2 4,-1 0-34,-1-6-79,-6-8-110</inkml:trace>
  <inkml:trace contextRef="#ctx0" brushRef="#br0" timeOffset="216780.855">11243 7701 189,'0'0'46,"0"0"-1,0 0 5,0 0 8,0 0-16,0 0 6,64-40-12,-51 40-32,-1 16 3,2 7 19,-2-1-10,-3 3 6,-2-2-9,0-3-6,-2-2 6,-2-3-12,-3-3-1,0-3 0,0-3 6,0-1-6,0-4 0,0-1 3,0 0 15,0 0-15,0 0 10,3-15-6,8-3 1,2-5-9,0 4 1,4 1 0,-5 4-2,-2 4 2,0 5 0,-2 3-1,4 2-5,1 0 5,2 10-3,0 6 1,-1 3-1,-1-2 4,-7 0 0,3 1-2,-6-5 2,-1 1 0,-2-5-6,0-4-7,0-4 12,0-1 2,0 0-1,0 0 22,0 0-22,0-12 0,3-7 0,4-5-7,3-4 5,2 4-7,2 3 9,-2 5-6,1 2 8,-1 5-3,6 3 1,-2 3-7,5 3-1,-3 0 7,5 0 1,-3 6-5,0 6 7,7 0-2,-3 5 0,-2-5 0,-1 2 4,-2-1 1,2-3 6,-3-1 8,1-3-19,1-3 9,-1-3-9,7 0 11,0-1-9,6-16-1,-1-6-1,3 1 6,-5-3 1,-7-1-7,-7 2 0,-10 0 3,-5 3-5,0 4 2,-2 7 0,-10 3 23,3 7-16,-3 0 23,0 3-30,-1 17-2,2 4-3,8 2 5,3-2 0,3-2-7,17-2 13,4-4-6,3-3 0,4-6 3,3-6-7,2-1 4,-2 0-24,-3 0-18,-4 0-148,-9 0-117</inkml:trace>
  <inkml:trace contextRef="#ctx0" brushRef="#br0" timeOffset="219017.8945">12803 7617 135,'0'0'77,"0"0"30,0 0-20,0 0 9,0 0-35,0 0-32,-86-38-14,56 38 0,-3 15-8,2 6 1,1 3-8,5 2 12,1-1-6,10 1-5,7-5 2,4-1-2,3-2 2,0-5-3,1 1 0,10-5-1,4-1-4,4-7 5,5-1 0,3 0 6,0-3-6,0-9-4,0-3 4,-4-3-6,-2 0 1,-4-2 5,-3 0 0,-3 4 7,-5 1 0,-3 4-7,-1 3 11,-2 3-3,0 3 18,0 2-11,0 0-15,0 0 0,4 5-15,0 8 15,4 4 0,1-2 2,3 0-7,0-1 5,4-3 0,1-1 3,3-4 4,3-3-7,2-3 0,7 0 4,-3-5-8,4-10 4,0-3 0,-6-3-6,0-4 7,-8-1-1,-4-1 0,-3 0-2,-5 2-1,-1 7 3,-3 4 0,-3 6 10,2 5-8,-2 3 6,0 0-8,6 0-14,4 4 8,2 11 2,4 5 4,1-1-5,-1 4 10,-2-2-5,1 0 0,-6-3 1,-5 2-8,-1-4 7,-3 1-1,0-3-11,-4-2 10,-7-5 2,1-1-4,4-5 10,3-1-6,-2 0 0,2 0 3,-1 0 25,2 0-15,2 0 1,0 0-13,0-1 5,0-2-12,0-3 6,15 0-1,5-1-5,2-4 10,4 2-4,2-2 0,3 0-16,-1-2 14,-2 2-13,-2-4-4,-7 1 11,-4 0 4,-7-1 4,-1 2 0,-3-1 2,-2 2-2,1 3 10,-2 2-2,1 4 11,-2-1-9,0 3 1,0 1-6,0 0-5,0 0-6,1 9-15,2 11 21,2 2 1,0 1 2,2-1-3,0-1 0,2-4 3,4-3-4,-2-4 1,1-4 0,1-1 1,1-4 3,-1-1-2,2 0 0,0-1 5,0-15-8,1-3 1,-2-2-5,-1 0-1,-4-2 7,-3 4-1,-1 1 0,-4 4 3,1 5-4,-2 5 1,0 4 0,0 0 0,0 0 0,0 6-14,0 7 12,4 7 2,2-2-2,1 0 2,1-2 0,1-1 0,3-2 0,-2-2 0,4-3 3,-4-3 3,1-3-6,0-2 0,2 0 0,-1 0 8,1 0-7,0-11 2,1-4 2,-4-3 1,1-1-6,-4-2 0,-3 0 1,-2 0-3,-2 0 3,0 3-1,0 2 0,-2 2 3,-6 5-5,3 0 2,1 4-1,1 4-3,1 0 4,2 1-2,0 0 2,0 0-42,16 0 42,1 1-2,5 3 2,-2-1 0,5 0 1,-1 0-1,0 1 0,-2 0 4,-4 3-5,-2 1 1,-3 1 0,-1 2-6,-4 2 6,0 2 0,-4 0 6,-2 2-5,-1-2 15,-1-3-3,0 1-11,2-2 16,3-1-16,3-1-2,6-2 1,6-3 8,7-3-7,5-1-2,0 0 1,3-5 7,-2-13-8,-2-5 0,-3-3 0,-4-2-23,-9-3 10,-6 2-1,-5 4 2,-4 7 8,0 8 8,0 4 7,-4 6 30,-3 0-28,-2 9-13,-2 13-1,1 7 1,7 1 1,3 0 3,0-3 0,6-1-2,15-8 8,4-5-10,3-5 0,7-6-11,1-2-1,-1 0-41,-2-2-46,-9-7-106</inkml:trace>
  <inkml:trace contextRef="#ctx0" brushRef="#br0" timeOffset="220274.5419">16028 7031 390,'0'0'119,"0"0"8,0 0-62,0 0-32,0 0-33,0 0 0,7 91 13,2-31-8,-2 1 11,1-2-8,2-5 1,-1-7 2,-1-7-11,0-2 0,-2-2 1,-1-1 5,-2-2-6,0-5 0,-3-2-39,2-3 6,1-3-59,1-7-134,3-5-163</inkml:trace>
  <inkml:trace contextRef="#ctx0" brushRef="#br0" timeOffset="221408.6754">16583 7115 207,'0'0'68,"0"0"31,0 0 2,0 0-22,0 0-43,0 0-36,0 0 0,-2 85 31,2-37-18,0 2 15,0-2-17,0-6-4,0-6 6,0-3-13,0-4 0,0-5 6,0 0-6,0-5-22,-1-3-47,1-6-151,0-7-144</inkml:trace>
  <inkml:trace contextRef="#ctx0" brushRef="#br0" timeOffset="222380.0317">16951 7102 242,'0'0'143,"0"0"-58,0 0-14,0 0-45,0 0-26,0 0-15,13-6 14,13 11 1,5 3 3,6 2 3,5 0 1,6-1 1,3 0-8,-1-1 0,2 1 0,-5-1-3,-3 0 10,-5 2-7,-4 0 0,-7-3 6,-9 1-9,-5-2 3,-5 0 0,-2 2-3,-4-1 5,-1 2-2,-2 4 0,0 4 2,-2 3-2,-14 5 14,-4 3-10,-7 1 13,-5 2 8,-4-3-5,-3 4-2,2-4-12,-1 2-6,3-1 0,3-2 0,5-3-8,8-2 3,7-2-30,4-3-29,8-5-77,0-6-159</inkml:trace>
  <inkml:trace contextRef="#ctx0" brushRef="#br0" timeOffset="224399.914">18460 7311 226,'0'0'280,"0"0"-280,0 0 0,0 0 2,0 0 2,0 0 4,-2 50-7,12-44 4,1-3 10,2 0-12,2-3 1,4 0-4,4 0 3,2-18 12,5-6-14,0-6 7,0-7-8,-2-5-1,-4-1 1,-4-6 0,-4 3 0,-4-4-4,-4 1 8,-5-1-4,-1 5 2,-2 4 8,0 7-8,0 3 2,0 9 32,0 8 14,0 8-21,0 5-4,0 1-25,0 7-3,-2 26-9,1 22 11,-1 17 1,-2 11 7,3 4-7,1 4 4,0 0 15,0-1-15,0-3 25,0-8 2,0-10-25,3-9 16,1-5-14,0-6-2,4-4-4,0-4 4,3-6-7,0-7 1,-4-3 0,1-6 1,-1-6-1,-5-5 0,1-5-3,-3-3 20,1 0-16,1-5 15,-2-16-11,0-7-5,0-7-6,0-4-18,0 0 19,-8-3-31,-8 1 33,-1 5-14,1 3-4,2 7 17,3 7 4,3 4 0,5 5 0,3 2 4,0 0-8,6-1 2,21-3-21,6 2 21,7-3-7,2 2 9,-3-2 0,-2 1-18,-2-1 17,-4-2 0,-3-1-4,-3 0-2,-2 3 7,-4-1 0,-2 3-1,-7 4 6,-3 3-5,-4 2 0,-3 2 2,0 0-11,0 0 9,0 0-9,0 6-5,-5 9 8,-6 6 6,-1 3 0,2 1 13,2 2 6,5-5-14,3-1-1,0-4-4,0-2 4,0-4-4,8-1 0,5-7 2,2-3 2,3 0-4,3 0 0,1-15-7,-1-4-13,-3 0 9,-6-2 5,-6 1 0,-6-1-3,0 2 11,0 2-2,-8 0 12,-2 6-9,1 1 15,3 5-8,2 3-9,0 2 29,4 0-30,0 0 0,0 5-8,0 7 1,0-2 7,0 2 0,2-3-4,10 0-1,3-3 5,0-2 0,0-1 8,1-1-1,2-2-7,-3 0 0,3-3 6,-4-9-7,2-4 1,-4-4 0,-3-2-2,-2-3 6,-6 0-4,-1 1 0,0 3-1,-10 0-3,-3 1 4,-2 5 0,1 1 12,7 6-3,2 3-8,4 2-1,1 3 10,0-2-22,3-2 8,12 1 1,6 0-17,4 0 25,-1 3-5,0 0 0,3 0 3,1 5-13,-3 9 10,-1 6 0,-4 4 0,-4 4 13,-4 3-13,-3 2 11,1-3-5,-1-1 9,2-2-15,2-5 0,2-4 4,5-4 4,5-5-8,5-6 0,7-3 11,5 0-28,7-5 17,-2-7-52,-4-3-36,-12-1-322</inkml:trace>
  <inkml:trace contextRef="#ctx0" brushRef="#br0" timeOffset="225888.3486">21075 6704 398,'0'0'98,"0"0"-11,0 0-53,0 0-6,0 0-28,0 0-3,0 0 3,10 124 22,-7-70-4,-3-1-1,2-7-13,-1-5 4,1-5-8,1-3 0,0 1-3,1-1 7,1-2-1,0-2-3,3-6-49,1-5-24,6-10-104,-2-6-114</inkml:trace>
  <inkml:trace contextRef="#ctx0" brushRef="#br0" timeOffset="226691.0394">21379 7242 139,'0'0'326,"0"0"-313,0 0-4,0 0-3,0 0-4,0 0 8,27 4 37,-8-4 26,1-8-48,1-9-16,-2-1 3,-4-2-12,-2-2 0,-2-1 0,-2 0-2,-2 1 2,1 4 0,-4 6-6,-1 6 10,0 6-11,0 0 7,5 0-18,5 10 18,2 6 0,3 0 0,0 0 1,-2-1 2,-4 1-3,-2-4 0,-5 1-19,-5-1 19,0 0-17,0-3 14,0-3-5,0-1 8,0-5-4,0 0 4,0 2 4,0-2 52,0 0-32,0 1-16,0-1-8,0 0-5,0 0 3,0 0-4,0 2 4,9-1 2,7-1 0,2 0 5,5 0 4,0-1 1,3-13-10,-1-3 0,5-4 6,2-4-8,-3-4 2,-2-4 0,-5-2 8,-8 1-2,-4-7-6,-7 1 13,-3-6-9,0 2 29,0 2-12,-7 8 5,-2 5 36,3 10-44,1 9 16,2 6-24,3 4-2,0 0-16,0 6 6,0 27-12,5 17-3,6 12 24,-3 2-8,0-7 1,-1-5 0,1-9-3,4-6 3,0-4 0,2-6-2,1-4 2,0-4-2,-3-6-39,0-7-51,0-6 26,0 0-121,1-19-271</inkml:trace>
  <inkml:trace contextRef="#ctx0" brushRef="#br0" timeOffset="226954.1155">21822 6923 254,'0'0'34,"0"0"-34,0 0 6,105 0 40,-63-5 3,8-5 7,-1-2 18,-5 0-64,1-2 0,-5 5-10,-8 3 6,-3 0-19,-10 6 13,-4 0-53,-7 0-48,-7 0-63,-1 6-27</inkml:trace>
  <inkml:trace contextRef="#ctx0" brushRef="#br0" timeOffset="228157.3919">23164 7049 401,'0'0'38,"0"0"-22,0 0 8,0 0 5,0 0-18,0 0 14,19 0 11,-4-4-17,3-1-8,-3 2-7,-1-1 6,-1-2-12,1-4 2,0-1 0,2-3 7,-4-7-6,0-1-1,-2-7 6,-2-3 0,-2-2-6,-1-3 0,-4 4 1,-1 4-2,0 1 4,0 5-3,0 4 8,0 4 1,0 5-1,0 5 12,0 3 5,0 2-2,0 0-23,0 0-5,0 17 2,0 17-16,0 19 17,0 13 2,0 7 0,3 1 21,1-2-13,1-2 3,1-5 19,1-3-30,1-6 5,1-11-5,0-5 1,-3-6 0,-3-8 4,-2-5-5,-1-7 0,0-6 4,0-3-8,0-5 4,0 0 0,0-9 9,-1-10-9,-4-6-12,4-6 7,-1-5-41,2-4 38,0-6-20,0-1 2,2-3 16,8 2-11,5 2 20,0 7-5,3 6 12,1 6-4,-1 9 13,4 4-13,2 7 7,1 7-9,0 0 0,-1 0-5,-2 17 8,-3 1-6,-4 0 3,-4 1-2,-7-2-4,-4-1-2,0-2-12,-7 0 15,-16-3-12,-4 0 17,-4-5-2,1 2-66,2-5-23,5-1-92,4 1-25</inkml:trace>
  <inkml:trace contextRef="#ctx0" brushRef="#br0" timeOffset="229476.3086">24011 6960 211,'0'0'110,"0"0"-68,0 0-22,0 0 10,0 0-28,0 0 12,-81 36-2,68-15 3,0 1 5,3-1-20,6-3 3,2-3-3,2-1-7,0-4 7,0-2 0,6-4 1,4-3-2,1-1 2,4 0 0,3 0 16,0-11-15,1-4-3,-2 1 1,-4-1 0,-5 3 4,-4 3-4,-4 4 22,0 2 78,0 3-60,0 0-17,0 0-23,0 0-32,0 3 29,0 9 1,6 2 2,5-2 0,-1-3 5,6 0-5,1-3 0,2-3 4,-1-3-2,2 0-1,-1 0-1,-2-2 0,-1-8 7,-6-4-7,-1-1 0,-6 0 4,-1-3 0,-2-1-4,0-3 0,-3 3-1,-8 1 4,-1 2-3,1 1 0,1 4 0,4 3 5,5 2-4,-1 5-1,2-3 5,0 2-5,0 2-10,17 0 7,5 0 3,5 0-5,3 0 5,-2 1 0,-1 7 1,-3 2 2,-3 4-3,-3 1 0,-2 3-6,-4 2-7,2-1 15,-4 2-2,-1-2 3,1-5 1,1 0-4,-1-2 0,1-5-2,-1-1-1,4-4 5,1-2-2,4 0 8,1 0 4,2-9-12,0-8 0,-1-5 5,0-7 13,0-5-17,0-5 1,-2-5-1,-1-4 10,-7-1-11,-4 4 0,-3 5 3,-4 6-9,0 6 6,0 7 0,0 7 3,0 9 9,0 3-12,0 2 0,0 13-28,0 20 28,0 12-3,0 7 3,8 2 7,4 0 2,6-6 6,-2-4-15,3-10 12,1-5-13,-5-6 1,-2-6 0,2-7-4,-1-4 16,3-6-12,6 0 0,-2-6 10,1-11-2,-3-7-7,-5-1-1,-2-6 15,-3 0-10,-2 1-5,-1 3 0,0 6 6,0 6-10,-6 7 4,0 6 0,0 2-6,0 0-14,5 17 14,-1 6-1,1 3 9,2-4-7,0-1 5,4-3 0,1-1 7,4-7 2,2-4-18,5-4 4,4-2-65,4 0-88,0 0-279</inkml:trace>
  <inkml:trace contextRef="#ctx0" brushRef="#br0" timeOffset="229661.2255">25186 6661 487,'0'0'73,"0"0"-73,0 0-64,0 0-40,0 0-36,0 0-14</inkml:trace>
  <inkml:trace contextRef="#ctx0" brushRef="#br0" timeOffset="229946.8182">24627 6805 394,'0'0'38,"0"0"2,0 0-33,0 0 55,94-31-18,-54 19-20,4 1-3,2 2-20,0 0 9,3 1-7,0 1-3,-2 1-20,-4 1-24,-10 4-129,-12-1-102</inkml:trace>
  <inkml:trace contextRef="#ctx0" brushRef="#br0" timeOffset="231065.449">25436 6773 45,'0'0'150,"0"0"-76,0 0-37,0 0-35,0 0 39,-81 11 13,65 15-21,-4 5 56,5 3-55,2-1-7,5-5-17,7-2-6,1-3-8,0-2 2,3-5 2,11-3-2,3-3 2,6-4 0,3-6 0,4 0 2,-1 0 17,-2-14-14,-5-1-2,-1-6 14,-5-2-16,5-3 4,-2-8-5,1-4 5,-1-4-8,-5-1 3,-4 3 0,-5-1 7,-5 3-7,0 4 0,0 0-3,-5 6 8,-7 3-5,3 9 7,2 5-4,2 9 26,1 2-29,-2 8-4,-3 24 3,-2 12-1,4 8 2,6 3 0,1-1 1,0-2-3,8-2 3,9-3-1,4-10 0,4-5 0,3-5 0,5-9-1,-1-7 3,0-7 2,3-4-4,-2 0 0,1-18-4,-4-4-6,-6-9 1,-8-1 2,-3-4 2,-8 2 4,-5 2 1,0 7 0,-5 8 15,-6 7-2,2 8 24,3 2-26,0 12-5,-1 12-12,2 8 4,5-3 2,0 1-3,5-5-1,14-3 4,9-6 0,6-7-8,8-5-4,4-4-50,-4 0-78,-3 0-106</inkml:trace>
  <inkml:trace contextRef="#ctx0" brushRef="#br0" timeOffset="231704.7313">26626 6923 434,'0'0'215,"0"0"-213,0 0 16,0 0-18,0 0 4,0 0-10,0 15 1,0 3 5,-7 1 7,-5 2-7,-6 2-19,0 0-63,-3-4-112,-1 1-30</inkml:trace>
  <inkml:trace contextRef="#ctx0" brushRef="#br0" timeOffset="233741.3211">27403 6924 436,'0'0'98,"0"0"-98,0 0 0,0 0-3,0 0 6,0 0 2,0 0 37,72 30-29,-51-30 22,1 0-18,1 0-10,1 0 9,1-7-15,0-8 0,1-6 8,-2-6-3,1-5-6,-3-4 0,-2-2-2,-4-1-7,-7 0 9,-3-1 0,-3-1 2,-2-1 1,-1-1-3,2 3 0,-1-1 1,1 5-2,-1 3 1,1 9 0,-2 9 2,0 4 12,0 7-14,0 2 22,0 2-18,0 8-8,0 22-13,0 15 17,-5 10 0,4 0 7,1-3-7,0-2 0,14-5 3,0-4-8,3-4 5,4-3 0,2-7 0,0-6 9,4-8-9,1-6 0,5-7 8,9-2-13,6-22 5,4-6-1,0-6-7,-3-3-12,-8-3 13,-8-2 5,-8-3-13,-6-1 9,-8 0 6,-7 6 0,-4 6 19,0 7-17,0 12 37,-3 7-2,2 8-13,-2 2-3,0 19-21,-2 18-5,0 11-3,2 6 13,2-4-5,1-5 0,0-6-1,0-4-3,0-5 4,0-6 0,0-4-1,0-10 3,0-4-2,0-6 0,1 0 13,-1 0-13,2 0 3,2-14 0,3-9 3,5-6-6,2 4-9,0 5 7,-1 6-23,-2 7 11,-4 2 8,5 5-12,-1 0 15,2 2-10,2 13 13,3 0-3,1 2 4,2-2-1,0-2 0,1-1 1,4-5-1,2-2 0,5-2 2,0-3 2,-3 0-3,-2-1-2,-4-13-2,-8-1 3,-3 0-3,-5-1 3,-5-1 0,-3-1 1,0 3 1,0 3-2,-3 4 28,0 5-11,0 3 7,0 0-24,-2 19-3,4 4-9,1 4 12,0-1-1,4-2-1,12-3 2,3-1-1,2-6 5,1-6-1,1-5-3,0-3-12,-1 0-22,-2-7-90,-8-10-375</inkml:trace>
  <inkml:trace contextRef="#ctx0" brushRef="#br0" timeOffset="235630.8065">27475 6541 172,'0'0'207,"0"0"-144,0 0-7,0 0 21,0 0-51,0 0-17,0 0-5,115-20 5,-63 18-8,9-1-1,5 0 0,0 0 4,-7 0-1,-1-1-3,-14 1 1,-8 1-1,-9-1-5,-13 3-96,-8 0-83,-6 0-114</inkml:trace>
  <inkml:trace contextRef="#ctx0" brushRef="#br0" timeOffset="237968.3501">30085 6777 340,'0'0'227,"0"0"-188,0 0-8,0 0-9,0 0-6,0 0 17,0 0-30,0 0 12,0 0-10,0 0 3,0-1-13,12-4 5,5-1 0,2-4 4,0-4 2,-6-3-6,2-3 0,-1-2-3,-1-2 1,-3-3 2,4 0 0,-4 1-2,-2 8 5,2 3-3,-6 6 2,-1 6 4,-3 0-12,5 3 4,4 0-15,6 4 16,8 14-2,2 3 3,3 2-2,-1 2 8,-5-4-7,-1-1 1,-1-1 0,-4-1-7,-6-5 7,-1-1-4,-7-3-11,-2-1-30,0-1 15,-17 1 15,-5-4 15,0-1 22,2-3-19,1 0 10,7 0 24,0 0-33,6 0 14,5 0-9,-1 0-7,2 0 6,0 0-8,0 0-6,8 0 6,9 0-6,3 0 5,4 0 1,-2 0 0,-1 0 2,0 0 2,0 0-4,1-3 0,-4-7 4,4-2-8,-2-3 4,-1-5 0,4-4-1,-1-5 6,-1-5-5,-2-2 4,0-7 5,-2-3-3,2-1-4,-3 2 0,-5 1 24,-3 8-16,-4 3 3,-2 5 20,-1 7-24,-1 4 2,0 10-3,0 3 0,0 4 2,0 0-10,0 29-30,0 17 30,2 16-5,-1 7 3,1-4 2,1-6 0,2-8 5,3-9-4,4-6-1,3-5 4,3-7 1,3-3-5,4-3 0,0-9 2,7-7-7,2-2-15,0-2-36,-2-14-20,-7-7-203</inkml:trace>
  <inkml:trace contextRef="#ctx0" brushRef="#br0" timeOffset="238253.5342">30519 6498 201,'0'0'53,"0"0"-22,0 0 40,124 0-14,-69-6-11,4-1-27,-1-1 19,-5 1-18,-2-1-7,-6 1-16,-2 2 3,-6 1-6,-4-1 2,-9 3-83,-11 1-51,-7 1-64</inkml:trace>
  <inkml:trace contextRef="#ctx0" brushRef="#br0" timeOffset="239303.1191">31339 6601 155,'0'0'101,"0"0"1,0 0-51,0 0-15,0 0 12,-98-18-46,72 24 29,-1 7-10,2 4-7,4-2 22,8 0-32,3-3 1,5-2-5,4 0 1,1-5-1,0 2 0,0-3-7,4-1 7,6-3 3,5 0 1,6 0 10,1-4-12,-2-7-4,-2 2 2,-6 3-6,-4 0 6,-3 3 0,-3 3 1,-2 0 5,1 0-6,2 0-5,0 0-6,3 1 0,2 7 10,2 0 1,1-3 0,3 1 3,1 1 1,6-4-4,0-2 0,3-1 3,1 0-1,1 0-2,-1-14 0,-1-2 10,-3-5 1,0-6-11,-3-4 15,-3-3-7,-2-5 19,-1-2-25,-3-4 4,0 0 4,1 1-3,1 2-7,-2 3 0,-3 8 0,-2 8 1,-3 10-1,-1 8 15,0 5 8,0 0-23,0 13-5,-1 23-8,-8 13 7,3 8 3,2 0 5,2-6-2,2-4 3,0-6 1,5-7-4,5-4 0,4-9-5,-2-4 2,-1-7 3,1-5 0,4-5-1,3 0 1,1 0-5,2-14-8,-5-2-8,0-5 15,-10 0 4,2-5 2,-3 0 3,-1 2 7,-1 8-10,-4 6 8,0 5 1,0 5 2,0 1-11,-9 19-22,0 6 11,2 2 15,7-1-4,0-1 0,3-5 1,10-2-9,5-5 6,2-5 2,5-4 1,2-5-1,-2 0-104,2-2-290</inkml:trace>
  <inkml:trace contextRef="#ctx0" brushRef="#br0" timeOffset="239572.6455">31260 6405 360,'0'0'123,"0"0"-87,0 0-29,99-15 56,-44 7 1,11 1-38,5 0-8,4-1-12,-5 2-3,-9 2-6,-9 0-41,-7 1-123,-10 2-186</inkml:trace>
  <inkml:trace contextRef="#ctx0" brushRef="#br0" timeOffset="242279.8828">2333 10149 242,'0'0'81,"0"0"-9,0 0 6,0 0 10,0 0-36,0 0 6,0 0-25,-27-23-21,24 23-12,0 15-4,0 7 4,-1 6 0,1 0 6,3 0-6,0-2 0,0-2-4,0-4 0,7-4 5,7-2-1,-1-2 0,5-1-5,-2-6 5,2 0 0,0-5 1,2 0-7,-1-7 6,3-13-2,-2-4 0,-4 0-26,-5-2 9,-10 2-3,-1 3 22,-4 5-3,-17 0 3,4 6 0,-2-1 11,4 6 6,0-1 4,5 4-5,-1 2-10,8-1 5,-4 1-10,7 0 2,0 0-3,0 0-4,0 0 0,3 0-25,10 0 13,7 0 16,2-4 0,3-6 4,-1-5-4,0-6 1,-3-5-1,0-5 0,-2-7 1,-1-3-1,-3-2 2,-3-4-2,-3 2 6,-6 3 0,-1 4 4,-2 12 21,0 7-6,0 9 28,0 5-11,0 2 9,0 3-39,0 13-12,0 31-23,4 21 22,8 13 1,3 8-3,3 0 6,-2-1-3,-4 0 2,-3-8 8,1-7-12,1-5 2,-2-2 0,4-1-6,-4 1 6,-1-7 0,-2-6 0,-5-10 6,2-11-6,-3-10 0,0-10-26,0-9 10,0 0 16,0-6 8,-10-16-8,-1-10-9,2-7 1,5-1 7,1-6-27,3 3 21,0 2-1,0 5 8,0 7 0,0 10 4,0 5-7,0 5 3,3 2-5,16-4-5,8-1 10,12 0 0,1-3 0,6 2-60,-5-1-35,-7-3-228</inkml:trace>
  <inkml:trace contextRef="#ctx0" brushRef="#br0" timeOffset="243197.9703">3944 9786 84,'0'0'250,"0"0"-181,0 0-27,-3-88-5,11 72 17,5 4-31,2 2 24,4 5-14,3 0-29,6 5 17,3 0-21,5 12 0,-2 11 5,-4 4-3,-4 5-2,-10 5 0,-13 8 0,-3 5-1,-27 2 1,-10 3-31,-7-7 30,3-6-10,6-9 9,10-7-2,8-11 5,7-6-1,7-5 7,3-4-1,0 0 18,0 0-23,0 0 8,7 0-1,13 0-5,11-7 29,7-7-13,8 1-17,3 1 11,-1 1-13,4-1-10,-4 0-29,-2 0-132,-4 2-139</inkml:trace>
  <inkml:trace contextRef="#ctx0" brushRef="#br0" timeOffset="244301.0616">4733 9855 151,'0'0'46,"0"0"45,0 0 15,0 0-7,0 0-37,0 0-37,8-66 2,4 63-14,3 3-9,3 0 6,1 1-10,2 16 0,-3 5 8,0 2 7,-6 4-15,-6-4 0,-2 0 0,-1-5 3,-3-2 0,0-2-3,0-5 7,-3-2 1,-1-5-8,4-3 0,0 0 4,0 0 17,0-11-21,0-8 0,0-7 4,0-1 1,12 1-5,1 4 0,2 5-1,2 4-4,0 5 5,0 7 0,2 1-6,0 0 0,-2 10 4,1 5 2,-3 2-3,-2 1 1,1 2 2,-1-1 0,-4 3-3,0 1-8,-1-3-26,0-4-143,1-5-162</inkml:trace>
  <inkml:trace contextRef="#ctx0" brushRef="#br0" timeOffset="244840.1934">5417 9834 110,'0'0'122,"0"0"-34,0 0 21,0 0-16,0 0-26,-97 24 6,76 0-49,9 2 5,-1 1-29,7-2 11,4-1-14,2 0 3,0-3 0,6-1-7,9-5 14,-3-4-7,7-4 0,-1-7 1,5 0-15,2-3 12,3-18 2,-5-4-12,1-6 4,-8-5 8,-4-4 0,-3-7 4,1-4-9,-2-4 5,-4 0 0,-1 2 24,-3 2-17,0 9 37,0 9 5,0 12-17,0 8 14,0 11-20,0 2-16,0 6-10,5 22-29,13 14 29,4 13 0,-1 2 3,3 0-9,0-6 6,1-7 0,3-8-7,5-9-37,0-6-20,4-10-34,-7-8-294</inkml:trace>
  <inkml:trace contextRef="#ctx0" brushRef="#br0" timeOffset="246090.2383">7413 9625 283,'0'0'56,"0"0"-13,0 0 1,0 0 23,0 0-16,0 0 15,58-72-40,-41 72-24,3 5 16,3 19-5,-4 7 0,1 3 4,-7 1-17,-3-2 10,-2-3-10,-5-3 3,0-5-3,-3-3 0,0-4 0,0-6 4,0-4 2,0-4-6,0-1 5,0 0-2,0 0 24,0-11-5,3-10-17,3-4-4,4-3 5,1 4-11,-2 6 5,4 3 0,-2 6-1,-1 2 1,5 2 0,-1 5-7,2 0 6,-1 2-4,3 11 1,-5 7 1,-1 2-5,-6 1 8,0-2 0,0-1 0,-3-4 4,1-2-4,-2-5 0,-1-3-3,1-5-1,-1-1 4,2 0 0,2 0 0,4-18 4,1-4-4,7-5 0,0-3-2,2 2-4,1 4 6,3 5 0,-1 5-1,4 5 0,2 8 0,-3 1-1,2 0-9,-5 9 7,-2 6 4,-2 1 0,-3 0 1,-1 0 0,0-3-1,1 1 0,-2-2 5,2-5-19,2 0 10,2-4-58,-2-3-94,0 0-215</inkml:trace>
  <inkml:trace contextRef="#ctx0" brushRef="#br0" timeOffset="250587.1277">8422 9602 109,'0'0'97,"0"0"-5,0 0-19,0 0-1,0 0 4,0 0-36,0 0 5,-8-13-28,8 13-14,-1 0 16,1 0-19,0 9 0,0 9-6,0 4 14,0 4-11,0 0 3,0-4 0,0 0 2,4-3-1,3-4 3,-1-3-4,-1-2-4,4-4 4,-3 0 0,4-4 0,1-2-3,1 0 5,6-2-2,-1-10 2,2-3 3,-2-3-5,-2 1 0,0-2 5,-6-1-13,-1-1 13,0 1-5,-3 2 3,-4 4 3,-1 3-6,0 5 0,0 3 0,0 2 40,0 1-28,0 0-8,0 1-4,0 14-11,0 6 11,0-1 0,2 1-3,4-1 0,5-6 3,-3 0 0,1-3 5,0-2-3,-1-5-4,5-1 2,1-3-10,-1 0 1,2-7 8,3-12-6,-3-2-2,3-4 8,-6-3 1,-1 2 0,0-1-2,-3 1 0,-2 5 3,1 3-1,-3 6 23,-2 4-19,-1 5 13,4 3-17,1 0-3,4 0-8,5 11 14,1 4-3,1 3 2,-1 1 4,-1 4-6,2 0 0,-5 1 3,-2-2-7,-3 1 4,-4-2 0,-3-3-5,0-3 0,0-1 3,-11-6-13,-1-3 3,3-5 10,-3 0 4,7 0 17,-1 0 21,2 0-21,4 0 27,0-2-21,0-1-22,0 1 2,0-3-5,12-4 0,12-3-3,7-3 7,5 0-9,0 0-2,1 0-28,2-1 35,-2-3-5,2-2 5,1-3 2,-6-2 3,-2-2-5,-10-4 0,-4-4 1,-4-2-3,-7 1 2,-4-5 0,-3-2 31,0 2-29,0 1 15,0 7 16,-6 6-24,-1 9 21,4 9-15,1 7 4,1 3 0,1 0-19,0 22-16,0 22 11,6 16 2,8 3-5,0 1 8,5-11 0,2-6-4,2-9 11,-1-8-7,3-4 0,-1-8-4,-1-7 0,3-1 4,3-10-23,2 0-16,0-5-55,1-18-61,-10-3-327</inkml:trace>
  <inkml:trace contextRef="#ctx0" brushRef="#br0" timeOffset="250834.5522">9215 9367 452,'0'0'0,"0"0"11,0 0-11,0 0 22,99-4 32,-53-9-1,6-1-38,-1-1 0,0 0-15,1 1 5,-7 4-14,-5 2 1,-7 3-136,-12 3-192</inkml:trace>
  <inkml:trace contextRef="#ctx0" brushRef="#br0" timeOffset="252191.3757">10855 8859 337,'0'0'109,"0"0"-15,0 0-60,0 0-34,0 0 3,0 0 12,65 120 17,-51-67-7,-2-1 19,-2-2-26,-1-2-10,-1 0-1,-1-3-3,-2 1-4,-2-9 0,-2-1 2,-1-7 3,0-8-3,0-4 1,0-7-3,0-5 6,0-4-6,0-1 0,2 0 1,-1 0 5,2 0-5,3-12 12,6-9-13,0-6 6,9-6-6,0-3 0,0-4 1,1 3-6,-4 7 6,-3 5-1,-3 11 0,0 3 1,0 7-1,-2 4 0,5 0 0,-1 0-9,-1 7 9,-3 11 0,-4 8-3,-6 5-3,0 8 6,-9 3 0,-11-2 2,-4-4-15,1-6 8,2-6-32,2-6 19,1-7-25,3-6 17,2-5-1,4 0 27,0-10 2,6-3 2,3-4-4,0 2 16,0 1-13,3 3 9,15-1-9,2 2 3,5 1 4,3 2-5,3 1-3,2 0 11,0 3-3,1-2-10,2 4 0,1-1 7,5-1-9,3 2 2,-5-5 0,-3 0 0,-5-3 6,-8-3-6,-7-2 0,-5-2-3,-7-7 0,-4-1 3,-1-3 0,0 1 2,-4 5 9,-8 6-1,-3 4 19,3 7-12,0 2 28,3 2-27,0 0-13,-4 20 1,5 7-4,4 5-4,4 1 1,0-5-6,16 1 1,8-5 7,6-6-1,6-2 0,7-11-9,-1-3-15,5-2-43,-6 0-113,-7-5-312</inkml:trace>
  <inkml:trace contextRef="#ctx0" brushRef="#br0" timeOffset="252777.3628">12598 8792 338,'0'0'129,"0"0"6,0 0-110,0 0-25,0 0 0,16 77 43,-9-33-21,1 1 12,-1-2-15,2 1-16,-3 0 10,0 0-11,-3 0-1,0 5-1,-1-3 8,-2-4-11,0-2 3,1-7-11,1-4 1,-1-5-45,5-5-21,0-7-88,2-7-96</inkml:trace>
  <inkml:trace contextRef="#ctx0" brushRef="#br0" timeOffset="253278.7155">13102 8947 325,'0'0'75,"0"0"-45,0 0 8,-81 0-14,62 25-3,4 7 17,-1 7 4,2 5 6,5 3-25,3 1-13,6-1 15,0-4-24,0-7 5,18-5-6,4-7 0,4-9 9,5-6-9,6-8 6,-1-1 11,0-4-13,1-19 8,-4-6-11,-4-5 4,-6-7 18,-6-1-12,-5-1-3,-8-1 4,-4 2-4,0-2-2,-7 2-6,-13 3 3,-2 5-10,-1 9 7,3 8-10,2 12-24,4 5-61,0 0-104,5 13-186</inkml:trace>
  <inkml:trace contextRef="#ctx0" brushRef="#br0" timeOffset="253858.0986">13565 8833 257,'0'0'95,"0"0"-71,0 0-19,0 0 1,0 0 28,0 0-23,84 45 17,-51-31-15,3-1-10,0 1 29,-4-2-26,1 1 35,0-2-6,-3 1-24,-2-1-2,-5-1-9,-4-1 7,-3-2-7,-8-2 5,-3-2-4,-4-1 5,-1-1 3,0-1-9,0 0 11,0 3-10,0 3 19,0 2-9,-1 3 20,-14 5 6,-2 2-36,-5 1 3,-2 1-4,-2 4 4,0 2-4,-6 2 3,-1 3-3,-1 3 3,0-1 0,7-3-6,3-2-1,5-5-35,8-5 11,8-4-49,3-7-78,0-3-68</inkml:trace>
  <inkml:trace contextRef="#ctx0" brushRef="#br0" timeOffset="254158.9055">14285 9300 480,'0'0'112,"0"0"-103,0 0 18,0 0 25,0 0 18,0 0-31,0 0 8,0 0 0,0 0-41,0 0-12,0 0 3,-3 0-86,-9 0 17,2 0-88,-1 0-268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4:38:38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19262 1905,'0'-24,"-24"1,24 46,0 1,24-24,-24 23,0 1,0 23,0-24,0 24,0 0,0 0,0 24,0-24,-24 24,24-1,0 1,0-24,0 23,0 1,0-24,0 0,0 0,0 0,-23 0,23-24,0 1,0 0,0-1,-24 1</inkml:trace>
  <inkml:trace contextRef="#ctx0" brushRef="#br0" timeOffset="1071.6458">19168 1787,'23'-23,"1"23,-24-24,23 24,1 0,-1 0,1-23,-1 23,1 0,-1 0,24-24,-23 24,-1 0,48 0,-24-24,0 24,24 0,-24 0,23 0,1-23,23 23,-24 0,24 0,0-24,-23 24,47 0,-24 0,0 0,0 0,0 0,0 0,0 0,0 0,-23 0,23 0,-24 0,1 0,23 0,-47 0,24 0,-1 0,1 0,-1 0,-23 0,24 0,-24 0,0 0,0 0,0 0,-24 0,24 0,-23 0,23 0,-23 0,-1 24,1-24,-1 0,1 0,-24 23,0 1,-24 0,24-1,0 1,0-1,0 1,0-1,0 24,0-23,0 23,0 0,0-24,0 48,0-24,0 0,0 23,0-23,0 1,-23 22,23-23,0 0,-24 24,24-48,0 24,0 0,0 0,0-23,0-1,0 24,0-23,0-1,0 1,-23-1,23 1,-24-24</inkml:trace>
  <inkml:trace contextRef="#ctx0" brushRef="#br0" timeOffset="2073.9406">18979 2939,'0'24,"24"-24,-1 24,-23-1,24-23,0 0,-1 24,24-24,-23 0,23 0,-24 0,1 23,23-23,23 0,-46 0,23 0,0 24,0-24,23 0,1 23,0-23,-1 0,24 0,-23 24,23-24,23 23,1-23,-24 24,24-24,-1 23,1-23,23 0,0 0,-47 24,47-24,0 0,-23 23,23-23,0 0,-23 0,-1 24,1-24,-24 0,24 0,-71 0,23 23,-23-23,0 0,-23 0</inkml:trace>
  <inkml:trace contextRef="#ctx0" brushRef="#br0" timeOffset="25155.1488">13217 11665,'-23'0,"-1"0,1 0,-1 0,1 0,46 0,1-24,23 24,-24 0,1-23,23-1,24 24,-24-23,0 23,23-24,-23 24,24 0,-1 0,-23 0,24 0,-24 0,0 0,0 0,0 0,0 0,-23 24,23-24,-47 23,23 1,-23-1,0 24,-23-23,-24-1,23 24,-46 0,22 1,-22-1,-1 0,1 0,23 0,-24-24,24 24,0-23,0 23,0-24,24 1,-1-24,1 23,23 1,0-1,47-23,23-23,-23-1,0 1,24 23,-24-24,47-23,-24 24,1 23,0-24,-1 24,1-23,-24 23,23 0,1 0,-24 0</inkml:trace>
  <inkml:trace contextRef="#ctx0" brushRef="#br0" timeOffset="26458.568">15334 11500,'0'-23,"0"46,-23-46,-1 46,-23 24,47-23,-47 23,23 0,1 23,-24-23,23 0,1 1,-1-1,1 0,-1-24,1 24,-1-23,24-1</inkml:trace>
  <inkml:trace contextRef="#ctx0" brushRef="#br0" timeOffset="26743.7569">14911 11524,'0'0,"0"-24,0 1,0 46,23 24,1-23,-1-1,1 24,-1 0,48 24,-24-24,0 0,-24-23,1 23,0 0,-1-24,1 1,-24 23,23-47</inkml:trace>
  <inkml:trace contextRef="#ctx0" brushRef="#br0" timeOffset="27229.3826">15499 11147,'0'0,"-24"0,-46-23,23 23,0 0,-24 0,24 23,-24 1,-23-1,47 1,-23 0,23 23,-24 0,24 23,0 1,24-1,-1 1,1-1,23 1,23-1,24 48,0-47,0-24,0 0,24 0,-1-24,-23 1,24-1,-1 1,1-24,0 0,-1 0,24-24,-47 1,47-24,-23 23,-1-23,-23 0,0 0,1-23,-25 23,1-24,-24 0,0 24,0-23,-24 23,24 0,-23 0,-25 0,25 0,-1 23,-23 1</inkml:trace>
  <inkml:trace contextRef="#ctx0" brushRef="#br0" timeOffset="27661.7207">16181 11242,'23'23,"1"-23,-1 0,24-23,-23 23,23-24,0 24,0 0,-24-24,25 24</inkml:trace>
  <inkml:trace contextRef="#ctx0" brushRef="#br0" timeOffset="27893.5286">16322 11289,'0'0,"0"23,0 1,0-1,23 1,-23 23,24-24,-24 1,0 23,0-24,0 24,0 0,0-23,0 23,0-24,0 24</inkml:trace>
  <inkml:trace contextRef="#ctx0" brushRef="#br0" timeOffset="28078.4638">16204 11877,'47'-24,"-47"0,47 24,0-23,-23 23,23-24,0 24,0-23,-23 23,23-24</inkml:trace>
  <inkml:trace contextRef="#ctx0" brushRef="#br0" timeOffset="28579.7352">17121 10795,'0'0,"-23"0,23-24,0 48,0-1,0 1,0 23,0 0,0 23,0-23,0 24,0 23,0 0,0-23,23 23,-23 0,0-24,24 24,-24-23,0 23,0-23,0-1,0-23,0 24,0-24,0 0,0-24</inkml:trace>
  <inkml:trace contextRef="#ctx0" brushRef="#br0" timeOffset="29034.2051">17804 11030,'0'0,"0"-24,-24 24,0 0,24 24,-23-1,-1 24,24-23,0 23,0 0,0 24,24-48,-1 48,1-24,0 0,46-24,-46 24,-1-23,24-1,0 1,-23-1,23-23,0 0,0 0,-24-23,24-24,0 23,-23 1,23-24,-24 0,1 0,23 0,-23 0,-24-24,23 24,1 0,-24 23</inkml:trace>
  <inkml:trace contextRef="#ctx0" brushRef="#br0" timeOffset="29381.9111">18086 11171,'23'-24,"-46"48,46-71,-23 23,0 48,0 23,0 0,0 0,0 0,24 0,-1 24,-23-1,0-23,24 47,-24-47,0 24,0-24,0 24,0-24,-24 0</inkml:trace>
  <inkml:trace contextRef="#ctx0" brushRef="#br0" timeOffset="29887.0674">18885 11100,'-23'0,"-1"0,1 0,46 0,1 0,23 24,-24-24,24 0,0 0,24 0,-24 23,24-23,-24 24,0-1,23-23,-23 24,-23-24,-1 24,24-1,-23 1,-24-1,0 1,0-1,0 1,-24-1,1 1,-1-1,1 1,-1-1,-23 1,0 23,0-24,0 24,0-23,0 23,0-24,0 1,0-1,23 1,1-24</inkml:trace>
  <inkml:trace contextRef="#ctx0" brushRef="#br0" timeOffset="30338.5791">20273 11383,'0'0,"0"-24,23 24,1 0,0 0,-1 0,24 0,-23 0,-1 0,1 0,23 0,-47 24</inkml:trace>
  <inkml:trace contextRef="#ctx0" brushRef="#br0" timeOffset="30501.3627">20320 11547,'-24'0,"48"0,0 0,-1 0,24 0,-23 0,-24-23,47 23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8:40:13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10595 1673 192,'0'0'18,"0"0"-5,0 0 25,0 0-10,0 0-6,0 0-13,93-3 33,-75 22 15,-2 4-37,-1 3 9,-3-1-2,-1-1-24,-3-1 1,-2-5-4,-4 0 0,-2-5-10,0-2 17,0-2-7,0-5 0,0-1 1,0-3-1,0 0 6,0 0 7,0-6 7,0-7-13,0-5-2,0-2 12,6-3-5,3 1 0,9 1-12,-3 3 5,1 6-9,3 3 4,-5 3 0,-2 5-3,4 1-2,-4 0 0,3 8 0,-3 12 2,-2 1-3,-2 1 8,-2 0-2,-3-1 0,1-3 8,-2-3-11,1-2 3,-3-7-1,0-3-3,0-3 6,4 0-2,1 0 0,-1-6 6,5-12-15,6-6 8,2-1 1,2 2 1,-1 3 1,1 6-1,-1 3 8,-6 7-9,3 2 0,-2 2-3,-2 0-3,4 3 4,-2 9 3,2 0-1,2-1 4,0 0-1,0 0-3,1 0 0,-2-2-6,2 1-64,0-3-105,-3-3-127</inkml:trace>
  <inkml:trace contextRef="#ctx0" brushRef="#br0" timeOffset="1334.8425">11659 1701 211,'0'0'63,"0"0"-7,0 0 22,0 0-17,0 0-22,0 0 39,-46-28-56,31 29-12,-6 16-1,2 4-8,4 2 1,3-2-2,9 0-1,3-5-1,0-1-4,0-3-4,0-3 8,12-1 2,0-4 0,5-4-3,2 0-21,1-1 11,-3-13-27,-2 1 4,-5-2 28,-1 1 4,-3-1 4,-3 2 7,0 3-4,-3 2 15,0 5 5,0-1-15,0 1 4,0 3-10,0 0-4,3 0 2,0 0-24,3 0 24,4 5-1,-1 0 1,5-2 2,2-1 0,3 0-1,1-2 3,4 0 2,-2 0-6,-1-4 0,-1-7 4,-4-6 3,-3-2-6,-2-7 8,1-7 16,-3-5-18,0-4 9,-2-1-16,-1 1 2,-3 3 5,-3 4 15,0 1 1,0 11-4,0 7-18,0 9 7,0 7-6,0 0 3,0 3-10,0 24-13,0 15 18,9 11 1,-4 5 3,-2 0 9,-2-6-1,-1-2-11,0-8 24,2-5-24,0-8 2,-2-4-1,0-7 3,0-3-7,0-6 2,0-5 0,0-2 3,0-2-1,0 0 1,3-9 12,5-16-15,1-6-19,4-6-9,-2 2-10,-2 5 32,-3 3-5,2 6 11,2 3-1,2-1 1,5 6-2,1 3-1,-1 2-16,-7 3 15,-3 4-14,-2 1-8,-5 0-15,0 0-39,0 9 18,0 1-15,0 4 11,0-4 59,-2-2 1,-1-1 6,3-4 3,0-1 1,0-1-2,-1-1 0,1 2 13,0-2 36,0 3-22,0 0-5,0 0 5,0 1-23,0-1 0,1 2-5,7 1 5,6 1 8,0 3-4,3 2 10,4-2 13,-1 2-26,2 0 12,0-2 1,5-2-17,4-3 11,6-4-14,3-1 11,-2 0 3,-4 0-9,-7-9-5,-7-4 0,-6-1 5,-6-4 7,-8 0-7,0-3 3,0 3 33,-3 3-39,-5 1 15,1 9-17,0 0 7,2 5 9,-4 0-12,1 18 2,-2 5-10,4 2 9,6 1-10,0-5 2,15 0-2,11-3 2,2-6 3,8-1-5,-4-7-3,-3-4-58,-5 0-44,-5 0-91</inkml:trace>
  <inkml:trace contextRef="#ctx0" brushRef="#br0" timeOffset="4126.3634">14068 1364 174,'0'0'121,"0"0"-121,0 0-13,0 0 13,0 0 46,7 110 5,-4-69 20,1-1-29,1 1-8,-1-4-12,0-3-18,-1-2 11,3-6-15,0-5 5,-4-4 3,1-5-8,-3-6 5,0-3-5,0-3-18,0 0-7,0-7 12,6-13-44,-3-7 34,1-4 14,1-4 9,-4-1 0,-1-1 3,0 0-3,0-1 2,0-1 8,0-2 27,0 2-23,0 4 14,5 6-1,4 6-7,1 8 15,-1 6-27,0 4-3,3 5-10,4 0 2,8 18 3,0 11-4,-3 9 10,0 2-7,-9 0 1,1-4 0,-4-3 0,0-6 1,-2-7 0,-7-6-1,0-4-3,0-6 2,0-3-5,0-1 6,2 0 15,-2-7-1,3-14-4,5-11-8,6-4-2,6-3 0,5 0 0,2 7 2,-3 7-8,-6 8 6,-2 7 0,-5 7 0,0 3 0,2 0 0,2 4-5,2 13 5,1 4 5,-3 3-3,0 1-2,-3 4 11,-1 1-9,-3-1-3,-2-2 1,-1-1 0,-2-1 5,0-4-5,1-3-8,1-6-36,2-4-69,2-7-61,-1-1-97</inkml:trace>
  <inkml:trace contextRef="#ctx0" brushRef="#br0" timeOffset="4405.0306">14982 1295 567,'0'0'74,"0"0"-74,0 0-6,0 0 0,0 0 6,13 108 12,-11-67-3,-2-2-8,0-1 14,0-5-14,0-4-1,1-4 0,1-4 3,-1-4-8,1-4 4,-1-4-40,2-9-60,3 0-107,3-6-65</inkml:trace>
  <inkml:trace contextRef="#ctx0" brushRef="#br0" timeOffset="4643.362">15040 1217 359,'0'0'93,"0"0"13,0 0-42,0 0-52,0 0 2,0 0-14,76-53 1,-39 49 1,-2 2-2,-7 2 0,-6 0 0,-7 0-3,-5 7-9,-4 4-36,-2 2-45,-4 4-53,0-2-23,0 2-1</inkml:trace>
  <inkml:trace contextRef="#ctx0" brushRef="#br0" timeOffset="4828.2905">15050 1396 105,'0'0'36,"0"0"-22,0 0 48,0 0 15,0 0 25,0 0-32,61 10-29,-36-8-26,1 0-15,0 0 10,-6 3-10,-5 2-19,-7 4-77,-8 0-103</inkml:trace>
  <inkml:trace contextRef="#ctx0" brushRef="#br0" timeOffset="5028.8338">14949 1699 72,'0'0'62,"0"0"24,0 0 15,80 2-33,-50-2-23,2-7-12,-1-2-26,-1-2 0,-2 2-7,-4-1-31,-5-1-107,-2-1-96</inkml:trace>
  <inkml:trace contextRef="#ctx0" brushRef="#br0" timeOffset="5360.9104">15528 1199 406,'0'0'35,"0"0"-7,0 0-28,0 0-15,0 0 15,7 100 65,-7-50-15,0-2-2,-3-1-26,-7-3-17,-2-5 4,0-1-5,0-7-3,3-4 3,0-6-4,0-6-3,4-4-41,4-10-70,1-1-36,0 0 34,3-20-102</inkml:trace>
  <inkml:trace contextRef="#ctx0" brushRef="#br0" timeOffset="5646.0942">15556 1325 85,'0'0'123,"0"0"5,33-104-30,-24 80-37,6 5 19,-5 4-51,5 7-15,-1 5-1,-1 3-9,0 6-4,5 21 3,-1 12-2,-1 5 26,-2 3-14,-5-1-4,1-5-1,-3-2-1,-1-5-7,-3-5 0,-1 0 4,-2-5-10,0-3 6,0 0 0,0-1-4,0-2-14,0-4-6,-9-3-31,-2-6-119,-9-5-151</inkml:trace>
  <inkml:trace contextRef="#ctx0" brushRef="#br0" timeOffset="5815.3728">15547 1512 267,'0'0'131,"0"0"-131,0 0 2,0 0 0,94-17-2,-66 14 0,1 0 0,-8 2 5,0 1-10,-4-3-37,-3 1-188</inkml:trace>
  <inkml:trace contextRef="#ctx0" brushRef="#br0" timeOffset="6332.3722">16330 1302 217,'0'0'88,"0"0"1,0 0 19,0 0-40,-77-84-31,50 73 0,-3 4-28,5 4 12,1 3-21,4 0 4,4 0-13,5 5 9,7 10-2,4 6-2,0 7-18,1 7 20,21 4 0,6 2 4,6-1-3,8-2 1,-5-5 0,-1 1 4,-6-8-2,-8-2-2,-4-4 0,-4-5 2,-7-1-6,-5-6 4,-2 0 0,0-2 18,-3-2-11,-17 3 12,-7-1-18,-8-2-1,-4-1-9,-3 0-24,0-3-18,5 0-48,4 0-138</inkml:trace>
  <inkml:trace contextRef="#ctx0" brushRef="#br0" timeOffset="7018.661">16580 1246 244,'0'0'109,"0"0"17,0 0-28,0 0-65,0 0-30,0 0-3,-25 51 0,15-14 12,4 7-6,2-1-2,4 1-4,0-2 9,7-4-12,12-5 5,3-3-2,1-6 6,3-5-2,-3-6-4,4-6 0,2-7 5,-1 0-5,-1-3 6,3-15-5,-2-7 26,-2-4-13,-3-2-5,-7-6-9,-8 1 7,-5-3-7,-3 0 0,0 0 0,-11-2-5,-2 5 5,1 6-37,4 6-25,2 10-97,1 7-42</inkml:trace>
  <inkml:trace contextRef="#ctx0" brushRef="#br0" timeOffset="7381.9844">17123 1212 358,'0'0'107,"0"0"-32,0 0-45,0 0-28,0 0-2,0 0-12,7 32-1,-1 10 13,-2 6 59,-2-1-42,1 0-5,-3-5-9,0-3 4,1-6-6,1-5-1,1-5 0,0-5-3,-2-6-29,4-6-48,0-5-41,2-1-50,2 0-31</inkml:trace>
  <inkml:trace contextRef="#ctx0" brushRef="#br0" timeOffset="7820.8232">17217 1246 109,'0'0'99,"0"0"-28,6-91 39,5 67-70,0 4 4,7 9-10,-2-2-29,3 9 4,1 4-3,1 0 7,0 12-4,-3 10-3,-2 7-6,-7 3 5,-7 1-5,-2 0-2,-11-1 0,-20-4-10,-7-2 7,0-5-40,3-6 4,12-8 15,11-2 21,9-4 5,1-1 19,2 0-12,0 2-8,2 2 1,18 2 0,6 5 45,8 1-5,2 0-9,-2 1-14,-1 1-12,1 1 10,-2 0-13,-4 0 2,-4 0-3,-8-1 1,-1-4-4,-3 1-33,-4-4-79,-5-4-97</inkml:trace>
  <inkml:trace contextRef="#ctx0" brushRef="#br0" timeOffset="8299.8897">17891 1176 269,'0'0'76,"0"0"-53,0 0-17,0 0-6,0 0 53,-2 113 28,2-74-20,0-1-42,0-2 0,0-3-19,0-4 6,2-4-2,2-2 0,1-2-2,-3-2-2,-1-2-5,1-3-3,-2-7-46,0-3-74,0-4-90</inkml:trace>
  <inkml:trace contextRef="#ctx0" brushRef="#br0" timeOffset="8569.4407">17902 1226 389,'0'0'34,"0"0"35,0 0-45,38-84 4,-15 71-6,3 3-14,4 1 7,0 3-10,1 2-2,-1 4 1,0 0 1,-2 0-5,-5 0 0,-5 1-29,-2 5-62,-7 1-62,-4 0-108</inkml:trace>
  <inkml:trace contextRef="#ctx0" brushRef="#br0" timeOffset="8785.5941">17964 1322 5,'0'0'13,"0"0"19,0 0 44,0 0 10,0 0-10,0 0 7,78 33-40,-55-30-17,3 1-14,2 0-4,2 1-14,-3 0 6,-3 3-131,-11-2-111</inkml:trace>
  <inkml:trace contextRef="#ctx0" brushRef="#br0" timeOffset="9001.7613">18006 1591 16,'0'0'108,"0"0"9,0 0 12,0 0-53,100 0 0,-63-5-32,1-5-28,0 3-1,-4 1-15,-5 0 0,-5 0-1,0 1-66,-5 1-27,-7-2-167</inkml:trace>
  <inkml:trace contextRef="#ctx0" brushRef="#br0" timeOffset="9603.3878">18561 1206 298,'0'0'102,"0"0"-15,0 0-87,0 0-4,0 0-1,0 0 5,-2 101 62,2-62-26,0-3-22,0-3 4,0-1-13,2-4-5,2-4 0,4-4-7,-4-2-2,1-4-57,0-7-48,0 0-7,0-7-91</inkml:trace>
  <inkml:trace contextRef="#ctx0" brushRef="#br0" timeOffset="10126.7868">18671 1200 260,'0'0'87,"0"0"-47,0 0-7,0 0-32,99-53 21,-78 53 9,-2 2-12,-4 19-3,-2 8-14,-2 5 25,-5-1 3,-2-1-25,-4-5-2,2-6 3,-2-5 0,1-3-2,2-4-4,-3-6 0,1-2 3,1-1 4,-1 0-7,4 0 2,1-7 2,5-13 11,2-7-14,2-5-1,1-1 1,-1 0 5,0 3-6,-1 5 0,-3 5 3,-3 9-8,-4 5 5,-1 6 0,0 0-4,5 3 3,4 15-2,3 8 2,1 6 2,-4 2 10,0 1-8,-3-1-2,-2-2 5,-2-5-2,0-1-4,-3-5 0,0-3 2,-2-1-14,0-7-14,3-1-77,3-7-52,1-2-61</inkml:trace>
  <inkml:trace contextRef="#ctx0" brushRef="#br0" timeOffset="10443.2414">19411 1122 5,'0'0'325,"0"0"-295,0 0-30,0 0 0,0 0 0,18 85 40,-16-42 30,-2-1-14,0-1 18,0-7-54,0-4-11,0-4-4,0-3 3,0-4-8,0-4 0,0-3 3,0-8-6,0-1 3,0-3-45,0 0-34,0 0-43,0-11-104</inkml:trace>
  <inkml:trace contextRef="#ctx0" brushRef="#br0" timeOffset="10690.6603">19457 1100 159,'0'0'82,"0"0"41,0 0 21,0 0-43,0 0-78,0 0-4,62-80-19,-39 76 0,2 4 5,-2 0 1,0 0-6,-4 7 0,0 3-2,1-1-2,-5 0 4,-2 0-15,-4-3-18,-3 1-100,-4 0-33,-2 0-58</inkml:trace>
  <inkml:trace contextRef="#ctx0" brushRef="#br0" timeOffset="10960.2238">19483 1330 63,'0'0'112,"0"0"-5,0 0-38,0 0-3,87 1-20,-64-1-22,1 0 1,-2 0-23,-2 0 2,-2 0-4,-3 0-12,-3 0-40,-9 8-66,-3-1-83</inkml:trace>
  <inkml:trace contextRef="#ctx0" brushRef="#br0" timeOffset="11160.5421">19416 1542 35,'0'0'90,"0"0"46,0 0-28,0 0-24,82 3-28,-54-3-46,0 0 12,4-6-21,-1 1-1,2 1 0,3 0-145,-5-3 14</inkml:trace>
  <inkml:trace contextRef="#ctx0" brushRef="#br0" timeOffset="11461.2451">19938 1113 345,'0'0'37,"0"0"-37,0 0 0,0 0-10,0 84 10,-3-42 35,-2 0 13,1-1 9,-1-6-34,-1-4-5,2-2-16,0-5 3,2-5-7,1-4 2,1-5-13,0-4-34,0-6-67,0 0-60,0-2-36</inkml:trace>
  <inkml:trace contextRef="#ctx0" brushRef="#br0" timeOffset="11909.195">19924 1205 203,'0'0'47,"0"0"-14,32-77-27,-23 60 1,1 8 18,-4 5 11,-3 2 21,2 2-22,-1 0-32,5 9-5,4 11 4,0 7 5,1 7 19,1 7-19,0 3 12,2-3-11,-1-5-8,-4-6 12,0-3-12,-2-6 10,-2-5-4,-1-4-5,2-4 11,-7-3-5,2-4 1,1-1 30,-2 0-8,0 0 15,5-14 5,0-4-33,2-6 6,4-6-17,-5-6-5,3-6 11,-2-3-11,-1-2-1,0 2 0,-4 6-3,-2 2 1,-3 12 1,0 9-13,0 3 1,0 10-18,1 3-21,2 0-56,-2 2-205,-1 13 52</inkml:trace>
  <inkml:trace contextRef="#ctx0" brushRef="#br0" timeOffset="12432.69">20586 1084 252,'0'0'107,"0"0"-76,0 0-26,0 0 0,0 0 28,116-30 1,-75 24-3,0 2-1,-4-1-26,-4 0 2,-5 4-6,-1-2-7,-6 2-30,-6-2-68,-7 0-142</inkml:trace>
  <inkml:trace contextRef="#ctx0" brushRef="#br0" timeOffset="12664.5009">20715 1030 105,'0'0'145,"0"0"-120,0 0 5,-18 80 24,18-47 28,0 5-23,0 2-18,3-5-33,5-2-1,2-3-1,-2-3-2,-1-1-2,-2-1-2,0-4 2,0-1-4,-2-5-65,0-4-57,1-5-136</inkml:trace>
  <inkml:trace contextRef="#ctx0" brushRef="#br0" timeOffset="13629.3163">22037 1223 181,'0'0'174,"0"0"-135,0 0-39,0 0-3,0 0 3,0 0 29,0 90-27,0-69 15,0-1-10,0-3 1,6-4-8,4-3 2,5-4-2,3-4 18,3-2-17,4 0 11,1-6-12,2-9-5,-1-4 4,-2-2-11,-7 0 12,-6 2 3,-6-1 6,-6 4-7,0 4 7,0 4 35,0 7 29,0 1-41,0 0-28,0 7-4,0 11-14,-1 5 14,1-2 0,0-1-6,4-4-2,8-4 7,0-1 1,1-5 4,1-5 3,0-1-7,5 0 11,0 0 1,2-8 20,0-8-26,-3-3-1,-5-2 2,-4-2 1,-6 0-8,-3 2 0,0 1-22,0 4 1,-6 3-48,-6 3-57,2 5-111</inkml:trace>
  <inkml:trace contextRef="#ctx0" brushRef="#br0" timeOffset="13852.0001">22635 1366 458,'0'0'134,"0"0"-99,0 0 28,0 0-30,0 0-16,0 0-13,5-4-4,-4 0-5,2 3-45,2-1-53,2 1-77,-1-2-153</inkml:trace>
  <inkml:trace contextRef="#ctx0" brushRef="#br0" timeOffset="14481.8364">22892 1361 263,'0'0'80,"0"0"-39,0 0-11,0 0 11,0 0-40,0 0 2,10 8 6,-4-6-3,5 0 23,2 0-6,-1-2-22,0 0 14,-3 0-10,0 0-4,2 0 6,-3 0 3,0-2-10,1-5 15,0 1-5,0-2 21,0-3-17,-3 1 0,0-6 6,-1-1-12,1-3-4,-4-2-4,-2-4 0,0-2-15,-6-1 15,-10 2-17,2 6 5,2 3-29,2 6 41,5 6 0,4 3 3,1 3-14,0 0 9,0 0-15,0 1 14,3 12-15,9-3 17,6 2 1,0-2 0,6 0 7,2-2-7,3 0 0,0 1 2,-2 0 2,-6-1-4,2 1 0,-6-2 9,0-1-10,2 2 1,-8-2 0,-3 2 4,-1 3-3,-7 0-2,1 2-2,-1 1-4,0-2 7,0 1 1,0 0-1,0-3 0,0-1-41,0-3-100,8-3-136</inkml:trace>
  <inkml:trace contextRef="#ctx0" brushRef="#br0" timeOffset="14670.2672">23490 1411 492,'0'0'97,"0"0"-82,0 0 31,0 0-33,0 0-5,0 0-4,0 0-4,2 0-37,5-8-63,5-2-131</inkml:trace>
  <inkml:trace contextRef="#ctx0" brushRef="#br0" timeOffset="15002.3353">23778 1027 327,'0'0'120,"0"0"13,0 0-51,0 0-21,0 0-24,0 0-34,0-42-1,0 42-2,0 0-5,0 7-2,0 19-8,0 8 15,0 7 0,0 1 2,0-1-2,5-2 0,-1-4-1,5-7-7,0-4-2,-1-4-1,2-5 2,2-3-28,1-4-6,10-4-70,-3-4-55,4 0-122</inkml:trace>
  <inkml:trace contextRef="#ctx0" brushRef="#br0" timeOffset="15287.5201">23583 1214 157,'0'0'21,"0"0"49,0 0 42,112 4-2,-69-4-62,2 0 10,2-3-24,-5-5-30,-4 0 10,-4-2-14,-4 3-11,-2-2-91,-6 0-99,-4 2-91</inkml:trace>
  <inkml:trace contextRef="#ctx0" brushRef="#br0" timeOffset="15588.3351">24189 1313 139,'0'0'45,"0"0"44,0 0 22,0 0-62,0 0-10,0 0-28,0 2-8,0-1 2,0 1-4,0-2 6,0 2-7,0 1-50,0-3-106</inkml:trace>
  <inkml:trace contextRef="#ctx0" brushRef="#br0" timeOffset="17045.1579">24988 934 185,'0'0'175,"0"0"-82,0 0-4,0 0-14,0 0-41,0 0 3,-3-18-24,5 16 8,12-5-21,6-1 5,5 1-5,7-6 0,6 3 0,6 2-3,5 1 6,2 3-3,-2-3 0,-6 3 5,-10 1-5,-8 3 0,-5 0 2,-8 0-7,-2 0 5,-1 0 0,-5 0-3,-2 0-6,-2 4 7,0 4-3,0 4-9,0 2 8,0 1 6,-15 3 0,-7 1 11,-8 5-8,-6 3 2,-7 6-5,-5 4-22,-4 2 22,-5 3-23,2-2-6,6-1 22,7-2-36,8-5 17,10-6 22,7-5 4,7-3 1,3-4-1,4-5 0,3-2-3,0-5 1,0 0-3,6-2-3,19 0 8,12 0 55,12 0-23,5-8-16,3 1 21,-2-1-28,2 0 19,-1 1-26,3 0 6,-7 0-8,-7 3 0,-10 3-2,-12-2 1,-11 3-41,-10 0-6,-2-2-45,0 2-25,-2 0-148</inkml:trace>
  <inkml:trace contextRef="#ctx0" brushRef="#br0" timeOffset="18411.1955">26737 995 166,'0'0'94,"0"0"4,0 0-42,0 0 48,0 0-74,0 0-12,-29-25 4,16 44-17,-5 8-5,0 5 0,0 1 0,6 0 0,5-3 0,5-1-1,2-3-9,0-5 4,9-3 6,5-3 0,3-3 4,0-8-4,-1-2 6,6-2-4,0 0 14,0-11-5,-1-5-11,-6-5 0,-5-2 3,-2-2-12,-2 0 6,-6 0-16,0 2 18,-5 1-31,-10 4 23,5 6 0,1-2-1,0 7 8,5 1 2,-1 1 0,3 3 21,2 2-18,-1 0-6,1 0-3,0-1-8,11 1 10,12 0 5,6 0-1,2 0 5,0 0 0,-1 3-8,0 12 3,-3 2 0,-3 2-1,-3 3 1,-8 0 0,-6-3-1,-2 1 3,-5-1-2,0-2 0,0-3 9,0-5-3,0-3-2,0-3-1,0 0 5,0-3 3,0 0-9,2 0 12,2-3-14,5-15 32,7-8-32,7-3 0,3 3-1,3 3-3,-3 6 4,-4 9 0,-5 7-13,-4 1 13,0 5-15,-1 14 10,1 6 4,1 1 2,-4 0 21,8 0-16,0-4 1,7 1-4,4-5 1,-3-4-4,1-4 0,2-2-19,-7-7-90,1-1-198</inkml:trace>
  <inkml:trace contextRef="#ctx0" brushRef="#br0" timeOffset="18997.1728">28348 716 403,'0'0'104,"0"0"-23,0 0-53,0 0-28,0 0-1,0 0-19,6 91 20,-2-37 13,2-1-13,-1-6 16,1-3-15,-3-8 3,3-4-2,-5-1 3,-1-3-5,0 0 0,0-3-5,0-3-4,-1-3-97,-5-7-123</inkml:trace>
  <inkml:trace contextRef="#ctx0" brushRef="#br0" timeOffset="19830.6066">28549 1215 141,'0'0'88,"0"0"-82,0 0 6,0 0 20,0 0 13,0 0-3,21 5-26,-9-5 68,6 0-14,3-3-53,1-8-2,2-4-15,0-5 9,-3-2 2,-2-1-7,1 2-1,-7 2-3,1 4 2,-3 1-2,-1 7 0,-4 2 0,1 4 0,-4 1-7,1 0 6,4 3-21,1 15 3,3 4 18,-3 1 2,-2 1-1,-2-1 0,-4-2-3,-1-2 3,0-1 0,0-3-5,-3-4 4,-13-2 1,-4-6 0,1-1 5,1-2-1,6 0 1,3 0 0,6 0 13,3 0 6,0-2-18,0 0-6,0 2 2,15 0-1,9 0-2,10 0 0,0 0 1,1 0 2,-2-1 0,-4-3-2,0-3 14,1-5 3,1-3 3,-1-6-8,0-3 2,-4-6 13,0-5-17,-1-4 6,-2-6-5,-7-3-6,-2-5-5,-5-1 0,-5 4 5,-2 3 6,-2 12 0,0 10 8,0 12 9,0 7-20,0 6 6,0 0-14,0 24-26,-3 27 12,-5 20 14,2 6 3,1-2-2,2-12 0,3-10-1,0-8 0,0-10 0,6-9-9,5-6 9,0-8 0,2-6-1,2-6-16,6 0-6,6-4-30,-1-13-93,-2-4-251</inkml:trace>
  <inkml:trace contextRef="#ctx0" brushRef="#br0" timeOffset="20068.9289">29040 1027 390,'0'0'49,"0"0"-46,0 0-3,0 0 46,119 4 20,-65-4-32,5-1 10,-1-5-37,-2-2-2,-3 1-5,-12 0-9,-6-1-67,-13-1-107,-10 1-193</inkml:trace>
  <inkml:trace contextRef="#ctx0" brushRef="#br0" timeOffset="27087.5944">30470 1050 248,'0'0'79,"0"0"-11,0 0-40,0 0 9,0 0-25,0 0 7,0 0-11,-84-45 0,66 45 23,-3 0-29,-1 18 3,-5 3-10,0 4 11,2 1-10,7-2 4,1 0-6,8-4 1,6-2 5,2-2 0,1-4 0,0 0-15,4-5 15,11 0 0,8-6 6,7-1 3,4 0-9,0-9 0,1-7 4,-7-2 5,-6 0-9,-5 0 0,-6 1 4,-3 3 9,0 7-8,-7 2 14,-1 4 49,0 1-31,0 0-21,0 4-16,0 22-14,-4 10 8,-1 8 6,-1 1 0,4 3 14,1 0-7,1-2-7,0-3 3,0-7 9,0-6-11,0-7-1,0-3 0,0-3 11,0-2-3,1-2-8,1-5 0,0-3 3,-2-3-6,1-2 3,-1 0 0,3 0 15,2 0-8,4-11 7,7-7-12,5-8 12,1-5-28,5-7 11,1-6-7,1-2 4,-2-1-13,-2 1 19,-5 4 0,-4 4-8,-6 6-1,-8 4 9,1 3 0,-1 6 6,3 4-6,3 1 0,-4 3 0,-1 3 0,0 3 0,-1 0 0,-1 4 0,-1 1 8,0 0-8,0 0-2,0 8-12,0 10 1,2 6 5,-1 1 9,6 1-1,-1-3 3,3-1 5,2-4-8,-1-3 0,1-4-3,3-2-4,5-4 7,-2-4 0,-1-1-5,1 0 12,-5-1-7,6-12 0,-1-2 8,2-5-13,-1-2 5,-3-2 0,1 0 8,-4 3-4,-3 5-4,-3 3 1,-6 5 11,0 1 8,0 5-9,0 2 0,0 0-11,0 0-19,0 14 14,0 3-3,0 4 10,0 0-8,0-1 6,3-1 0,9-2-4,4-2 9,2-2-5,5-4 0,0-3 3,0-3-10,-1-3 9,-3 0-2,-3 0 8,-2-9 1,3-6-9,1-6 0,-2-3 6,1-3-8,-5-3 2,1-3 0,-3-5 7,3-5-3,1-4-4,0 0 0,-1-1-10,-2 3 10,-4 4 0,-4 5 0,0 9 0,-3 6 10,0 7-10,0 5 0,0 6 5,0 2 2,0 1-7,0 0-2,0 6-3,0 22-16,0 14 21,0 13 0,0 5 2,0 3-5,-3-7 3,0-2 0,0-9 2,2-1 2,-1-3-4,2-5 0,0-3-2,0-5 2,-3-5 0,3-8 0,-1-5 4,1-3 3,0-6-7,0-1 0,0 0 3,0 0-3,0 0 0,0 0 3,0 0 0,0-3-3,0-10 0,0 0-2,0 0-7,-3 4 9,3 2 0,0 0 0,0 3-3,0-1 7,0 1-4,0 1 0,0-2-4,0-1 2,0 2 0,0-4 0,0 1-4,0 1 9,0 0-3,0 1 0,0-4 1,6 0-3,1-1 2,2-3-2,-2 1-3,4-1 5,2-2 0,-1 1-2,4-1-7,-2 2 7,-2 2-3,0 2 3,-2 3-3,1 1 5,4 4 0,-5 1-1,3 0-8,-2 0 8,-3 1-2,2 13-9,-3 3 10,-5 2-6,-2 7 3,0 3 3,-11-2-18,-9 0 20,-1-3-1,0-4 2,0-6 6,2 0-7,5-5 0,1-4 0,5-4-10,2-1 7,2 0-7,2 0-4,1 0 10,1-3 0,-2 0 4,2-2-1,0 2-2,0 2 1,0-1 1,0 2-9,0 0 10,0 0-14,6 0 10,2 0-1,1 0 4,-2 3-2,-4 0 3,0-1 0,-1 1-4,-1-3 6,-1 0-2,0 0 2,0 0 7,0 0 13,0 0 2,0 0 0,0 0 14,0 0-25,-4 0-10,-3-5-3,-1-1-9,2 1 0,-2 0-17,4-1-3,-1 1 24,0 2 2,3 1-4,1 0 1,1 0-27,0 1 1,0 1-10,0 0-26,6 0 37,8 0 23,-2 0 8,11 0-1,-1 5 6,-1-1-5,6-1 0,-6-3 0,-1 0 1,-1 0 1,-2 0-2,-2 0 0,5 0 4,-3-3-4,0-5 0,1-4 1,-2-1 6,4-4-7,-2-3 7,1 1 10,-3-2-16,-4 3 12,-3 1-12,0 4 0,-6 1 25,-2 4-17,-1 4 14,0 2 6,0 0-28,0 2-1,0 0-4,0 0-13,0 5 10,0 12-7,0 5 14,0 5 2,0-3 3,0 1-7,0-3 2,0-5 0,7-4 1,0-2-1,2-4 0,1-1 0,6-2 7,4-4-5,4 0 3,3 0-4,-6 0 12,0-5-13,-2-7 0,-1-3 14,-2-5-10,-1-4 0,2-3 7,-4-4-6,0-3 13,0-2-7,-3-3 2,2-3-4,-2 0-2,-2 0-7,1-1 0,-3 1 1,-3 7 17,-2 9 3,1 13 9,-2 8-1,0 3-24,0 2-4,0 0-1,0 12-24,0 26 13,0 16 7,0 8 4,-5 2 5,2-2 4,2-8-14,1-4 5,0-9 0,0-5-2,4-5 4,5-8-2,0-7 0,3-2 3,5-7-3,5-2 0,5-2-7,3-3-22,-2 0-95,-4-5-112</inkml:trace>
  <inkml:trace contextRef="#ctx0" brushRef="#br0" timeOffset="27388.417">31973 1114 456,'0'0'30,"0"0"-18,0 0-12,0 0 9,0 0 58,111-7-30,-63 2-16,2-2-7,5-1-3,-2 1-13,-3-1 2,-5-1-55,-11 1-50,-14 0-154</inkml:trace>
  <inkml:trace contextRef="#ctx0" brushRef="#br0" timeOffset="27673.5996">31867 926 436,'0'0'150,"0"0"-92,0 0-31,0 0-6,0 0-9,0 0-6,-1-1-12,1 1-18,0 0-105,0 0-227</inkml:trace>
  <inkml:trace contextRef="#ctx0" brushRef="#br0" timeOffset="55738.8467">2203 3581 139,'0'0'118,"0"0"-64,0 0 14,0 0 26,0 0-29,0 0 1,0 0-26,0 0-24,0 0 21,-7-43-22,5 43-4,2 0-3,-1 0-6,1 0-4,0 0 2,0 1-28,0 14 27,0 5-2,0 4 3,3 1 3,4 0-1,2-1-2,3 0 0,3-2 2,-3-1-7,4-4 5,-1-1 0,0 0 5,2-4-1,-1-2-4,-4-4 0,3-4-7,-2-2 6,1 0 2,5-8 2,0-12-3,-2-2-11,1-5 1,-6-2-2,-3 2-32,-2-2 43,-7 7-19,0 2 20,0 5-7,0 7 20,0 1-13,-3 4 21,-4 3-17,4 0 14,1 0-18,-2 10 0,-1 8 1,4 1 1,1 2-2,0-1 0,0-2-4,10-3-6,5-2 10,0-3 0,0-5 0,0-3 0,0-2-1,-3 0 0,0 0-8,1-3-2,-1-10 2,-3 0-10,-3-3 17,-3-2-27,0 0 24,0 0 1,-3 2 4,0 1 0,0 4 2,0 0 10,0 2 24,-6 1-27,4 4 7,-2 1-2,2 1-9,1 2 16,1 0-20,0 0 1,0 0-4,0 0-14,3 0-9,9 0 17,6 0 5,-2 0-8,5-1 9,-1-7-17,-1-4 12,2-3 1,-6-4-2,-2-7 8,-5-3-1,-2-7-4,-3-3 7,-3-2-2,0 1 19,0 1-2,0 4 11,-2 10-6,-2 4-12,1 7 38,1 5-37,-1 6 3,3 3 1,0 0-15,0 13-8,0 19 1,0 13 0,8 6 4,1 7 3,-1-1 0,-2-1 4,-1-6 3,-2-4-7,0-5 0,0-9 8,-3-3-12,0-5 4,0-7 0,0-7 2,0-5 3,0-4-5,0-1 0,3 0-3,0-12-6,1-9 9,5-4-10,3 2 0,0 5 2,2 6 8,-5 5 0,-1 0-4,0 6 0,4 1-2,7 0 4,-2 0-8,7 10 11,-2 4-1,0 2 0,4 1-6,1-1 4,1-2 2,2-3 0,3-5 2,-2-5 0,2-1 0,-2 0-2,-4-12 9,-3-6-9,-5-3 0,-7 1 1,-3-2 4,-6 1-4,1 1 5,-4 4-6,0 2 9,0 7 2,-1 2 6,-2 2-7,2 3 1,1 0-11,0 6-12,0 9 8,0 3 3,0 0-3,8 0 4,3-1 0,4-4-5,-2 0 5,-4-3 0,6-4 0,2-3-1,2-3 1,8 0 0,-2 0 2,-4 0 0,0-6-2,0-4 0,-5-4 7,-1-3-1,2-2-7,-3-5 1,-3-3 0,-2-3 6,-2-7-4,-4 1-2,0-4 0,-3-2 4,0 1-4,0 2 0,0 3 2,0 2-4,0 5 4,-1 3-2,-4 3 1,0 6 3,0 6-6,5 4 2,-3 4 0,3 3 2,0 0 1,0-1-3,0 1 7,0 0-3,-3-1 2,3-1-6,-3-1 7,-2-3-12,1 1 5,-2 1 0,2 1 0,-1 3-8,-1 0 8,-6 0-14,0 0 5,-3 10 6,-4 16 0,5 12 1,3 14-6,5 12 8,6 3-1,0-3-2,6-7 3,13-8-3,5-8 3,0-5 0,3-6-4,1-4 11,0-5-12,1-6 5,-1-5 0,5-5 8,1-5-7,5 0-1,1-13 10,-1-7-4,-8-2-4,-2-6-2,-9-3 2,-6-2 2,-3-1-4,-8 3 0,-3 5 3,0 8-3,0 6 0,-2 9 1,-7 3 2,3 0 9,1 11-12,-1 16 0,1 7-4,5 1 4,0-2-2,0-7 2,4-4 0,5-4 0,6-3 2,0-4-2,0-3 1,9-7-1,-2-1-4,6 0-38,-1-12-49,-6-1-128</inkml:trace>
  <inkml:trace contextRef="#ctx0" brushRef="#br0" timeOffset="56177.5143">3400 3276 679,'0'0'42,"0"0"-27,0 0-7,0 0-8,0 0 0,0 0-17,-5-15 7,5 15-69,0 3-200</inkml:trace>
  <inkml:trace contextRef="#ctx0" brushRef="#br0" timeOffset="60450.8216">5796 3580 149,'0'0'23,"0"0"-14,0 0-9,0 0 24,0 0 8,0 0 19,0 0 7,55 22-21,-40-22 0,4 0-5,2 0 3,0-1-8,3-9-16,1-1 16,2-3-24,0 0 1,-2-3 5,-5-3-2,1-1-6,-5-3 22,-1-3-20,-1-6 19,-1-3-21,-4-7 6,0-3-4,-2-3 6,-4 3-9,0 3 6,-3 2-3,0 2 15,0 0-16,0 3 0,0-1 0,-6 4 0,-1 6-2,2 4 0,-1 4 0,-1 7 0,1 4 0,0 3 0,0 5-5,3 0 5,-3 0 0,0 0 0,-4 19 0,1 8 0,1 12 0,2 6 0,6 7 1,0 3 5,0 1-6,0 4 0,11-1 0,2-7 0,2-3 0,4-10 0,1-6-3,4-5 4,1-4-1,8-3 0,0-6 0,-2-5 5,5-6-4,-5-4-1,-1 0 7,0-3 1,-3-10-8,-5-6 0,-4 0 3,-2-10 1,-5-2-4,-2-5 0,-2-5 4,-1 0 2,-4 7-6,-2 5 0,0 8 4,-8 6 7,-2 6 4,1 3-1,0 6-12,-4 0 7,-1 22-10,2 10 1,5 4-2,5 2-9,2-4 11,2 0 0,14-6-4,8-5 7,-2-5-3,5-5 0,3-3 4,3-6-9,3-4 5,5 0-24,0-7-19,-4-9-101,-4 1-86</inkml:trace>
  <inkml:trace contextRef="#ctx0" brushRef="#br0" timeOffset="62223.9837">7140 3133 244,'0'0'63,"0"0"-47,0 0 51,0 0-14,0 0-16,-88-18 7,74 18-40,-5 9 22,0 10-22,4 10 5,-3 4-2,4 5-5,1-4 11,6-2-3,5-3-8,2-5-2,0-3 0,6-3-7,7-6 2,-2-3 5,7-6 0,-2-3-3,5 0-4,3-3-4,-1-14 9,-3-5-18,-2-1 8,-6-1-4,-3-3 16,0 1 3,-5 1 1,-1 3-4,-3 5 14,0 5 24,0 2 15,0 6-16,0 2-17,0 2-7,0 0-13,0 3-10,0 14 8,0 5-1,0 1 3,5-2 0,7-1 0,3-4-3,0-4 5,0-1-2,1-3 0,2-4-5,-3-1-5,4-3-6,-5 0 2,2 0 9,-1-7-2,-3-9 7,0-5-7,0-5 11,-2-5-4,1 0 0,2 2 0,-2 5-1,-2 5 1,1 5 0,-4 5 0,-3 4-2,0 5 1,3 0-4,-1 0-15,3 11 17,0 6-3,-1 4 6,1 0 10,2 1-9,-1 0 15,0-2-16,0-2 1,0-3 5,-3-4-5,3-1 0,1-2-1,-1-3 2,2-2-3,2-3 1,-1 0-5,1 0 2,1-8-11,4-12 10,-3-3 2,-6-2-18,0 1 4,-8 2 6,-1-1 10,0 2-3,0 0 8,-3 4 0,-4 4 8,1 3-13,1 3 19,2 4-19,0 0 1,2 3-9,1 0 10,0-2-2,0 2 0,0 0-28,0 0 17,7 2 11,4 1 0,5 0 0,-1-1 3,3-2-3,-2 0 5,-1 0-1,0 0-8,-1 0 1,-4-3 3,-1 1 4,-3 1-1,0 1-3,-3 0 0,-3 0-2,5 0 1,-4 0-7,4 10 8,-1 7 10,-1 1 4,0 3-3,-3 0 9,1-2-19,2 2 13,2-1-14,4-1 2,3-3 1,4-4-3,5-5 0,4-5 4,4-2 4,3 0-15,0-14 7,1-7-18,-5-4 13,-3-1-5,-4 2 10,-4 3-10,-7 6 17,-2 4-7,-4 5 27,-3 2 3,-1 4 14,0-2-37,2 2-7,2 0 0,1 0-23,6 5 23,-1 2 0,-1 5 3,-2-1-7,-2 0 10,2 0-6,-4-1 0,-3-3 1,3-1-4,-3-3 3,2 0 0,-2-3 5,1 0-2,-1 0 2,3-1 17,3-16-22,3-5 0,3-3-3,3 6-24,0 2 26,-3 5-3,-3 0 4,7 3 0,-1 3-5,3 1 5,0 5 0,-3 0-5,1 0-3,-2 5 8,-2 3 0,1 2-1,-2 1 3,-1-2-2,-1 0 0,-2 0 2,1-3-4,5 0 2,-2-2 0,3 1-2,0-5-11,7 0-42,-3 0-59,3 0-69,-8-9-72</inkml:trace>
  <inkml:trace contextRef="#ctx0" brushRef="#br0" timeOffset="62556.0413">7891 2916 567,'0'0'132,"0"0"-115,0 0-10,0 0-7,0 0 0,0 0-14,0 0-8,0 0-65,0 2-174</inkml:trace>
  <inkml:trace contextRef="#ctx0" brushRef="#br0" timeOffset="63865.9789">8836 2994 130,'0'0'108,"0"0"-35,0 0 8,0 0-23,0 0 16,0 0-32,-6-25-22,-2 25 4,0 0-24,-4 0 10,-3 0-10,-1 10 1,-2 7 1,1 1-2,3 2 2,3-2-5,6-3 1,5-1-4,0-1 6,0-1-13,5-3 13,10-2-4,0-2 10,0-2-12,4-3 6,-2 0-32,2 0 21,0-9-11,-2-8 5,4 1 15,-8-2 4,-1-2-2,-6 5 1,-3 0 2,-3 6 25,0 3 21,0 4 0,0 2-1,0 0-33,0 0-15,0 17-16,8 13 16,0 9 1,-2 8 1,0 8 0,0 5 0,-1 2 6,-5 0 10,0-6-11,0-5-5,0-6 6,-3-2-5,-8-9-1,1-5-2,-2-11 8,3-10-13,1-4 7,1-4-2,3-4 26,-1-15-23,5-9 4,0-9-7,6-2 3,15-3-3,6-3 0,4 2-3,2 3-5,1 1 8,1 4-22,-1 4 6,-1 3-41,4 10-14,-3 5-95,-8 5-127</inkml:trace>
  <inkml:trace contextRef="#ctx0" brushRef="#br0" timeOffset="68509.2806">10215 3323 276,'0'0'82,"0"0"-69,0 0-10,0 0-3,0 0 0,0 0 0,7 10 21,-2-9 0,1-1 2,0 2-7,6-2-12,-3 0 3,1 0-5,2 0 2,0-6 20,0-4 1,-3-3-6,0-2-1,-3-6-7,6-3 6,-3-9-17,-2-2 2,0-5 6,-1 0-7,-1 1 1,-5 2 6,3 4-6,-3 1 0,0 5-2,0 6 2,-3 8 38,0 2-30,1 8 26,1 1-17,-1 2-16,2 0-3,0 0-9,0 19-6,0 11 13,0 7 4,0 7 0,0-2-2,3-3 5,8-1-10,7-2 5,0-6 0,6-3-4,1-4 4,0-8 0,5-5-5,1-5 5,4-5-3,1 0 3,-2-17-24,-1-6 11,-5-5-1,-1-2 14,-3-3-2,-6-2 4,-3-1-3,-5 0 1,-4-2 0,-4 2 6,-2 0-5,0 6 0,0 3 13,-5 6-8,-1 8 5,2 3 0,1 7-4,1 3 20,1 0-27,-1 9-16,-1 17 13,3 9 0,0 2 3,0 2 0,0-4 0,0-5 0,3-3 0,2-4 0,-2-4 2,0-4 3,-2-3-7,-1-3 2,2-4 0,-2-5-5,1 0 5,-1 0 0,3-2 11,5-13-10,3-7-1,8-8-8,4 3-14,3 6 13,-7 6-2,-5 8 11,-8 6-4,1 1-5,0 0 0,4 5 6,4 6 3,0 2-3,2-3 3,0 3 0,2-2 3,1-1 4,4-2-7,-2-2 0,0-4 3,-2-2 4,5 0-3,-1-5-3,-2-7 0,-2-2 5,-4-2-6,-5 0 0,-4-2 2,-4-2 4,0 2-6,-3 1 0,0 7 16,0 3-16,0 5 47,0 2-13,0 0-29,-4 0-5,1 16-11,0 7 11,3 2 0,0 0-2,4-6 0,11-3 2,2-2-2,2-3-2,-1-4 4,0-1-11,1-4-1,1-2-22,-4 0-52,-6 0-106</inkml:trace>
  <inkml:trace contextRef="#ctx0" brushRef="#br0" timeOffset="68941.6305">10172 3092 93,'0'0'55,"0"0"9,0 0 17,0 0-16,0 0-32,0 0-33,49-36 42,-18 32 8,5-1-38,3 0 25,10 1-34,6-2 2,5-2 2,1 1-7,-7 0-39,-8-1-116,-13 3-186</inkml:trace>
  <inkml:trace contextRef="#ctx0" brushRef="#br0" timeOffset="69959.9866">12320 2768 311,'0'0'58,"0"0"-24,0 0-14,8-78 22,6 59-2,3 0-19,5 4 11,2 2-30,4 2-1,-1 3 6,0 6-7,2 2 0,-3 0 0,1 13 0,-3 13 0,-2 4-6,-8 5-1,-8 3-1,-6-1 10,0 4-2,-18-2 0,-9-1-5,-3-4-40,0-3 37,4-4-3,2-8 9,4-2 4,5-9 1,6-2 6,6-3-9,2-3 19,1 0-19,0 0 1,0 0-4,9 0 9,15 0 11,8-3 25,6-7-35,2-1 2,2 3-9,-2 0 0,-2 3-3,-6 4-2,-3 1-127,-13 0-123</inkml:trace>
  <inkml:trace contextRef="#ctx0" brushRef="#br0" timeOffset="70646.2936">12781 2815 38,'0'0'112,"0"0"-26,0 0-10,0 0-11,0 0-34,0 0-10,70-1 28,-55 19-24,-1 4 12,-1 4-28,-3-4-3,-2-1-6,-5 0 5,0-4-5,-3 0 0,0-5 2,0-3-2,0-3 4,0-3-1,0-3 4,0 0-2,0 0 11,0 0-4,0-11-10,0-5-2,0-4 0,6-2 9,4-1-12,4 1 6,2 2-2,1 5-1,-1 4-5,-4 5 5,0 3 0,0 3-9,4 0 3,1 0 6,2 8 0,-4 4 0,3 0 0,-8 1 0,3 0 0,-3 2 0,-1-4-1,-1 2 2,-2-5-2,-3 2-37,3-4-70,-1-2-73,1-1-92</inkml:trace>
  <inkml:trace contextRef="#ctx0" brushRef="#br0" timeOffset="71200.9737">13464 2805 182,'0'0'65,"0"0"16,0 0 11,0 0 12,0 0-39,0 0-17,-46-29-32,22 32-12,-3 17 2,1 2-6,3 4 1,7-1-5,7 1 4,3-2-1,6-3 1,0-3-13,0-3 10,10-3-2,4-3 5,0-6-4,-1-3 2,-1 0 1,2 0-8,-3-8 9,5-11 6,-4-2-4,1-8-1,0 1 3,-4-7-1,2-2-3,-5-1 0,-4 0 0,-2 1 5,0 2-4,0 4 26,-9 3 25,0 7-28,3 6 16,2 8 4,2 4-37,2 3 19,0 0-26,0 10-13,0 22 2,6 11-1,9 9 12,-2-2 0,2-4 5,0-7-8,3-4 3,-1-8 0,5-5-1,2-4-14,-2-4-13,5-7-22,0-5-43,-3-2-102</inkml:trace>
  <inkml:trace contextRef="#ctx0" brushRef="#br0" timeOffset="72451.0974">14668 2757 137,'0'0'130,"0"0"-45,0 0-27,0 0 14,0 0-12,0 0-8,0 0 2,-64-40-44,51 40 4,-4 0-14,2 0-2,-2 15-3,0 5 5,1 6 0,2-1 1,4 0 5,7 0-9,3-4 3,0-1-12,0-4 8,9-3 1,0-3 3,1-4-9,3-2 9,-2-4-10,3 0 2,0 0 5,1-7 3,2-10 0,-1-2 2,1-2-3,-7-2 9,0 2-8,-4 3 1,-1 1 3,-1 3-4,-2 7 0,-1 1 0,-1 6 8,2 0 1,1 0-2,-3 0-7,9 11-28,0 7 28,1 1 0,5 1 1,0-3-1,4-3 1,4 0-1,1-5 2,1-2 3,2-5-7,0-2 2,-1 0 0,0-2 7,-5-13-6,0-3 5,-2-6-1,-4-3 1,-3-5-6,0-2 0,-5-4 3,-1-3 11,-1-2-6,-2 1 2,-3 2 11,0 0-16,0 6 12,0 2-13,-9 6-3,1 10 9,1 5-10,2 6 0,0 5 5,0 0-5,-2 20-6,-3 21-7,-1 13 13,5 6-1,4-1 1,2-5 0,5-5 0,12-7 0,3-9-1,2-3-2,2-8-19,-2-5 10,0-5-11,-3-5-50,2-7-57,-3 0-96</inkml:trace>
  <inkml:trace contextRef="#ctx0" brushRef="#br0" timeOffset="73469.3457">15376 2687 166,'0'0'97,"0"0"-41,0 0-47,0 0 23,0 0 27,0 0-13,-47 58-15,41-39-6,2-1-22,4-1 9,0-1-12,0-3-2,0 0-1,2-6 3,5-1 0,-1-2-2,0-3-3,1-1 5,3 0 8,-2 0 4,1-3-2,-1-8-10,-1-2 1,-3-2-2,1-2-33,-2-2 22,0-1 2,-2 1-2,1-2 9,1 3-13,-1 2 15,-2 4-3,1 5 8,-1 1-4,4 1 0,1 3-10,1 2 9,4 0-14,3 0 10,1 10 0,2 3-1,-1 3 5,-1 3 0,-2-1 0,-3 0 1,1-1 6,-4-2 8,0-2-5,-3-1-1,-3-1-1,0-4-3,0 1 1,0-3 15,0-3-15,0 0 2,0-2 9,0 0-13,0-3 25,0-11-22,0-4 1,2-4-13,9-4 12,3 0-6,4 5 0,-2 3-8,3 8 6,-2 0 2,-2 8-9,0 2 3,1 0 6,-2 6 0,0 7-5,-3 4 5,0 0 0,-3-1 0,0-1 0,-2-4 13,1-1-10,4-2 1,2-4 0,11-3 5,7-1-3,7 0 34,1-3-39,-1-12 14,-4-6-11,-2-4 4,-2-2-1,-9-3-7,-6 1 0,-8 1-5,-7 2 5,0 5 1,0 7 1,-7 5 17,-4 9 25,-4 0-43,0 11 2,-4 16-3,1 6 0,6 0 0,4 0 0,7-3 3,1-4 0,0-5 0,9-3-3,6-6 0,4-3 5,2-6-8,4-3 3,4 0-29,0-9-38,-1-11-218</inkml:trace>
  <inkml:trace contextRef="#ctx0" brushRef="#br0" timeOffset="85702.0662">17903 2629 93,'0'0'154,"0"0"-105,0 0 24,0 0-3,0 0-47,0 0 30,0 0-26,-5-29 7,2 24-6,-1 1-22,-2 1 12,-3 2-18,-1-1 0,-4 2-5,-1 0 10,-1 0-5,-1 0 0,1 6-6,-2 6 1,4 3 5,0 3 0,2 5-8,2 1 2,2 1 6,5-1 0,3-1-14,0-5 11,0-2 3,7-2 0,8-5-10,0-1 1,6-5 9,-2-3 0,4 0 2,1-2-10,0-12-12,-1-1-2,-1-4 16,-5 1-7,-5 0 13,-3 0 1,-8 4 1,1 3 34,-2 4 4,0 4 8,0 3 2,0 0-38,0 0-4,0 0-8,0 3-23,0 11 19,1 2 4,7-1 0,1 0 1,1 1 2,-1-6-3,5-1 0,4-2 0,5-4-2,6-3 3,8 0-1,2 0 6,2-8-6,-3-6 0,-4-4 0,-5-2-16,-8-1 6,0-3 3,-9-1 7,-2-1-2,-6-1 9,-1 0-7,-1 6 8,-2 6-4,1 6 27,-1 6-9,0 3-7,3 0-14,2 0-1,8 5-6,2 12-1,9 4 5,0 0 0,-3 0 2,3-3 0,-2-1 3,-3-2 3,-5-3-6,-6 0 0,-4-2-10,-4-2 6,0 2-3,0 1 5,-17 0 2,-5 3 0,-5-4-7,2 1-41,2-5-93,1-4-113</inkml:trace>
  <inkml:trace contextRef="#ctx0" brushRef="#br0" timeOffset="87090.2793">19515 2308 44,'0'0'136,"0"0"-59,0 0-15,0 0-6,0 0-22,0 0 12,0 0-10,0 0-25,7 0 14,5-3-7,10-1-10,12-4 15,14-3-16,7-1 2,9 1 0,-4-3-4,0 1-2,-5 6-3,-3 0 0,-7 0 5,-2 3 4,-6 0-1,-8 1-3,-7 3-3,-5 0-4,-4 0 2,-4 1 0,-2 8-7,0 3 7,-3 0-1,0 2-5,-4 2 6,0 2 0,-5 3 12,-15 3 5,-10 5-3,-7 3-13,-9 2 12,-2 2-2,-4-1-2,1 0-11,3-2 2,0 0 0,5-1-4,0-1 4,6-2 0,2-1 1,4-2 4,1-2-5,3-3 0,2-3 3,5-3-6,4-3 4,6-4-1,3-2 0,6-5 0,1-1-1,0 0-4,0 0-7,0 0 9,12 0 1,16 0 2,16-3 15,12-7-10,10-4 5,8-1-10,4 1 1,3 1 2,-3 0-2,-4 3-1,-8 0 2,-13 1 6,-14 1-14,-14 3 6,-11 1-24,-9 3 24,-5-1-15,0-1 8,0 2-12,-8-2-153,-10 0-78</inkml:trace>
  <inkml:trace contextRef="#ctx0" brushRef="#br0" timeOffset="87845.45">21128 2264 130,'0'0'128,"0"0"-26,0 0-12,0 0-24,0 0-40,0 0 8,0 0-34,0-5-4,-1 15 2,-10 12 2,-9 10 10,-6 7 38,-5 0-48,-2-1 21,2-3-14,4-6-7,5-3 1,5 0-1,-1-2 0,2-3-9,-3 2-24,0-4 31,0-4-77,3-4-63,4-6-52</inkml:trace>
  <inkml:trace contextRef="#ctx0" brushRef="#br0" timeOffset="88193.1459">20782 2330 124,'0'0'188,"0"0"-150,0 0-38,0 0-13,0 0 13,0 0 18,51 77 17,-22-51-19,0-1 12,1-2-27,-3-2 12,-3-2-13,-2-2 6,-4 0-11,-2-3 8,-2-1-3,-1-4 0,-4-2-18,-1-2-32,-2-3-54,-1-2-48</inkml:trace>
  <inkml:trace contextRef="#ctx0" brushRef="#br0" timeOffset="88810.3696">21054 2216 25,'0'0'113,"0"0"-63,0 0 30,0 0-36,-90-51 1,68 48 15,-3 3-35,-4 0 6,-2 0-11,-2 13-17,-1 4 25,4 6-18,-1 5 9,1 9-14,2 4-2,-2 8 1,10 0-1,5 4 5,8 0-10,7-5 2,0-3 0,9-8 0,13-3 1,9-7-1,4-3 0,4-7 5,7-6 5,0-5 8,9-6 6,3 0 15,4-7-36,-1-11 9,-6 0-12,-7-3 9,-8-2-5,-6-2 7,-7-3-7,-6-1 29,-3-5-30,-9-2 18,-3-2-19,-6-2 6,0 1-8,-4 1 0,-15 3 0,0 4 16,-2 5-16,0 2-3,-1 8-23,0 4-52,-2 7-19,0 5-109,-2 0-181</inkml:trace>
  <inkml:trace contextRef="#ctx0" brushRef="#br0" timeOffset="89433.8723">21674 2104 184,'0'0'65,"0"0"24,0 0-26,0 0-11,0 0-49,0 0 9,30-11-5,0 11 30,3-5-20,3 2 19,4-3-25,2 0-5,-3 0-2,-5-3-1,-6 3-6,-4 2-16,-9 1-70,-3 3-13,-8-4-58,-4 3-24</inkml:trace>
  <inkml:trace contextRef="#ctx0" brushRef="#br0" timeOffset="89696.9558">21868 2102 97,'0'0'45,"0"0"31,0 0-28,-19 105 25,16-69-49,2 1 14,1-3 4,0-1-13,0 0 1,0 1-26,0-3 17,0-4 17,0-2-35,0-2 4,0-5-3,0-3-1,0-2-3,-5-5-33,-4-2-64,-7-1-69,-1-3-120</inkml:trace>
  <inkml:trace contextRef="#ctx0" brushRef="#br0" timeOffset="89881.8833">21693 2606 134,'0'0'140,"0"0"-33,0 0-46,0 0-42,0 0-5,0 0 12,53 35 59,-11-32-12,7-2-55,5-1 5,-3 0-23,-4 0 2,-5 0-1,-5 0-1,-6 0-18,-5-6-24,-5 0-69,-6-1-84,-8-3-142</inkml:trace>
  <inkml:trace contextRef="#ctx0" brushRef="#br0" timeOffset="110266.2113">3634 1619 91,'0'0'135,"0"0"-92,0 0 47,0 0-17,0 0-4,0 0-18,0-8-37,0 8-3,0 0-11,0 6-9,11 15 7,6 6 4,0 8 11,4 3 2,-2-2-9,2 1 8,3-1-14,0 0 1,-2-1 5,3 0-1,-4-2-5,0-8 0,1-1-4,-5-4 4,1-8 0,-8-3 1,-2-3-2,-1-6 6,-4 0-5,6-10 16,2-19-13,2-5 7,-1-3-10,-3 3 1,-3 0 9,-2 5-9,-2 4 1,-1 9-1,1 5 4,-2 7-5,0 4 4,0 0-4,0 0-2,3 17-23,3 6 25,0 1 0,7 1 4,-1-3-6,3-1 2,-3-2 0,3-3 1,-5-4 1,-1-3-2,-4-3 0,-2-5 7,1-1-7,-4 0 3,0-10 46,3-10 7,0-4-46,2-1 10,-2-4 2,1-4-20,2-3 4,1-3-6,-2-2 0,1 1-2,-3 5 4,0 6-2,-3 6 0,0 8-25,0 7-18,0 3-47,0 5-78,3 0-316</inkml:trace>
  <inkml:trace contextRef="#ctx0" brushRef="#br0" timeOffset="110767.5919">4468 1926 35,'0'0'133,"0"0"-100,0 0 66,0 0-40,0 0-26,0 0-1,46 0 7,-34-4 16,3-3-35,0-4-9,4 1-7,-2-2 1,-1 0 2,1 0-7,-3-3 2,-3 0 7,-2-5-6,-6 0-3,-3-2 0,0 2-18,-1 2 10,-13 5-11,-4 2 19,0 7 19,0 4 10,2 0-5,-2 4-5,7 19-14,0 6 1,6 3-3,5 0 7,0-3 8,5-3-16,11-5 0,9-3 7,2-5-5,7-4 1,-1-6-5,-3-3 3,3 0-7,-5 0-55,-5-12-127,-2-4-251</inkml:trace>
  <inkml:trace contextRef="#ctx0" brushRef="#br0" timeOffset="111507.2569">6534 1263 289,'0'0'108,"0"0"-59,0 0-9,-89-7-19,61 19-19,-4 11 15,1 8 25,1 8-38,2 8 14,2 2 2,7 4-12,8 0 11,4-2-19,7-6 8,0-3 7,16-8-6,11-6-9,6-7 0,4-4 4,2-8 2,4-4 0,-1-5-2,0 0-4,1-13-33,-4-8-74,-6 0-160</inkml:trace>
  <inkml:trace contextRef="#ctx0" brushRef="#br0" timeOffset="112140.1417">7245 1188 136,'0'0'232,"0"0"-128,0 0-61,0 0-43,0 0 0,-14 85 24,2-38 7,2 4 16,-1-1-28,-2-1 2,-1-6-9,0 1-3,0-5-10,3-5 1,0-2 0,2-6-5,4-7 5,-1-5-14,6-5-20,0-8-49,0-1-19,0-1 50,11-20 3,4-7-35,1-9-41</inkml:trace>
  <inkml:trace contextRef="#ctx0" brushRef="#br0" timeOffset="112394.0711">7240 1351 30,'0'0'70,"24"-85"-8,-17 55 18,-4 12 40,-1 7-6,-2 9 12,0 2-65,6 0-61,6 2 0,4 23-14,5 9 14,4 12 21,-4 2-17,-1 0 22,-3-2-9,-1-4-15,-2-2 18,1-7-19,-3-5-1,-1-2 4,-2-5-1,-5-3-3,2-3 0,-5-6-5,-1-3 5,0-3-64,0-3-101,0 0-86</inkml:trace>
  <inkml:trace contextRef="#ctx0" brushRef="#br0" timeOffset="112572.469">7234 1526 174,'0'0'56,"0"0"-51,0 0-3,0 0-1,82 1 10,-49-4-10,-2-6 0,0 0-1,-6-2-102</inkml:trace>
  <inkml:trace contextRef="#ctx0" brushRef="#br0" timeOffset="113343.3869">7690 1236 131,'0'0'97,"0"0"-95,0 0-2,0 0 109,8 113-31,-8-72-17,0 1 8,0-1-54,0-4 11,0 1 20,0-8-38,0-3-4,0-4-1,0-4 1,0-2 0,0-5 4,0-5-14,-3-5 6,3-2-25,-2 0 19,1-12 3,1-10-75,0-9 43,0-6-27,6-7-13,2-6 24,-1 0 32,0 1 15,-1 2 8,-3 8-4,0 8 33,-3 8 27,0 8 41,0 6-46,0 3-22,0 4 14,3 2-47,5 0-4,10 15 2,4 15-3,1 9 5,2 3 0,-1 2 4,1-1 4,-1-6 2,-3-2 7,4-5 5,-4-5-18,3-2 8,0 0-9,7-1 8,2-1-1,1-3 22,-7-2-31,-3-8 3,-8 0 2,-8-6-6,-2-2 0,-3 0 2,0-7 49,4-15 21,1-11-59,-1-8-6,-2-7-6,-2-2-2,-2 1-2,-1 0-9,0 6-1,0 5 13,-6 3 0,3 7-11,0 7-18,2 4 10,-1 5-14,1 0-35,1 4 9,0 0-127,0-2-189</inkml:trace>
  <inkml:trace contextRef="#ctx0" brushRef="#br0" timeOffset="134396.5017">22814 2671 465,'0'0'0,"0"0"3,0 0-3,0 0 0,0 0 7,0 0-2,0 0-5,0 0 0,2 0-11,-2 0 7,0 0-38,4 1-139,5-1-61</inkml:trace>
  <inkml:trace contextRef="#ctx0" brushRef="#br0" timeOffset="141382.3889">22800 2708 19,'0'0'26,"0"0"40,0 0-41,0 0 21,0 0 32,0 0-24,0 0-5,62 2-21,-46-2-10,1-2 16,1-2-21,-1-2-9,-3 0 8,-2 0-9,0-3-3,-3-3 0,-1-1 6,0-2 0,-2-1-6,-3 0 0,0-1 12,0 3-3,-3 4-8,0 2-1,0 4 2,0 1-2,0 3 0,0 0 2,3 0-2,2 0-19,7 10 17,4 7 1,3 1-2,5 3 2,0 0 1,5 2 0,-1-2 1,0 0 2,-1-3-3,-3-3 0,-6-2-2,-3-2-1,-11-5 3,-2-2-21,-2-1 18,0 2 3,-3-2 30,-12 2 26,-6-4-15,-3 0 8,-1-1-39,7 0 9,5 0 26,3 0-40,3 0 2,4-1-7,-1-2-47,4 2-6,0-1-36,0 2 24,0 0 45,2 0-45,3 0 59,-4 0 6,1 0-4,-2 0-3,0 0 14,0 0 3,0 0 66,0 0-9,0 0 5,0 0-24,0 0-33,0 0 6,0 0-21,0-1-27,3-6-48,0 0-205</inkml:trace>
  <inkml:trace contextRef="#ctx0" brushRef="#br0" timeOffset="141598.5621">23510 2757 563,'0'0'72,"0"0"-26,0 0-45,0 0 3,0 0-4,0 0-51,0-12-42,0 9-136</inkml:trace>
  <inkml:trace contextRef="#ctx0" brushRef="#br0" timeOffset="141984.0638">23753 2329 357,'0'0'50,"0"0"57,0 0-55,0 0-15,0-83-16,1 77 20,1 2-28,-1 2 21,-1 2-31,0 0 7,0 0-20,0 15 2,2 16 8,-2 12-5,0 10 13,0 4-2,0-1 1,0-8-3,0-8 5,0-6-9,12-9 0,-2-4-2,6-3 12,3-4-9,1-5-1,4-3-16,1-6 12,1 0-44,2 0-25,-1-10-45,-6-6-173</inkml:trace>
  <inkml:trace contextRef="#ctx0" brushRef="#br0" timeOffset="142215.8518">23598 2525 318,'0'0'53,"0"0"-53,0 0-26,0 0 26,0 0 27,0 0 34,119 7-13,-70-7-34,1 0-2,-1 0-11,-1-3-1,-4-3-38,-3 1-196</inkml:trace>
  <inkml:trace contextRef="#ctx0" brushRef="#br0" timeOffset="142385.1462">24297 2651 500,'0'0'118,"0"0"-99,0 0-17,0 0 3,0 0-5,0 0-15,0 3-55,0-3-204</inkml:trace>
  <inkml:trace contextRef="#ctx0" brushRef="#br0" timeOffset="143751.1284">6172 4838 154,'0'0'214,"0"0"-107,0 0-20,0 0-13,0 0-44,0 0 1,0 0-29,0-5 1,0 5-6,12 0 3,4 0 0,11 0-2,4 0 8,5 0-7,4 0 1,-4 0 0,-3 0-7,-5-4-29,-8 3-68,-7-2-55,-5 1-61</inkml:trace>
  <inkml:trace contextRef="#ctx0" brushRef="#br0" timeOffset="144020.6998">6388 4817 151,'0'0'129,"0"0"-63,0 0-10,0 0-24,0 0-27,0 0 48,-4 78 2,4-43-2,0 2-36,0 3-5,0-4-7,0-3-1,1 0-4,6-1 0,-4-5 0,0 0 7,-1-2-6,-2-2-1,0 1 7,0 0-2,0 0-10,-2-3-19,-2 2-47,-5-7-78,0-2-188</inkml:trace>
  <inkml:trace contextRef="#ctx0" brushRef="#br0" timeOffset="144221.2469">6285 5419 280,'0'0'222,"0"0"-219,0 0 5,0 0-8,0 0 25,0 0-23,87 0 18,-59 0-15,-1-1-2,-3-1-6,1 0-7,-4 2-91,0 0-87</inkml:trace>
  <inkml:trace contextRef="#ctx0" brushRef="#br0" timeOffset="145007.7567">6724 5318 198,'0'0'44,"0"0"-43,0 0 37,0 0 13,0 0-4,0 0 0,25 8-8,-13-8 8,0 0-7,2-8-39,0-3 16,-2-6-17,0-4 5,0-7-5,-6-3 2,2-8-4,-1-3 2,-1-1 0,-3 0-1,0 2 1,-3 2 0,0 3 3,0 7 1,0 10-4,0 7 19,0 6 13,0 4 33,0 2-48,0 0-10,0 0-7,0 8-14,5 19-5,1 13 17,4 12 2,-1 3 11,0 6-1,-2 0-5,-1-4 10,-1-2-11,-1-6 9,2-3-9,3-4-2,-3-3 13,0-2-13,3-2 0,-3 1 2,0 2 3,-3-2-11,-2 0 4,2-9 0,-3-9 3,2-8-3,-2-8-11,0-2 1,0 0 9,0-18-11,0-6 3,-2-3-6,-2-3 6,-3 1 1,-1 0-6,2 7 8,-2 2-22,2 5 23,5 5 5,-2-1 0,3 3 13,0-2-13,9 0 0,8-1-4,6-1 10,4 0-9,0 0 3,3 0-7,1 0-4,-3 2-53,-1 0-10,-6 3-24,-6-1-67,-4 2-9</inkml:trace>
  <inkml:trace contextRef="#ctx0" brushRef="#br0" timeOffset="146380.2774">7986 5058 94,'0'0'118,"0"0"-34,0 0 26,0 0-24,0 0-56,0 0-30,2 17 0,-2 5 6,5 1 22,0-1-23,1 0 23,0-3-27,0-1 1,0-3 1,3-3 4,-2 0-7,1-4 0,0-2 6,0-5-19,-2-1 14,8 0-1,0 0 1,3-15-1,-1-3-9,-2-2 4,-1-1 1,-4 2-1,-3 0 7,1 6-2,-4 1 6,-1 6 0,-2 1-6,0 4 11,1 1 3,-1 0-14,2 0-5,2 8 4,1 5-10,1 2 16,4 0-5,1-1 0,-1-2 3,2 0-10,0-2 10,7 0-3,-4-5 3,2-2 4,-2-1-7,-2-2 0,-1 0 3,-1 0-6,0 0 3,-3-5-2,-4-5-2,1-1-12,-5-2 11,0 0 4,0-4 1,0-1-3,0 0 3,0-2 0,0 3-2,0 1-7,0 2 1,0 4-1,0 3 5,0 2-3,0 0 7,12 1-13,4 1 13,5 0-14,1 3 14,1 0 0,2 0-1,2 0-4,6 0 6,3 0-1,1-5 1,2-1 4,-2 0-7,-3-2 2,-2 0 0,-7-2 0,-4 3 0,-9 1 0,-6-2 0,-6 1 12,0 0-12,0-3 0,-8 3 2,-6 1 18,0 1 4,-2 5 3,1 0-7,-6 2-15,1 16-6,1 8 1,4 4 0,3 0 6,9 0-5,3-3 6,0-4-3,8-4-1,11-2-3,6-4 0,4-4 3,3-3-3,4-6 6,2 0-6,-2 0-35,-5-9-184</inkml:trace>
  <inkml:trace contextRef="#ctx0" brushRef="#br0" timeOffset="147931.124">10100 4986 17,'0'0'264,"0"0"-206,0 0 0,0 0 4,0 0-38,0 0 8,0 0-13,15-73-12,-5 69 6,-2 1-13,1 3 0,4 0 0,2 0 4,1 15-4,1 5 0,1 1-7,-3 1 1,-2-1 10,-4 0-4,-3-1 2,0-4 1,1 0-3,-4-3 0,-1-1-2,1-3 1,-3-1 1,0-6 0,0 0 11,0-2-4,0 0 9,0 0 13,3-13-18,2-7 3,2-4-14,3 1 0,1 2 2,-2 5 0,6 0-2,-6 5 0,4 1-4,-4 3-4,5 4 8,-3 3 0,3 0-3,1 0-5,0 7 4,2 7 4,-3 3-7,-5-2-1,1 0 8,-7-2 0,-1-1-1,-2 0-30,0-2 30,0-4 1,0-1 0,0-3-3,0-2 3,0 0 0,0 0-16,0-5 15,0-11-2,0-2-4,0-2 14,6 2-10,7 3 3,1 2 0,-1 2-2,2 2 3,0 2-2,4 2 0,1 3-9,-1 2 2,5 0 8,1 0 0,-1 5-3,0 4 11,2-2-8,-3 1 10,1 0 0,-4-1-9,-4-1-1,-1 0 0,0-2 9,-3 0-2,1-3-7,1 1 0,2 1-21,2-3-32,0 0-109</inkml:trace>
  <inkml:trace contextRef="#ctx0" brushRef="#br0" timeOffset="148632.9232">11053 4975 231,'0'0'160,"0"0"-142,0 0-17,0 0 19,0 0-10,0 0 9,9 5 20,-1-5 22,8 0-35,-1 0 3,3 0-21,4-2-1,-2-6 6,5-2-5,-4-2-8,-4 0 0,-4-1 9,-4-1 1,-5-1-10,-4-2 1,0-1 13,0-1-14,-3 1-2,-9 3 0,-4 1-4,-2 7-1,-3 3 7,-3 4-1,3 0-1,-3 4 4,4 9 4,-1 5-6,7 3-1,2 3-6,4 0 7,3 0 0,5-1 7,0-2-4,15-2-3,4-4 0,8-2 4,2-5-9,2-1 10,0-4-5,1-3 9,-3 0-9,1 0-24,-3 0-35,-2-6-109,-8-3-80</inkml:trace>
  <inkml:trace contextRef="#ctx0" brushRef="#br0" timeOffset="150907.7387">11655 4779 43,'0'0'125,"0"0"-54,0 0 5,0 0 4,0 0-47,0 0-25,-33-19 12,21 19-20,-6 15 9,0 6 12,0 3-11,2 5 10,1-2-1,3 0-16,4-3 1,4-2-4,3-5 0,1-3 0,0-4 3,0-1-3,4-4 0,8-2-7,0-3 7,10 0-7,0-8 7,2-10-2,-1-3-31,-4-3 29,-2-2 3,-4 1-3,-4 2 4,-3 5 1,-4 5 0,-2 4 45,0 1 1,0 5 1,0 2-22,0-1-23,0 2-3,-2 0-2,1 2 2,1 10-12,0 4 12,0-1 0,0-1 0,0-2-2,8-2-4,-2-2 6,5-2 0,2-3 4,4-3 1,5 0-5,5 0 0,1 0 9,-2-8-9,-1-6 0,-1-8 0,-3-2 3,-5 0 2,-4 0-5,0 5 0,-3 3 7,-2 6-14,-1 4 7,-4 3 0,-1 3-4,4 0 4,-4 3-10,7 13 7,1 7 2,0 1 1,1 3 0,2-2 0,-3-2 11,2-3-8,-1-2-3,-6-6 0,-2-3 5,-2-4-12,0-4 6,0 1 1,0-2 13,0 0-9,0 0 18,0 0 0,0-3-20,-3-4 11,1 4-13,2 2 0,0-1 12,0 1-12,0 1 4,0 0-4,0 0-16,2-1 3,13-1-2,7-2 15,2-4-1,0 1 1,1-3-1,-1 0 0,-2-1-5,0-1 5,-2-1 0,1-4 1,0-1 1,-3 1 0,-3 2-1,-6 4 0,-5 1 5,-1 6-5,-3 1 4,0 3 6,0 0 15,0 0-23,0 0-2,0 0-3,0 15-14,-4 5 13,1-1 4,3 1 0,0-4-2,0 1 3,3-2-1,6-3 0,3-3 2,0-3-2,0-3 0,4-3 0,1 0 3,2 0-2,-1 0-1,-5-11 0,-1-4-7,0-3 6,-4-1 1,-1-2 0,2-2-4,-5 5 9,-1 3-5,-1 6 0,-2 4 10,0 3-6,0 2 9,0 0-9,0 0-8,0 2-6,0 14 10,1 2-6,5 1 9,-1-1-6,8-1 2,-2-5 1,1-2 0,1-1 2,2-3-2,1-4 4,-2-2 3,4 0-8,-5 0 1,0 0 0,-3-5 0,-3-4 0,0-3 0,-2-3 5,-2-1-1,-3-4-6,0 0 2,0-1 0,0 0-2,-5 0 4,-2 4-2,0 3 0,2 3 2,-1 4-2,1 2 0,4 2 0,1 3 10,0 0-10,0 0 0,0 0-1,0 0-14,0 0 4,11 0 3,6 3 8,1 5 1,3-1 1,1 1-2,-3 1 0,0 3 2,-6-2-6,2 4 4,-4 1 0,-4 0-3,-1 3 3,0-2 0,-5 2-2,1 0 8,-1-2-6,4-3 0,-2-2 0,0-2 3,2-3-2,2-2-1,2-2 5,4-2 2,10 0-7,-1-2 8,6-10 3,1-6 8,-2-4-17,1-4-1,-4-2-1,-2-1 3,-8 1-6,-3 1-8,-9 6 3,-2 5 4,0 6 4,-3 2 0,-7 5 29,-1 3-28,-1 0-2,-3 11 0,2 11 0,3 7-5,5 1 7,5 0-1,0-3 1,5 0 5,9-6-9,3-3 3,4-7 0,1-5-5,3-6-29,1 0-30,5-6-51,-4-15-300</inkml:trace>
  <inkml:trace contextRef="#ctx0" brushRef="#br0" timeOffset="152041.8699">14363 4332 104,'0'0'83,"0"0"15,0 0-33,0 0-26,0 0-14,0 0-18,-81 6 4,66 22-6,0 11 19,2 4 2,1 6-12,3-2 10,0-3-24,4-5 2,4-6-9,1-2 11,0-7-4,4-5 0,10 2 1,2-4-1,5 0 0,4-7 6,5-2 3,3-5-7,4-3 5,-2 0 26,-5 0-19,-4 0 6,-5-13-5,-1 2-2,-1-7 15,2-2-16,-3-4 5,-2-5 0,-4-1-11,-3-4 8,0-4-14,-6 0 1,-3-2 9,0 1-9,-3-1-1,-12 4 2,2 4 3,-4 4-10,-1 2 5,-2 7-20,-1 4 3,1 6-33,-2 6-43,-2 3-30,-1 0-87</inkml:trace>
  <inkml:trace contextRef="#ctx0" brushRef="#br0" timeOffset="154463.6782">15926 4547 350,'0'0'45,"0"0"-38,0 0 24,0 0-19,0 0-3,0 0 13,9 0-15,-7 0 16,0 0-9,-2 0-7,3 0 32,3 0-18,3-4 10,5-3-10,2-4-17,3-4-1,-2-5-3,4-2 4,-3-4 2,-5-2-5,-1-4-1,-3-3 8,-1-1-1,-2-3-7,0 0 0,-3-2-1,1 0 1,-3 3 0,-1 2 3,0 7-3,0 5 8,0 6-8,0 6 0,0 1 4,0 7 21,0 1-17,0 1 3,0 2-11,0 0-8,0 3-2,0 23-5,0 14 14,0 13-1,0 9 4,2 6-1,4 2 19,3 7-16,2-2 4,2 0-8,0-2 7,2-9 7,-1-5-9,-1-3 2,-3-6-5,1-4 5,-2-5-7,-2-6 0,-2-7 1,-4-7-4,1-8 3,-2-4 0,0-7-1,0-2-6,0 0 7,0-7 0,-2-13-4,-4-6-1,-1-3-3,-2-7-12,1-1 19,-1 3-32,-1-1 21,1 7 7,0 2 4,3 6-4,3 4 5,1 4 0,2 1 0,0 1 2,2-3-2,13 2 0,9-3-5,4 0 0,5-1 5,4-1 0,4-4-2,2-1 7,0-2-5,0-1 0,-4 5 1,-7 2-5,-7 2 4,-9 6 0,-4 0 0,-4 5 7,-5 2-7,-3 2 0,0 0 1,0 0 10,0 0-11,0 0 0,-6 15-6,-8 8 6,-1 6 5,2 3-5,1-3-2,6-3 1,4-4 1,1-2 0,1-4-1,0 0 1,0-8 0,3 0-1,6-3-4,2-4-2,2-1 7,0 0 0,2 0 0,0-12-12,-2-1 1,-3-5-5,-3-3-17,-2-1 22,-1 0-8,-4-1 19,0 6-5,0 3 3,-7 3 2,-1 5 3,-1 2 5,3 2 2,0 2-10,2 0 0,2 3-7,2 6 7,0 3 0,0-3-11,5 2 9,6-3 2,3-1 0,4-3 0,0-4 11,4 0-5,2 0-6,-2-11 0,-2-4 5,-4-1 1,-5-3-6,-5-4 6,-3-3 9,-3 1-7,0-1-6,0 0 5,-12 3-4,-3 2 8,3 4-8,1 3 0,3 6 12,3 1-5,2 4-6,3 3-4,0 0 7,0-1-12,0 1 5,0 0-12,8 0 12,12 0-9,9 0 7,2 0 2,2 0 0,-2 4-3,-1 5 3,-5 7 0,-5 0-1,-5 5 1,-8 5-1,-2 2-2,-1 7 3,-3 1 1,1-1 18,-2-4 4,3-5-3,2-5-15,4-6-5,4-5 0,2 0 2,6-9-1,4-1 4,6 0-1,4-8-4,2-7-52,-1-6-101,-5 0-322</inkml:trace>
  <inkml:trace contextRef="#ctx0" brushRef="#br0" timeOffset="155181.2198">18240 4028 352,'0'0'94,"0"0"-31,0 0-16,0 0 7,0 0-53,0 0 9,0 0-10,0 18-26,0 13 26,0 5 18,3 2-9,-1-2 14,-1-2-15,3-2-8,-1-4 0,2 2 4,2 1-10,0-3 6,1 1-16,-3-4-1,1-1-108,1-4 2,1-6-105</inkml:trace>
  <inkml:trace contextRef="#ctx0" brushRef="#br0" timeOffset="156068.0806">18549 4412 61,'0'0'89,"0"0"-85,0 0 3,0 0 26,0 0-9,0 0 20,31-4-18,-19-1-20,0-4 15,-1-1-3,2-3 15,-3-3-1,5-2-28,-1-5 7,0 1-4,0 1 2,-3 3 3,-4 5 2,-4 7 31,-2 4 75,-1 2-62,0 0-26,2 0-32,2 0-26,4 4 21,4 10 5,1 1 0,-1 0 3,2 0 0,-5 0-3,-3-3 0,-2 0-11,-1-1 3,-3-4 8,0 1-31,0-2 30,-9 1 1,-3-1 0,-3-1 3,3-1 9,3-3 21,5 2-20,0-3-7,4 0-6,0 0 0,0 0-6,0 4-14,4-1-19,11-2 37,5-1 4,7 0 7,2 0 3,-2-12-6,1-2-6,-1-4 0,0-1 4,-2-5-7,0-2 3,-6 1 0,-3-4 11,-7-1-4,-2-1-3,-4-4 9,-3-2-9,0 1 24,0 2-22,-1 2 4,-5 8 21,0 9-30,-2 6 21,5 6 4,2 3-22,1 0-4,0 15 0,0 20 0,0 16-13,0 4 16,0 0-3,4-7 0,4-7-1,4-8-6,1-5 7,2-4 0,4-4-2,1-6 9,-2-6-7,1-8 0,1 0-41,0-1 5,4-19-43,-3-4-138,-9-4-228</inkml:trace>
  <inkml:trace contextRef="#ctx0" brushRef="#br0" timeOffset="156299.8826">18777 4179 366,'0'0'17,"0"0"-17,96 0 8,-50 0 34,3-9-10,-2-3-4,-1 0 15,-6 1-38,0 1 7,-7 2-12,-6 1-21,-8 2-96,-7 2-157</inkml:trace>
  <inkml:trace contextRef="#ctx0" brushRef="#br0" timeOffset="159302.3629">20466 4135 156,'0'0'151,"0"0"-86,0 0-45,0 0 43,0 0-13,0 0-17,4-61 16,-4 53-15,0 3-2,-3 1-1,-4 1-29,-2 2-2,-6 1-13,-1 0 13,-3 0 7,2 8 0,-4 8-7,4 3 0,1 1 0,6-1-3,4 1-2,0-3 5,6-2-10,0-4 8,0 2-1,0-5 2,10 0-14,4-3 12,2-4-4,4-1 7,5 0 6,5-9-4,-2-6 0,-3-2-2,-5 4-4,-8-1 4,-6 2 0,-3 5 0,-3 1 18,0 3 9,0 3 10,0 0 2,0 0-31,0 0-8,0 0-11,0 18-1,0 4 8,0 7 7,0-1-3,0 4 0,0 1-1,0 3-1,3 2 2,1 1 0,2-1-5,0-2 8,2-3-3,-2-6 0,0-3 5,-1-4-10,1-7 5,-1 0 0,-2-6-3,0-3 9,0-2-6,0-2 0,0 0 7,1 0-7,1-6 0,8-12 15,7-9-3,6-9-9,4-8-1,-3-7-2,-1-4-2,-4 6-1,-4 4-5,-5 9 8,-2 3-5,-2 2 8,0 6-3,-3 3 0,-2 3 4,-1 4-6,1 3 2,-4 5 0,0 2-2,0 4 8,0 1-6,0 0 0,0 0-24,0 10 12,0 9-3,2 6 15,1 1-3,1-3 9,1-2-6,4-3 0,0-2 2,0-3-6,3-4 4,3-3-5,3-3 1,2-3-10,3 0 14,-2 0-2,-3 0-8,-2-7 8,-1-5 0,0-5 2,1-2-8,4-1 8,-4 1-9,-3 4 7,-5 2-5,-5 3 7,-2 2 0,-1 2 1,0 3 3,0 0-1,0 3 5,0 0-8,0 0-7,0 3-1,0 9 1,0 0 7,7 4 0,1-3 2,1 0-2,2 1 0,5-2 1,2 0-1,4-3 0,5-4 0,-1-2-3,-1-3 4,-2 0-1,-3 0 0,-3-2-8,1-13 7,-2-5 1,-3-4 0,4-7-4,-5-5 4,-2-5 0,0-3 1,-3 0 3,-1 0-5,-2-2 1,-4 6 0,0 1 3,0 4-3,0 5 11,-4 4 14,-2 6-17,1 11 21,2 2-6,0 7-14,3 0 2,-1 2-11,-1 25-15,1 13 12,-2 15 3,1 3-3,2 3 3,0-1 0,0-3 1,0-3 0,0-4 6,0-6 6,2-8-6,-1-5-7,1-5 0,-2-7 1,0-4 1,0-7-1,0-6-1,0-2 7,0 0 1,1 0-2,2-10 4,1-6-8,0-5-4,-1-2-11,-2-1 12,-1 0-2,0-2-7,0 2 8,0 0-2,0 0 4,6 3-9,3 2 4,4 2-9,0 5 14,1 5-15,-2 3 14,2 4-6,4 0 3,-1 0-3,3 7 7,-1 9 0,-1 4 0,0 2-4,-6 2 1,-3 2 1,-8-2-3,-1-1 1,-3-1-8,-16-1 12,-6-3-5,-2-1 13,3-7-12,0-3 6,5-6-3,7-1 1,2 0-7,5 0 7,2 0-1,2-3 4,1 0-5,0 1 2,0 1-5,7-1 2,11-1 2,4 0 1,1-1-2,2-1 8,0 0-8,1 3 2,-1-4 0,-2 0-4,-1-2 0,-3-1-10,-2 0 11,2-1-4,-4-3 3,3 0 4,-2-5 0,-4-2 1,-1 4-1,-4-1 0,-3 8 5,-2 3 4,-2 2 11,0 4-9,0-2-10,0 2-1,0 0-2,0 0-18,0 15 10,0 6 6,0 2 0,3-2 4,4-1 0,7-4 4,-2-3-4,1-2 0,4-4 2,-4 0 6,2-4-8,-3-3 0,0 0 0,-3 0 7,1 0-7,2-10 4,2-5-4,-2-1 11,-1-7-14,0-1 3,-2-6 0,3-4 5,-3-2-4,0-6-1,3 1 4,-2 0-1,-1 2-3,-2 6 6,-5 3-5,-2 6 18,0 7-7,0 8 8,0 8 7,0 1-22,0 0-5,0 4-5,0 24-13,0 13 15,0 9 3,0 0 0,0-2 3,0-6 6,6-5-9,3-5 0,3-8 0,0-4-3,1-5 3,2-6 0,-1-3 6,2-4-6,2-2-18,3 0-37,-3-10-79,-6-6-260</inkml:trace>
  <inkml:trace contextRef="#ctx0" brushRef="#br0" timeOffset="159546.1665">21903 4054 414,'0'0'2,"0"0"-2,0 0 17,121-6-14,-74-2 23,1-2 10,1 1-33,-5-2 5,-3 2-8,-5 0-10,-9-1-66,-10-3-177</inkml:trace>
  <inkml:trace contextRef="#ctx0" brushRef="#br0" timeOffset="159777.9673">21788 3885 649,'0'0'62,"0"0"-28,0 0-19,0 0-7,0 0-8,0 0 0,13 0-27,1 0-69,2 0-135</inkml:trace>
  <inkml:trace contextRef="#ctx0" brushRef="#br0" timeOffset="160094.4042">22501 4147 529,'0'0'46,"0"0"-42,0 0-8,0 0-5,0 0 9,0 0-8,4 61 16,-4-40-9,-6 4 1,-16 2-51,-8 3-60,-3 1-10,-1-6-100</inkml:trace>
  <inkml:trace contextRef="#ctx0" brushRef="#br0" timeOffset="165746.5495">22556 4069 59,'0'0'67,"0"0"10,0 0-4,0 0-9,0 0-8,0 0 1,0 0-7,0 0 7,0 0-27,0 0-2,0 0-2,0 0-26,0 0 20,0 0-5,0 0-9,0 0 15,0 0-21,-1 0-6,-5 6 1,-3 6 5,-4 4 0,-1 4 0,3 3 0,1-2-2,3 0 2,2-1 0,2-2 0,3-4-1,0 1-3,0-1 0,6-3-1,5-2-1,2-3 8,-1-5-2,3-1 0,0 0-3,3 0 2,-2-10-4,2-4 5,-4-1-8,-4 0 8,-6 2 0,-4-3-2,0 1 3,0 0-2,-6-1-2,-4 2 3,1 4 5,0 2 4,3 4 6,2 2 18,2 2-33,2 0 0,0 0-8,0 0-10,0 0 13,0 2-8,0 5 13,6 1 0,3-1 0,3-2-4,1-2-5,4-2 7,2-1-5,1 0 9,0-1-2,-2-9 0,-6-3 6,-1-2-7,-2 0 1,-3-3 0,-5 2 0,-1 0 4,0 1-2,0 2 9,-4 2 4,-7 6 11,5-2-21,2 6-1,1 1 12,1-2-15,2 2 4,0 0-5,0-1-7,0 1 5,0 0-9,0 0-6,5 0 9,5 0 2,7 0 6,3 1 1,2 9 5,0 1-7,0 6 1,-4 4 0,1 3-8,-5 3 5,-1-1 3,-4-4 0,-3-1-5,1-4 3,-2-5-2,0-1 4,1-4-8,1-1 5,6-2-13,6-4 1,7 0-5,10 0 18,7-7-96,4-8-56,-1-3-119</inkml:trace>
  <inkml:trace contextRef="#ctx0" brushRef="#br0" timeOffset="166310.3814">23722 3727 375,'0'0'178,"0"0"-152,0 0-26,0 0-4,0 0-12,0 0 16,6 104 36,-6-63-8,0-1 13,0-2-40,0-5 7,0-1-7,0-1 4,4 0-10,0 0 2,-1-2-10,0-5 12,2-6-61,2-7-73,7-7-114</inkml:trace>
  <inkml:trace contextRef="#ctx0" brushRef="#br0" timeOffset="167081.2357">24021 4131 119,'0'0'368,"0"0"-341,0 0-27,0 0 4,0 0 10,0 0-7,3 4 10,5-4 50,2-7-63,4-7 5,0 0-9,0-2 5,0-2-1,-3 0 0,-2 2-4,2 1 6,-1 4-6,-1 5 0,-1 3-4,0 3-1,0 0 0,0 0 5,5 9 0,-1 4-6,1 5 0,1 1 6,-5 2 0,-3-5-5,-3-1-9,-2 0 13,-1-4 1,0-1-6,0-2 13,-3-4-1,-1-2 10,2-1-14,2-1 29,0 0-4,0 0 0,0 0-1,0 0-21,0 0-7,0 0 2,0 0-21,0 0 19,8 0-13,6 0 15,7-3 1,2-4 3,1-5-4,2-6 0,1-3 2,0-6-2,-3-5 4,-1-3-4,-3-4 1,-3-2 3,-4 1-4,-5-1 0,-7 4 1,-1 0 8,0 6-9,-9 2 22,-6 5 30,6 8-35,0 6 18,3 6-7,5 4-27,-2 4-2,2 28-14,1 13 15,0 12-11,0 2 12,0-6-1,0-6 0,8-10-3,4-7-9,5-6 12,-1-3 0,5-6-3,0-4-1,3-5-3,3-6-17,1 0-36,5-1-2,-5-13-115,-6-3-158</inkml:trace>
  <inkml:trace contextRef="#ctx0" brushRef="#br0" timeOffset="167335.1656">24299 3905 357,'0'0'131,"0"0"-131,0 0 0,0 0 37,121-3-1,-71-6-10,1-2 10,0-1-36,-2 0 9,2 0-9,-7 2-2,-5 2-5,-6 2-74,-12 2-86,-6 0-135</inkml:trace>
  <inkml:trace contextRef="#ctx0" brushRef="#br0" timeOffset="168569.636">25601 3943 226,'0'0'134,"0"0"-129,0 0 11,0 0 37,0 0-40,0 0 10,-1 33-13,1-32-2,0 1 2,3-2-9,7 0 0,4 0 58,5 0-25,5-3 1,0-11-35,3-4 14,0-4-22,-4-6 8,-3-3 0,-4-4-3,-5 0 8,-4 1-5,-7 1 0,0 4 2,0 4 1,-12 4 2,6 5 16,0 8 23,5 3-41,-2 3 21,1 2-23,2 0 2,-1 8-6,1 19-25,-3 15 28,0 11 10,1 7 0,2-1-10,0-2 0,-1-3 6,-1-4-2,2-5-4,0-1 0,0-5 0,0-3 9,0-4-9,0-5 0,0-5 2,0-4-8,0-4 6,0-5 0,0-6-4,0-3 4,0 0 0,0 0 0,0-9 7,0-11 5,-1-7-12,-2-6 0,0-5-3,3-5 3,0-7-2,0 0-6,0 4-23,6 4 26,3 7 2,-3 8 3,0 8 1,1 3 5,1 4-6,3 2 0,3 2 1,4 4-10,5 4 9,0 0 0,6 6-6,-3 10 5,-5 2 1,-3 0 0,-8 2-11,-7-4 5,-3 1-7,0-2 13,-7-2-14,-11 1 7,-1-3 7,-2-2 0,-2-2-61,1 0-39,2-6-103</inkml:trace>
  <inkml:trace contextRef="#ctx0" brushRef="#br0" timeOffset="169904.9566">26334 3851 243,'0'0'75,"0"0"15,0 0-16,0 0-35,0 0-15,0 0-24,-87 30 6,71-9 23,0-1-23,5-2-2,5-3-4,4-2-3,2-2 3,0-1 0,2-2-6,9-4 6,5-2 0,2-2 1,3 0 6,2-3 3,-1-10-9,-3 2-1,-7-1 4,-2 0 2,-2 3-3,-4 0-2,-1 2 8,-3 6 2,0 1 12,0 0-23,0 0-4,0 0-1,0 9-23,0 4 28,8 1-4,2-3 10,4-1-6,0-4 0,0 1 3,2-5-6,-1-2 4,1 0-1,1 0 12,2-9-2,1-9-4,2-1-6,-6-3 7,-3 1-8,-10 0 2,-3-1-1,0 1 7,-8 1-7,-5 2 0,1 4-1,3 4 7,-1 2 16,5 4-22,2 1 0,1 3 4,2 0-4,0 0 0,0 0-6,0 0-17,15 0 19,6 1-1,8 7 5,3-2 7,1 0-1,-3 1-6,-3 3 0,-6 2-9,-8 4 2,-1 4-4,-6 2 11,-1 4-10,-2-4 19,4 1-9,-1-4 0,-2-3-2,5-4-4,0-6 6,5-2 0,-1-2 3,3-2 5,3 0-8,4-10 17,4-10-15,3-4 3,-2-6-5,-1-4 0,-6-3 8,-3-5-4,-4-3-4,-4-3 0,-4 1 0,-6 0-3,0 5 3,0 1 0,-5 5 24,-6 6-21,2 9 16,4 7-4,2 8-13,1 5 21,2 1-23,0 7-20,0 23-2,0 17 11,0 12 11,0 1 0,0 2 3,8-5-6,1-7 3,4-7 0,2-8 4,5-7-1,2-7-3,-5-7 0,-1-5 7,-3-6-10,1-3 3,4 0 0,4-19 18,5-7-13,-2-4-4,-7 0 1,-3 3 7,-8-1-11,-2 6 2,-5 7 0,0 6 0,0 6 13,0 3-5,0 0-8,0 10-20,0 11 18,0 7 1,0-3 1,6-1-1,2-3 3,2-4-2,-1-4 0,0-2-3,4-6-37,2-5-35,0 0-205</inkml:trace>
  <inkml:trace contextRef="#ctx0" brushRef="#br0" timeOffset="170089.8727">27336 3501 634,'0'0'30,"0"0"-30,0 0-71,0 0-92,0 0-34</inkml:trace>
  <inkml:trace contextRef="#ctx0" brushRef="#br0" timeOffset="170375.0743">26883 3708 207,'0'0'95,"0"0"-72,0 0 2,100-5 25,-60-2-18,9-4-9,2 1 21,0-1-37,3-1-4,-7 3-3,-2 0-114,-8 3-89</inkml:trace>
  <inkml:trace contextRef="#ctx0" brushRef="#br0" timeOffset="171308.7403">27614 3688 120,'0'0'71,"0"0"-33,0 0 3,0 0 2,0 0 19,0 0-21,-85 15-18,70 0 12,2 2-21,0 4 23,5 1-7,6 1-29,2 0-1,0-2-3,9-2 1,8-2-2,5-4 4,3-4 0,2-1 8,3-5 0,0-3 6,-3 0-8,1 0 10,-3-8 14,-1-7 3,-3-3-8,-1-4-4,-3-4-17,-2-7 9,0-2-9,-1-7 1,-4-3-3,0 0-2,-3 0 0,-3 3-2,-2 4 6,-2 3-8,0 7 4,0 7-10,0 7 10,-2 8-17,-2 3 4,-1 3 11,-3 5-11,-2 22 5,1 13 2,-1 12 6,4 2-5,5 0 9,1-4-4,0-7 0,4-5 7,9-6-8,2-6 1,3-6 0,-2-5 1,1-4 2,1-5-3,0-5 7,4-1 0,0 0 0,0-9-7,-2-8 1,1-5-3,-4-2 1,-1 0-10,-6 3 8,-7 3-14,-3 7 15,0 2-5,-3 6 7,-7 3 16,-3 0-16,-3 18 2,2 6-7,3 5 4,8 0-5,3-2 6,6-5 0,18-2-15,4-5 15,4-7-57,-1-7-81</inkml:trace>
  <inkml:trace contextRef="#ctx0" brushRef="#br0" timeOffset="172427.3282">22695 3628 95,'0'0'122,"0"0"-44,0 0-11,0 0-8,0 0-15,0 0-7,1-1-37,-1 1 4,-10 6 2,-6 13 13,-7 8 8,-1 9 2,-7 6-23,-3 8 23,-2 3-19,0 3-8,5 2 12,4 3-13,7 3 0,7 1 5,6 3-3,4-5-3,3-3 0,1-3-8,21-7 5,7-5 6,5-8 1,5-5-3,3-6 1,4-7-2,2-3 0,7-12-42,2-4-105,1 0-127</inkml:trace>
  <inkml:trace contextRef="#ctx0" brushRef="#br0" timeOffset="173968.5546">28281 3157 153,'0'0'123,"0"0"-65,0 0-1,0 0 40,0 0-30,0 0 1,-3-20-22,3 20-40,0 0 27,0 0-31,0 0 0,0 0-2,0 2-12,0 19 7,10 12 4,8 9 0,3 6 0,3 2 1,-3-3 0,4 0 3,-3 1 2,-3-3-5,-6 0 0,-7-1 4,-6-2-7,0 0 3,-21 1 0,-12 1 3,-7 1-3,-6 2-15,-2 1-5,2 3 0,4 0 14,3 4-5,8-3-27,1 1-41,6-1-47,5-3-47</inkml:trace>
  <inkml:trace contextRef="#ctx0" brushRef="#br0" timeOffset="176374.9412">28942 3818 434,'0'0'151,"0"0"-151,0 0-2,0 0-5,0 0 7,0 0 3,0 0 17,10 85 4,-13-61-15,-10 2 4,-7 0-13,-3 1-16,-7 0-13,-2 1-88,0-2-129,2-6 9</inkml:trace>
  <inkml:trace contextRef="#ctx0" brushRef="#br0" timeOffset="178126.2385">29698 3772 162,'0'0'19,"0"0"-18,0 0 11,0 0 25,0 0 0,0 0 13,29 18-5,-22-18-10,2 0 16,0 0-14,6 0 9,0-4-22,4-10-18,2-4-2,1-3 2,2-7-5,-4-5 13,-1-6-14,-3-5 5,-2 0 0,-5 2 2,0 0-5,-3-2-2,-2 1 5,-1-1-6,-1 2 5,-2 4 3,0 5 10,0 7-14,0 11 30,0 9-11,0 5-11,0 1 4,0 0-15,-2 18-18,-5 21 16,-5 16 2,3 8-1,3 1 1,3 1 0,3-6 5,0-7-5,7-3 0,10-10-2,1-8 7,1-4-6,2-7 1,0-5 0,6-9 3,6-6-2,6 0 1,7-18 5,-3-9 1,-2-8-11,-2-5 3,-9-6 0,-3-2 6,-9 0-6,-3-3 0,-6-1 2,-1 2 5,-3-6-8,-2 9 1,-1 11 0,-1 10 1,-1 18 0,0 4-1,0 4 0,0 20-15,-1 22 2,-12 14 13,0 6 0,0-4 2,4-7-1,3-4-1,5-6 2,-1-4 4,2-2-12,0-8 6,0-1 0,0-5-1,0-7 2,0 0-1,0-6 4,0-7-3,0 1-1,0-2 0,0 0 2,0 0 9,0-5-7,3-11-1,3-7 0,2-5 2,2-4-10,0-1 2,1 3-17,1 6 18,-2 9-9,-2 7 6,-3 5 1,-2 3-9,4 0 5,0 9-7,4 11 8,3 4 1,0 0 8,2 2-2,3-4 1,3-2 2,1-2-3,3-7 0,0-1 0,3-7-3,-3-3 6,3 0-3,3-6 0,-4-9 5,-1-5-10,-5-2 4,-4-3-11,-9 1 7,-6 0 7,-3 3-2,0 8 0,0 4 2,-6 4 9,1 5 8,-5 0-17,3 5-2,-4 16 0,-2 4 2,8 4-2,5-2-2,0-3 0,12-3 2,9-4 0,4-4-11,2-7 11,1-6-19,1 0-29,-2 0-149,-5-13-152</inkml:trace>
  <inkml:trace contextRef="#ctx0" brushRef="#br0" timeOffset="178611.9612">29672 3459 208,'0'0'187,"0"0"-126,0 0 15,0 0-31,0 0-16,0 0-28,78-16 9,-27 14-10,10-2 12,3 1-9,5-2 11,-5 2-12,-4-1-4,-10-4-26,-9 2-147,-11-3-114</inkml:trace>
  <inkml:trace contextRef="#ctx0" brushRef="#br0" timeOffset="180586.6373">1681 6974 502,'0'0'59,"0"0"-59,0 0-7,0 0 0,0 0 9,0 0-2,4 9 13,1-4 1,4-4 18,6 1-26,-2-2 0,5 0-6,5 0 3,-4-10 8,2-6-11,-6-5 0,-2-3 8,-1-3 0,-6-4-8,-3 3 0,-1 2 5,-2 1-2,0 4-3,0 4 1,0 4 0,0 6 8,0 5-9,0 2 0,1 0-16,11 0 13,3 1-6,9 11 9,3 2-3,-2 2 9,2-1-6,-3 2 0,3 0 0,-5 1-7,-1 1 7,-8 1 0,-5-1-3,-8 0 0,0-1-5,-3 1 6,-15 1 2,-6-2 15,5-4-14,-1-3 20,5-5-6,5-3-6,1-3-9,0 0 0,6 0 12,0 0 10,0 0-17,3 0-3,0 0-4,0 0-7,0 0-1,0 0-21,0-2-30,0 1 43,6-3 1,9-1-64,-3-1-64,0-3-180</inkml:trace>
  <inkml:trace contextRef="#ctx0" brushRef="#br0" timeOffset="181172.658">2118 6970 327,'0'0'204,"0"0"-204,0 0-42,0 0 42,0 0 0,0 0 7,66-24 3,-47 13 8,-4-1-3,-3 0 14,0 0-28,-3-2 18,2-2-5,-3-4-8,3-3 10,-2-5-16,-2-2 0,2-2 12,-3-2-9,-4-1-3,-2 0 0,0 2 7,0 0-9,-2 4 2,-7 7 0,3 2 12,-1 9-4,4 3 29,0 5-1,3 3-29,-2 0 4,2 0-11,0 18-14,8 18 13,8 12 2,1 8 0,-1-1 5,5-5 7,-3-6-2,1-7-10,5-5 5,-3-8 4,6-4-4,-3-8-6,-2-5 0,1-4-2,0-3-7,4-5-22,0-18-40,3-7-83,-8-4-220</inkml:trace>
  <inkml:trace contextRef="#ctx0" brushRef="#br0" timeOffset="181473.4725">2142 6662 433,'0'0'65,"0"0"-65,0 0-15,0 0 15,0 0 28,82 0 12,-33 0 31,5-4-42,0-10-6,4-1-7,-1-1-10,-4-1-6,-8 5 0,-12 3-18,-8 4-11,-14 5-108,-7 0-83</inkml:trace>
  <inkml:trace contextRef="#ctx0" brushRef="#br0" timeOffset="182710.0166">2894 6707 142,'0'0'157,"0"0"-68,0 0-51,0 0 49,0 0-18,0 0-36,-82-19 8,67 19-39,0 9 6,3 8-15,-4 4 7,7 3 0,-2-2 8,1-1-2,4-1-6,6-4 0,0 1-15,0 0 5,0-2 8,6-2 2,7-1 2,1-6-2,2-3 0,1-3 0,-1 0 7,5-9-9,-5-9 2,2-1 0,-3-5 3,0 1 3,-6-1-6,0 1 0,-9 5-2,0 1 2,0 6 0,0 1 3,0 6-2,0 3 9,0 1-7,0 0-3,0 1-15,0 13 1,10 2 14,2-2 0,2 1-5,8-5 10,2-1-5,-2-1 0,1-5 3,1-3-4,-2 0 1,2 0 0,-3-3 5,-2-9 2,2-2-7,-6-2 0,4-1 5,-5-1-10,-1-2 5,-2-2 0,-2-4 8,-3-5 0,-1-5-8,-3-2 0,-2-4 4,0 0-4,0 1 8,-5 5-3,-6 6 22,2 7-10,-6 10-1,9 5 13,0 7-16,3 1-7,0 4-6,0 26-12,3 12 1,0 13 15,0-1-4,6-3 0,9-3 1,3-6-2,1-6 1,2-7 0,6-6 7,-2-5-4,-1-3 0,-3-5-3,-2-1 4,-1-4-11,0-3 6,-2-2 1,1 0 15,5-14-14,-1-9 7,-1-4-8,-1-4-3,-4-4-3,0 0-15,-6 2-6,-3 5 19,-2 8-20,-4 8 28,0 7 2,0 5 6,0 0 2,0 16-10,0 12 0,0 8-7,0-1 7,0-6 0,6-5 7,11-5-2,-1-4-8,1-6 3,2-3 0,3-6 7,1 0-6,2 0-2,3-10-22,-4-8-76,-3-6-144</inkml:trace>
  <inkml:trace contextRef="#ctx0" brushRef="#br0" timeOffset="183040.0835">2977 6604 274,'0'0'109,"0"0"-100,0 0-6,111-32 45,-68 23 15,5-3-7,3 0-4,2 0-42,1-2 3,0 3-12,-5-2-1,-6 3-3,-7 4-98,-12 1-93,-8 1-101</inkml:trace>
  <inkml:trace contextRef="#ctx0" brushRef="#br0" timeOffset="184345.6134">4396 6432 224,'0'0'122,"0"0"-53,0 0 42,0 0-43,0 0-26,-83-10-18,72 27-18,0 8-2,-3 5 6,6 2-4,3-3 11,5-1-17,0-4 0,10-5-1,8-3 2,4-5-1,-1-4 0,-3-3 1,0-4-1,1 0 0,-1 0 0,0-11-1,3-7-14,-3-1 14,-4-1-5,-4-1 6,-7 1-6,-3 2 9,0 4-3,0 0 0,-9 5 10,-3 3-10,0 0 11,4 5-6,3-2 10,3 3-9,2 0 8,0 0-14,0-2-5,0 2 4,0 0-9,0 0 2,0 0 4,7-2-4,1-1 8,4-3 1,3-3 6,1-6-9,-1-3 2,0-6-1,1-3-3,-5-5 8,-5-2-3,0-2 2,-6-2 4,0 2-4,0 0 2,0 6 5,-6 5 11,3 11 1,0 4 11,3 9 4,0 1-31,0 0-6,0 22-17,6 19 2,16 18 15,-1 7 0,2 5 9,-4-3 3,3-4-10,-5 0 17,2-6-6,-2-2-9,-4-4-1,-4-2 2,0-3-4,-3 0 3,-5-7 1,-1-5-5,0-12 0,0-10-10,0-7 10,0-6-17,-7 0 16,-2-14 1,-3-12-26,-3-6 21,5-5-6,-1 4-8,4 1 19,2 3-8,2 3 8,2 2-1,1 5 2,0 2-4,0 3 2,6 4-4,10 1-1,5 0-2,8 1 8,6 1-3,2-2-41,2 0-5,0 0-83,-7-2-113</inkml:trace>
  <inkml:trace contextRef="#ctx0" brushRef="#br0" timeOffset="185415.3254">5617 6247 382,'0'0'118,"0"0"-76,0 0-11,-6-96 14,25 71-24,6 2-9,5 2 8,3 4-19,6 8 20,0 7-21,4 2 7,-4 11-7,-3 19 0,-8 9 0,-13 9-1,-15 5-4,-3 3 5,-28-1 0,-7-4-24,-2-9 9,9-7-6,4-7-3,6-9 17,7-6 14,3-2-2,5-7-5,4-2 0,2-2 1,0 0 1,0 0 1,3 0 0,15-3 7,12-6 1,3 0 0,4 0-5,2 1-3,4 2-3,-3 2-1,-1 1-14,-3 1-132,-9 2-88</inkml:trace>
  <inkml:trace contextRef="#ctx0" brushRef="#br0" timeOffset="186032.491">6167 6381 235,'0'0'173,"0"0"-132,0 0 6,0 0-2,0 0-18,0 0 6,45-80-9,-33 76-24,4 4 13,2 0-13,3 10 0,1 8-4,-2 2 9,-5-1-5,-5-1 0,-4-1-4,-1-1-6,-5-3 10,0 0 0,0-2 2,0-6 2,0 0-4,0-5 0,0 0 3,0 0-6,0 0 6,0 0 7,0-3 9,0-10-16,4-7 2,5-4-5,2 0 0,3 1-2,-3 5 2,1 6 0,-2 3-4,1 5 3,-2 4 1,4 0-9,-1 3-3,3 12 7,-3 0 5,6 1 0,0-1-1,1 1 0,2-1 0,-3-4-66,3 2-32,-3-6-40,3-4-107</inkml:trace>
  <inkml:trace contextRef="#ctx0" brushRef="#br0" timeOffset="186565.0919">6952 6274 174,'0'0'147,"0"0"-111,0 0 35,0 0-16,0 0-51,-82-3 18,60 20 14,-1 2-8,4 2-1,3 1-23,5-3-4,8-1 0,3-3-17,0-3 16,9-1-6,7-4 7,1-3-4,1-4-17,2 0 13,-1 0-14,-2-5 9,0-9 9,2-3 4,-4-2 0,0-7 5,0-4-2,-2-3-3,-5-7 0,-4-4 7,-4-3-8,0-1 7,0 3-6,-10 4 46,-5 8-9,0 9 38,7 10-7,4 8-27,0 5 36,4 1-77,0 17-8,0 19-3,10 15 5,2 4 6,6 1 0,-2-6-2,7-8-5,0-6 7,6-6-2,-1-9-13,6-6-56,1-10-14,-2-5-187</inkml:trace>
  <inkml:trace contextRef="#ctx0" brushRef="#br0" timeOffset="187667.9676">7998 6345 400,'0'0'21,"0"0"-12,0 0 1,0 0-8,0 0 34,0 0-16,88 1 24,-72-5-35,2-2 0,-1-5 24,0-2-31,3-5 16,1-6-16,0-4 11,-5-5-12,-1-1 1,-9-2-1,0-2 11,-6-2-5,0 3-7,0 3 0,-3 5 7,0 6-5,-3 9 15,4 6 1,1 5 37,-1 3-45,2 0-2,0 6-8,0 23-24,0 15 19,3 15 5,5 9 0,4 3 21,-2-2-17,-1-6 13,2-4-7,-1-6 0,-2-3-7,-1-6-3,-1-4 0,0-4 0,-2-3 1,-2-6-1,1-5 0,-3-5-2,0-6 0,0-5 2,0-5 0,0-1-3,0 0 14,0-6-22,0-12 11,0-6-40,0-6 40,0-6-31,6-3 20,-1-2 6,-5 2-13,0-2 15,0 4 0,0-2 3,0 1-6,-2 2 6,2 1 0,0 2 19,0 4-15,8 7 4,2 5-8,2 10 3,4 4-10,4 3 7,5 0 0,3 7-4,-2 8 4,-4 3 0,-7-1 0,1 1 0,-8-2-5,-5 0 5,-3-3-2,0-3-6,-2 1 0,-12-2 4,-3 1-4,-2-3-33,-5 0-71,4 1-64,-5-2-38</inkml:trace>
  <inkml:trace contextRef="#ctx0" brushRef="#br0" timeOffset="189093.8121">8853 6191 60,'0'0'59,"0"0"-33,0 0 40,0 0 36,0 0-21,0 0-5,-90-10-24,71 32-7,1 6-4,6-1-35,3-4-6,3-2 1,6-4 0,0-3-1,0-4 0,0-2-1,9-2 0,3-3 1,1-3-8,1 0 4,2-6-31,-1-9 0,1-3 10,-5-1-29,-3 1 42,-4 2 0,-4 0 12,0 3 14,0 6 3,0 1 54,0 4-35,0 2-36,0 0 0,3 0-33,4 13 33,1 2 0,2-2 6,-2 1-6,5-2 0,-1-2-2,3 0 0,0-5 4,3 1 1,-3-4 4,3-2-1,-5 0-4,-1 0-2,-3 0 5,-1-8 2,-2-6 0,1 0 17,-3-6-2,-2-1-21,-1 0 6,-1-2 15,0 4-22,-7-1 13,-6 7-13,2 2 1,3 4 5,1 2 4,4 2-10,2 2 0,1 1 3,0 0-9,0 0 3,0 0-23,0 0 22,0 0-10,8 4 14,3 4 0,6-4 3,0 2-5,3-3 2,2 0 0,4-1 3,-1-1 0,0 1-3,0-2 0,-3 3 4,-5 0-8,0 1 4,-1 4 0,-5 2-9,-1 2 9,-4 4 0,0-2 0,2 3 0,-1-1 0,-1 0 0,0-1 5,-3-5 9,3 1-9,-3-4-1,4-2 1,-1-2 3,0-3-8,6 0 0,0 0 1,3-14 17,4-4-15,-2-4-2,4-4-1,-5-1 8,-4-3-8,0-2 0,-3-2 2,-3-4-2,-3-1 6,-2 0-6,-1 0 0,0 2 2,0 2-4,0 9 2,0 6 0,0 9 1,0 10-1,0 1-4,0 8-2,0 19-15,0 12 16,0 8 5,0 2 0,0 3 6,2-5-4,4-1 8,4-9-6,2-5 2,0-8-9,6-5 3,1-4 0,4-7 0,7-6 1,3-2 7,-2 0 0,3-15-3,-5-6-7,-4-2 2,-4-4-3,-9-3-2,-4-2 6,-3 0-1,-5 4 0,0 6 10,0 6-9,0 7 12,0 6 5,0 3 26,0 0-44,0 18-7,3 5 0,6 1 14,-1-3-5,3 0-2,0-4 0,1-4 7,0-2-5,-2-2-2,-1-6 0,0 0-56,-3-3-15,-6 0-135</inkml:trace>
  <inkml:trace contextRef="#ctx0" brushRef="#br0" timeOffset="189294.3468">9800 5822 383,'0'0'212,"0"0"-212,0 0-70,0 0-36,0 0 74,0 0-56,0 0-44</inkml:trace>
  <inkml:trace contextRef="#ctx0" brushRef="#br0" timeOffset="189573.0194">9266 6075 256,'0'0'103,"0"0"-98,0 0 27,94-6 32,-46-4-13,3-2-15,-1-2-18,-2 1 12,-2 1-28,-1 1-2,-3 4-1,-7 1-119,-8 1-93</inkml:trace>
  <inkml:trace contextRef="#ctx0" brushRef="#br0" timeOffset="190914.2089">10248 6069 153,'0'0'89,"0"0"-6,0 0-8,0 0 7,0 0-13,0 0-13,-24-18-47,12 18 18,-3 0-26,-3 14 3,-1 5-3,1 4 6,1 1-7,4 2 0,6-4-1,2 1-8,5-4 9,0-1 0,0-2-1,11-5-8,6 0 9,4-5 0,2-1 3,5-5-4,3 0 1,2 0-1,3-8 1,-2-4-26,-3-3 9,2-3 5,-3-3 4,3-5 6,-2-2 2,-1-4 0,-3-3 5,-4-2 0,-6-1-5,-5-3 11,-4 1-5,-4-1 13,-4-1-16,0-3-3,0 1 2,-12 2 3,2 4-6,-3 10 1,2 6 0,-1 9 18,0 8-7,2 5-5,-4 0-6,1 16-4,-2 20 3,2 15 1,5 9 0,8 0 2,0 1-2,0-6 0,12 0 10,6-9-6,1-2-4,4-8 0,2-7 2,0-7 0,1-5-1,2-9-1,2-7 0,3-1 11,1-1-8,5-17-3,-2-7 3,-1-5-10,-6-3 6,-2-3-13,-10-2-1,-6 4-39,-9 2 46,-3 8 7,0 8 2,-7 6 28,-4 7 12,6 3-15,-2 5-26,3 18-4,2 8 3,2 5 1,0-1 0,15-2-7,10-5 11,5-5-4,4-6 4,1-7-4,-2-2-28,-2-7-81,-6-1-194</inkml:trace>
  <inkml:trace contextRef="#ctx0" brushRef="#br0" timeOffset="195071.709">12565 6008 118,'0'0'48,"0"0"16,0 0 1,0 0-21,0 0-14,0 0 8,0 0-10,17-80 5,-9 69 4,4 4-29,1-1 15,-1 5-14,2 1-5,4 2 10,-1 0-12,0 4 1,1 12 15,-3 5-16,0 4 6,-6 2-3,-5-2 4,-1 0 3,-3-4-11,0-3 5,0-4-3,0-2-3,0-2-2,0-4-5,0-5 7,0 1 13,0-2-12,0 0 10,3 0 8,4-16-15,1-8-4,6-1 0,2-2 0,0 4-1,2 4 1,-1 3 0,-1 8-4,-2 3 4,-1 5-1,-1 0-5,0 3 5,0 10-9,0 2 11,-2 4-1,-1-4 0,-3 0 2,-3-3-5,0-3 1,-1-3 2,-2-3-5,0-2 5,0 1 0,2-2 10,-2 0-5,3 0 9,2-8-6,1-10-8,4-3 3,4-1-3,-1 1 0,-1 4 4,0 3-4,0 7 0,0 1 0,3 4-7,0 2 1,3 0 6,3 0 0,2 10 0,3 3 0,-2-1-1,1 0 1,0 0 0,-1-3-4,-3 0 4,2-2 0,-1-3 5,3-4-3,2 0-2,-1 0 0,-1-3 3,-3-8-5,-4-2 6,-4-2-4,-4 0 2,-1-2 6,-3-1-4,-2 3-4,-1 2 0,-1 0 9,-2 4-5,0 5 1,0 1 14,0 3-16,0 0-3,0 0-3,0 15-3,0 4 3,0 2 3,0-3 0,0 1 0,9-3 4,1-2-7,1-2 3,1-5 0,1-2 2,4-2 0,-1-3-2,2 0 3,0 0 4,1-9-7,1-5 0,-1-2-2,-3-2-5,-2-2 6,-5-1 1,-3 0 1,1 1 5,-4 4-9,-2 3 3,1 6 0,-2 4 6,0 3-3,0 0-3,0 0 0,0 14-14,0 4 14,0-2 0,2 1 2,1-1-4,3 3 2,1-3 0,3-1 0,1-3 6,2-4-6,-1-2 0,2-3 1,2-3 1,-2 0-2,0 0 0,0-14 0,1-3 10,-3-2-13,-1-7 3,-3 2 0,1-3 5,0-1-5,3 4 0,1 3-2,-1 4 4,-3 11-6,-1 4 4,-1 2-13,5 3 9,0 15 1,3 4 3,-3 0 0,0 2 5,-2-1-5,-1-1 3,0 3-2,0-4 12,-3-2-12,-1-1 0,-4-6 0,-1-1 2,0-5-6,0-2 0,0-2-17,0-1 20,0-1 2,-1 2-1,-1 0 16,2-2-15,0 1-1,0-1-1,0 0-9,0 0 8,11 0 2,5 0-1,0-9 1,1-5 4,1-1-7,-2-6 2,2-1 0,3-4 3,3-6-3,1-4 0,0-4-1,-5-4 7,-2-1-6,-8-2 0,-2 0 0,-4 4 6,-4 4 24,0 5 32,-2 12-5,-3 7-29,0 9 19,2 6-25,3 0-22,0 17-6,0 20-26,0 16 32,0 5 3,3-1 2,3-7-8,3-9 3,0-6-1,3-5-6,3-6 7,3-4 0,3-6-2,1-5-29,5-4-19,0-5-30,2 0-17,-3 0-91</inkml:trace>
  <inkml:trace contextRef="#ctx0" brushRef="#br0" timeOffset="195356.901">14107 5759 320,'0'0'119,"0"0"-118,0 0 46,0 0 45,109-21-54,-65 11 3,6-5-9,11 0-32,3-1 11,-1 1-11,0-1-17,-5 1-12,-7 3-131,-11 5-93</inkml:trace>
  <inkml:trace contextRef="#ctx0" brushRef="#br0" timeOffset="196807.5759">15480 5427 198,'0'0'114,"0"0"-20,0 0 26,0 0-28,0 0-59,0 0 26,10-31-37,-10 31-13,2 0-9,4 18-15,0 11 15,1 12 7,1 4-6,-4 3 26,1-1-24,1-5 1,1-3 1,-1-3 0,2-3-5,-2-1 0,-3-2 0,2-4-3,-3-5 3,-2-5 0,0-4 4,1-3 0,-1-4-8,0-1 2,0-2-11,0-2 2,0 0 11,3 0 0,-1 0 4,2-4-1,1-12-3,1-3 0,-1-5 2,2 0-4,5-4 2,0 5 0,7-1 0,0 4 1,-2 6-1,-1 3 0,-4 10-7,3 1-2,-1 0 9,2 12 0,0 6-13,-1 3 18,-6 2-11,-7-1 5,-2 1-36,-6 1 17,-17-3-7,-5-2-6,0-5 15,4-3-32,6-5 36,3-5 10,6-1 4,5 0-1,0 0 4,4 0 14,0 0 27,4-4-34,15-2-6,3 0-4,5 1 2,2-1-2,-3 2 0,3-2 1,-1 0 10,2 1-2,4-2-9,5-2 0,4-2 0,2-2-2,-3-2 2,-5-4 0,-6 0 5,-6-4 4,-8 1-9,-9-1 0,-7-1 7,-1 3 4,-1 1 7,-13 4-6,-1 4 27,3 4-27,3 7 12,1 1-24,2 1 11,0 20-19,-2 7 8,6 1 0,2 3-3,0-3 6,13-5-3,6-4 0,4-2 2,5-3-2,6-6 0,3-6-12,2-3-5,-3 0-87,-6 0-68,-7 0-223</inkml:trace>
  <inkml:trace contextRef="#ctx0" brushRef="#br0" timeOffset="201573.1689">17361 5255 119,'0'0'126,"0"0"-71,0 0 22,0 0 12,0 0-31,0 0 3,0 0-46,0-9-15,0 14 0,5 16-11,1 10 11,1 7 19,3 4 0,0 0 27,-3-3-26,2 1-10,1-1 11,-1 0-13,-1 0-4,-1-3-3,-5-4 12,-2-5-14,0-3 1,0-3 0,-12-5-1,-3 0-66,-3-6-26,3-7-82,-1-3-185</inkml:trace>
  <inkml:trace contextRef="#ctx0" brushRef="#br0" timeOffset="202691.6795">13964 4151 91,'0'0'82,"0"0"-29,0 0 15,0 0 0,0 0 0,0 0-5,0 0-9,7-25 2,-7 25-17,0 0 0,0 0-23,0 0-16,2 8-2,4 20-16,3 16 18,3 13 35,0 8-14,0-1-5,-2-2-1,1-6-7,-4-9-8,3-7 0,-2-3 0,-2-1 1,0 0 3,-4 1-1,-1 2-3,-1 2 3,0-5-9,0-1-7,0-6-33,0-4 0,0-7-97,0-6-115</inkml:trace>
  <inkml:trace contextRef="#ctx0" brushRef="#br0" timeOffset="203446.5872">14734 4262 305,'0'0'109,"0"0"-60,0 0-20,0 0-3,0 0 0,0 0-25,19-12 3,-6 12 1,6 0 0,4 0-2,6 0 2,1 4-5,2 7 22,1 2-15,2 4 4,-2 2-10,-4 2 6,0 2-8,-6 1 1,-4-1 0,-2-2 2,-5-3-2,-3-1 0,-3-2-3,-3 1 11,-3-1-8,0-1 13,0 1-1,0 0 1,-3-1-12,-10 6 8,1 1-6,-6 2-1,-3 1-2,-3 0 0,-1 1 3,1 0-2,3-1-1,2 1-30,1-2-41,4 0-72,1-7-75</inkml:trace>
  <inkml:trace contextRef="#ctx0" brushRef="#br0" timeOffset="204533.9288">16939 5037 357,'0'0'112,"0"0"-39,0 0-19,0 0-54,0 0-17,0 0 17,22 84 25,-8-37 9,1 4 5,0 2-35,1-1 15,-1 1-19,0 0 2,-3 0 19,-1-3-18,-3 3 0,-5 4 0,-3-1 2,0-3-5,0-4 0,0-6 2,0-7-7,3-8 7,2-5-4,2-8-13,3-8-77,6-7-70,4-3-186</inkml:trace>
  <inkml:trace contextRef="#ctx0" brushRef="#br0" timeOffset="205298.239">17733 5258 82,'0'0'217,"0"0"-113,0 0-71,0 0-32,0 0-1,0 0-17,42 17 17,-8-1 12,2 2-8,1 1 16,-1-1-16,-2 1 1,2-2 17,0-3-17,0-1 18,-6-1-18,-7-3 1,-7-2-7,-5-2 1,-5-1 0,-4-2 0,-2-1 19,0 2-18,0 0 39,0 4-21,-2-2 21,-4 1-26,-3 4-2,-4 1 0,-5 6-7,-6 2-5,0 6 0,-4 2 5,0 3-4,-4 1-1,1 3 0,-2-1-1,-1-1 11,-2 0-10,1-3 0,4-5 0,6-4-8,6-4 8,6-5-31,7-2-12,6-5-95,0-4-42</inkml:trace>
  <inkml:trace contextRef="#ctx0" brushRef="#br0" timeOffset="207334.7539">14880 4198 25,'0'0'141,"0"0"-51,0 0-22,0 0-22,0 0-2,0 0-29,-1-1 4,1 1-1,-2 0-14,1 0-8,-2 0 0,-2 0 2,-1 0 2,-1 0 13,-2 0-13,3 0 1,-6 0-1,3 3-15,-2 0-41,-2 2-77,3-2 89,-1-2 30,1 0 14,1-1 11,0 0-11,1 0 7,0 0 12,2 0 0,3 0-1,1 0 9,2 0 5,0 0 1,0 0-28,0 0 8,0 0-11,0 0 2,0 0 1,0 0-5,3 2 0,6 1 12,4 2-5,2-2 13,3 0-8,2 1-11,5 2 12,0-1 1,2 2 3,0 0-8,-2 4-5,2 0-4,-3 2 0,3 1 0,0 1 4,-2 0-4,-1 0 0,-3 1 0,-2 4-2,2-2-1,-1 0 2,1-1 1,2-2 0,0-3 1,1-1-1,1-1 0,-1-4 4,-4 1-4,-3-2 0,-5-2 1,-2 2-2,-3-2 1,-1 0 0,-3-1 0,0 1 3,0-1-6,-1 1 3,0-1 0,1-2 2,-2 1 1,-1-1-3,2 0 2,-2 0 6,0 0-2,0 0 19,0 0-1,0 0 16,0 0-25,0 2 7,0-2 14,0 0-23,0 0 9,0 0-7,0 0-14,0 0 8,0 0-9,0 0 0,0 0-2,0 0 5,-5 0-6,-2 0-5,1 0 8,-5 0 0,1 0 2,-5 1-2,0 5 0,-3 0 4,-1 3-7,-2 3 3,-1 2-3,-4 2-4,0 1 7,0 1 0,2 6-5,-4 3-2,-1 3 7,0 2 0,0-2 3,3-1-1,0-4-2,7-3 0,-1-2-2,8-3 4,2-3-4,3-3 0,2-1 2,0-3-1,4-1 1,-2-1 0,3-2-1,0 1-21,0-3-19,0 1-52,0-2-5,9 0-4,8-3-186</inkml:trace>
  <inkml:trace contextRef="#ctx0" brushRef="#br0" timeOffset="207888.4054">15274 4591 235,'0'0'96,"0"0"-52,0 0 13,0 0-13,0 0-19,0 0 1,0 0-24,12-40 27,-12 40-4,0 0-11,0 0 16,0 0-30,-9 0-6,-9 12 2,-4 3 7,-2 2-6,2-1 0,3-1-15,3-4 10,6-3-12,2-3-7,6-3 4,0-1-34,2-1 26,0 0-11,0 0-29,7 0 28,7-9 4,2-4-32</inkml:trace>
  <inkml:trace contextRef="#ctx0" brushRef="#br0" timeOffset="208760.5735">18695 5731 553,'0'0'10,"0"0"-10,0 0-139,0 0-73</inkml:trace>
  <inkml:trace contextRef="#ctx0" brushRef="#br0" timeOffset="212500.9398">6240 7719 204,'0'0'188,"0"0"-128,0 0 19,0 0-35,0 0-26,0 0-8,0 0-6,14 0-4,8 0 2,8 0 4,6 0-6,7 0 0,6 0 1,-1-1-2,1-7 1,-7 1-41,-5-1-70,-7 2-18,-9 2-68</inkml:trace>
  <inkml:trace contextRef="#ctx0" brushRef="#br0" timeOffset="212817.4051">6508 7698 174,'0'0'81,"0"0"-38,0 0-35,0 0 60,0 0 20,0 86-39,0-58 16,0 1-37,7 3-12,-1-3 12,-2 1-5,1-1 6,-2 2-8,-2 0-18,-1 2-1,0 0-2,0 2 1,0 0-6,0-2-21,0-2-10,0-2 5,0-5-98,0-4-71,0-7-46</inkml:trace>
  <inkml:trace contextRef="#ctx0" brushRef="#br0" timeOffset="213017.9517">6451 8335 313,'0'0'209,"0"0"-102,0 0-42,0 0-43,0 0-22,0 0-2,4 4-3,8 1 5,3-2 1,3-2 8,9-1-3,3 0-2,4-3-8,3-6-28,-2 0-109,-4 0-97</inkml:trace>
  <inkml:trace contextRef="#ctx0" brushRef="#br0" timeOffset="213835.7433">7146 8192 583,'0'0'35,"0"0"-28,0 0-1,0 0 20,0 0-21,0 0 7,18 0-9,-2 0 2,4-8 3,1-4 2,1-8-9,2-5-1,1-8 5,-1-6-7,-3-3 2,-2-3-3,-5-2 2,2 2-10,-7-2 8,-3 2-1,-4 3 4,-2 6-2,0 7 3,0 5-1,0 9 42,-5 7-39,2 5 19,3 3-7,0 0-14,0 17-2,0 19-15,0 20 16,3 6 18,5 5-18,0 5 20,-3 7-8,-2-1-3,3-4 16,-3-5-23,3-9 1,3 2-3,0 1 6,-3 2-8,0-2 2,3-4 0,-6-14 7,0-9-6,0-12-1,0-10 0,0-9-9,-2-5-19,2 0 2,-1-19 2,-1-12 0,-1-7-35,0-1 11,-13-2-10,-5 5-16,1 1 74,3 8 40,3 4 30,5 5 2,3 5-21,3 2-21,0-1-24,21-1-4,13-4-2,8-2 0,7-1 0,-4 1-13,-3 1 13,-8 5-23,-8 3-6,-6 4-47,-9 3-45,-4 0-26,-7 3-158</inkml:trace>
  <inkml:trace contextRef="#ctx0" brushRef="#br0" timeOffset="215207.8442">8884 7871 114,'0'0'161,"0"0"-61,0 0 4,0 0-13,0 0-57,0 0-23,0-15-11,0 27 0,7 9 5,-2 2-5,4 2 12,-3-1-12,3-1 10,-2-2-14,-1-3 4,2-3 0,2-5 10,1-3-7,1-5-3,4-2 0,-1 0 6,4-11-18,2-9 12,-3-1-24,-2-2 23,-2 1-30,-2 1 31,-6 1-2,-5 5 3,1 2-2,-2 5 2,0 4 27,0 1 26,0 3-42,0 0-12,0 0-3,3 12-17,4 4 16,-2 2 4,8 2 0,-1-2 2,3-2 6,-1 1-8,-1-5 0,-3-1 0,1-6-6,1 0 6,0-3 0,-2-2-9,3 0 4,-3-3-3,-1-9-15,-2-6-6,-1-1 27,-5 1-13,1-1 15,-2-1-6,0 1 4,1 1 2,-1 1 0,0 4-5,3-1 3,-1 2 2,2 3 0,1 1-9,8 2 7,4 2 0,2 1 2,9-2-13,4 2 10,-1 2-3,6-2 6,-1 1-4,3-1 11,-6 1-7,1-3 0,0 0 0,-4 1 0,-5-2 0,-5-2 0,-5 1-1,-6-1 7,-3-2-5,-3-1 0,-3-1 7,0 0-16,-5 3 4,-10 1 4,-4 5 50,-2 3-11,2 0-3,-4 6-7,4 16-21,4 5-8,1 7 1,9-1-1,5-3 19,0-1-18,13-3-1,11-5 3,7-2 5,5-5-8,4-7 0,4-5-4,2-2 4,-1 0-34,-1-6-79,-6-8-110</inkml:trace>
  <inkml:trace contextRef="#ctx0" brushRef="#br0" timeOffset="216780.855">11243 7701 189,'0'0'46,"0"0"-1,0 0 5,0 0 8,0 0-16,0 0 6,64-40-12,-51 40-32,-1 16 3,2 7 19,-2-1-10,-3 3 6,-2-2-9,0-3-6,-2-2 6,-2-3-12,-3-3-1,0-3 0,0-3 6,0-1-6,0-4 0,0-1 3,0 0 15,0 0-15,0 0 10,3-15-6,8-3 1,2-5-9,0 4 1,4 1 0,-5 4-2,-2 4 2,0 5 0,-2 3-1,4 2-5,1 0 5,2 10-3,0 6 1,-1 3-1,-1-2 4,-7 0 0,3 1-2,-6-5 2,-1 1 0,-2-5-6,0-4-7,0-4 12,0-1 2,0 0-1,0 0 22,0 0-22,0-12 0,3-7 0,4-5-7,3-4 5,2 4-7,2 3 9,-2 5-6,1 2 8,-1 5-3,6 3 1,-2 3-7,5 3-1,-3 0 7,5 0 1,-3 6-5,0 6 7,7 0-2,-3 5 0,-2-5 0,-1 2 4,-2-1 1,2-3 6,-3-1 8,1-3-19,1-3 9,-1-3-9,7 0 11,0-1-9,6-16-1,-1-6-1,3 1 6,-5-3 1,-7-1-7,-7 2 0,-10 0 3,-5 3-5,0 4 2,-2 7 0,-10 3 23,3 7-16,-3 0 23,0 3-30,-1 17-2,2 4-3,8 2 5,3-2 0,3-2-7,17-2 13,4-4-6,3-3 0,4-6 3,3-6-7,2-1 4,-2 0-24,-3 0-18,-4 0-148,-9 0-117</inkml:trace>
  <inkml:trace contextRef="#ctx0" brushRef="#br0" timeOffset="219017.8945">12803 7617 135,'0'0'77,"0"0"30,0 0-20,0 0 9,0 0-35,0 0-32,-86-38-14,56 38 0,-3 15-8,2 6 1,1 3-8,5 2 12,1-1-6,10 1-5,7-5 2,4-1-2,3-2 2,0-5-3,1 1 0,10-5-1,4-1-4,4-7 5,5-1 0,3 0 6,0-3-6,0-9-4,0-3 4,-4-3-6,-2 0 1,-4-2 5,-3 0 0,-3 4 7,-5 1 0,-3 4-7,-1 3 11,-2 3-3,0 3 18,0 2-11,0 0-15,0 0 0,4 5-15,0 8 15,4 4 0,1-2 2,3 0-7,0-1 5,4-3 0,1-1 3,3-4 4,3-3-7,2-3 0,7 0 4,-3-5-8,4-10 4,0-3 0,-6-3-6,0-4 7,-8-1-1,-4-1 0,-3 0-2,-5 2-1,-1 7 3,-3 4 0,-3 6 10,2 5-8,-2 3 6,0 0-8,6 0-14,4 4 8,2 11 2,4 5 4,1-1-5,-1 4 10,-2-2-5,1 0 0,-6-3 1,-5 2-8,-1-4 7,-3 1-1,0-3-11,-4-2 10,-7-5 2,1-1-4,4-5 10,3-1-6,-2 0 0,2 0 3,-1 0 25,2 0-15,2 0 1,0 0-13,0-1 5,0-2-12,0-3 6,15 0-1,5-1-5,2-4 10,4 2-4,2-2 0,3 0-16,-1-2 14,-2 2-13,-2-4-4,-7 1 11,-4 0 4,-7-1 4,-1 2 0,-3-1 2,-2 2-2,1 3 10,-2 2-2,1 4 11,-2-1-9,0 3 1,0 1-6,0 0-5,0 0-6,1 9-15,2 11 21,2 2 1,0 1 2,2-1-3,0-1 0,2-4 3,4-3-4,-2-4 1,1-4 0,1-1 1,1-4 3,-1-1-2,2 0 0,0-1 5,0-15-8,1-3 1,-2-2-5,-1 0-1,-4-2 7,-3 4-1,-1 1 0,-4 4 3,1 5-4,-2 5 1,0 4 0,0 0 0,0 0 0,0 6-14,0 7 12,4 7 2,2-2-2,1 0 2,1-2 0,1-1 0,3-2 0,-2-2 0,4-3 3,-4-3 3,1-3-6,0-2 0,2 0 0,-1 0 8,1 0-7,0-11 2,1-4 2,-4-3 1,1-1-6,-4-2 0,-3 0 1,-2 0-3,-2 0 3,0 3-1,0 2 0,-2 2 3,-6 5-5,3 0 2,1 4-1,1 4-3,1 0 4,2 1-2,0 0 2,0 0-42,16 0 42,1 1-2,5 3 2,-2-1 0,5 0 1,-1 0-1,0 1 0,-2 0 4,-4 3-5,-2 1 1,-3 1 0,-1 2-6,-4 2 6,0 2 0,-4 0 6,-2 2-5,-1-2 15,-1-3-3,0 1-11,2-2 16,3-1-16,3-1-2,6-2 1,6-3 8,7-3-7,5-1-2,0 0 1,3-5 7,-2-13-8,-2-5 0,-3-3 0,-4-2-23,-9-3 10,-6 2-1,-5 4 2,-4 7 8,0 8 8,0 4 7,-4 6 30,-3 0-28,-2 9-13,-2 13-1,1 7 1,7 1 1,3 0 3,0-3 0,6-1-2,15-8 8,4-5-10,3-5 0,7-6-11,1-2-1,-1 0-41,-2-2-46,-9-7-106</inkml:trace>
  <inkml:trace contextRef="#ctx0" brushRef="#br0" timeOffset="220274.5419">16028 7031 390,'0'0'119,"0"0"8,0 0-62,0 0-32,0 0-33,0 0 0,7 91 13,2-31-8,-2 1 11,1-2-8,2-5 1,-1-7 2,-1-7-11,0-2 0,-2-2 1,-1-1 5,-2-2-6,0-5 0,-3-2-39,2-3 6,1-3-59,1-7-134,3-5-163</inkml:trace>
  <inkml:trace contextRef="#ctx0" brushRef="#br0" timeOffset="221408.6754">16583 7115 207,'0'0'68,"0"0"31,0 0 2,0 0-22,0 0-43,0 0-36,0 0 0,-2 85 31,2-37-18,0 2 15,0-2-17,0-6-4,0-6 6,0-3-13,0-4 0,0-5 6,0 0-6,0-5-22,-1-3-47,1-6-151,0-7-144</inkml:trace>
  <inkml:trace contextRef="#ctx0" brushRef="#br0" timeOffset="222380.0317">16951 7102 242,'0'0'143,"0"0"-58,0 0-14,0 0-45,0 0-26,0 0-15,13-6 14,13 11 1,5 3 3,6 2 3,5 0 1,6-1 1,3 0-8,-1-1 0,2 1 0,-5-1-3,-3 0 10,-5 2-7,-4 0 0,-7-3 6,-9 1-9,-5-2 3,-5 0 0,-2 2-3,-4-1 5,-1 2-2,-2 4 0,0 4 2,-2 3-2,-14 5 14,-4 3-10,-7 1 13,-5 2 8,-4-3-5,-3 4-2,2-4-12,-1 2-6,3-1 0,3-2 0,5-3-8,8-2 3,7-2-30,4-3-29,8-5-77,0-6-159</inkml:trace>
  <inkml:trace contextRef="#ctx0" brushRef="#br0" timeOffset="224399.914">18460 7311 226,'0'0'280,"0"0"-280,0 0 0,0 0 2,0 0 2,0 0 4,-2 50-7,12-44 4,1-3 10,2 0-12,2-3 1,4 0-4,4 0 3,2-18 12,5-6-14,0-6 7,0-7-8,-2-5-1,-4-1 1,-4-6 0,-4 3 0,-4-4-4,-4 1 8,-5-1-4,-1 5 2,-2 4 8,0 7-8,0 3 2,0 9 32,0 8 14,0 8-21,0 5-4,0 1-25,0 7-3,-2 26-9,1 22 11,-1 17 1,-2 11 7,3 4-7,1 4 4,0 0 15,0-1-15,0-3 25,0-8 2,0-10-25,3-9 16,1-5-14,0-6-2,4-4-4,0-4 4,3-6-7,0-7 1,-4-3 0,1-6 1,-1-6-1,-5-5 0,1-5-3,-3-3 20,1 0-16,1-5 15,-2-16-11,0-7-5,0-7-6,0-4-18,0 0 19,-8-3-31,-8 1 33,-1 5-14,1 3-4,2 7 17,3 7 4,3 4 0,5 5 0,3 2 4,0 0-8,6-1 2,21-3-21,6 2 21,7-3-7,2 2 9,-3-2 0,-2 1-18,-2-1 17,-4-2 0,-3-1-4,-3 0-2,-2 3 7,-4-1 0,-2 3-1,-7 4 6,-3 3-5,-4 2 0,-3 2 2,0 0-11,0 0 9,0 0-9,0 6-5,-5 9 8,-6 6 6,-1 3 0,2 1 13,2 2 6,5-5-14,3-1-1,0-4-4,0-2 4,0-4-4,8-1 0,5-7 2,2-3 2,3 0-4,3 0 0,1-15-7,-1-4-13,-3 0 9,-6-2 5,-6 1 0,-6-1-3,0 2 11,0 2-2,-8 0 12,-2 6-9,1 1 15,3 5-8,2 3-9,0 2 29,4 0-30,0 0 0,0 5-8,0 7 1,0-2 7,0 2 0,2-3-4,10 0-1,3-3 5,0-2 0,0-1 8,1-1-1,2-2-7,-3 0 0,3-3 6,-4-9-7,2-4 1,-4-4 0,-3-2-2,-2-3 6,-6 0-4,-1 1 0,0 3-1,-10 0-3,-3 1 4,-2 5 0,1 1 12,7 6-3,2 3-8,4 2-1,1 3 10,0-2-22,3-2 8,12 1 1,6 0-17,4 0 25,-1 3-5,0 0 0,3 0 3,1 5-13,-3 9 10,-1 6 0,-4 4 0,-4 4 13,-4 3-13,-3 2 11,1-3-5,-1-1 9,2-2-15,2-5 0,2-4 4,5-4 4,5-5-8,5-6 0,7-3 11,5 0-28,7-5 17,-2-7-52,-4-3-36,-12-1-322</inkml:trace>
  <inkml:trace contextRef="#ctx0" brushRef="#br0" timeOffset="225888.3486">21075 6704 398,'0'0'98,"0"0"-11,0 0-53,0 0-6,0 0-28,0 0-3,0 0 3,10 124 22,-7-70-4,-3-1-1,2-7-13,-1-5 4,1-5-8,1-3 0,0 1-3,1-1 7,1-2-1,0-2-3,3-6-49,1-5-24,6-10-104,-2-6-114</inkml:trace>
  <inkml:trace contextRef="#ctx0" brushRef="#br0" timeOffset="226691.0394">21379 7242 139,'0'0'326,"0"0"-313,0 0-4,0 0-3,0 0-4,0 0 8,27 4 37,-8-4 26,1-8-48,1-9-16,-2-1 3,-4-2-12,-2-2 0,-2-1 0,-2 0-2,-2 1 2,1 4 0,-4 6-6,-1 6 10,0 6-11,0 0 7,5 0-18,5 10 18,2 6 0,3 0 0,0 0 1,-2-1 2,-4 1-3,-2-4 0,-5 1-19,-5-1 19,0 0-17,0-3 14,0-3-5,0-1 8,0-5-4,0 0 4,0 2 4,0-2 52,0 0-32,0 1-16,0-1-8,0 0-5,0 0 3,0 0-4,0 2 4,9-1 2,7-1 0,2 0 5,5 0 4,0-1 1,3-13-10,-1-3 0,5-4 6,2-4-8,-3-4 2,-2-4 0,-5-2 8,-8 1-2,-4-7-6,-7 1 13,-3-6-9,0 2 29,0 2-12,-7 8 5,-2 5 36,3 10-44,1 9 16,2 6-24,3 4-2,0 0-16,0 6 6,0 27-12,5 17-3,6 12 24,-3 2-8,0-7 1,-1-5 0,1-9-3,4-6 3,0-4 0,2-6-2,1-4 2,0-4-2,-3-6-39,0-7-51,0-6 26,0 0-121,1-19-271</inkml:trace>
  <inkml:trace contextRef="#ctx0" brushRef="#br0" timeOffset="226954.1155">21822 6923 254,'0'0'34,"0"0"-34,0 0 6,105 0 40,-63-5 3,8-5 7,-1-2 18,-5 0-64,1-2 0,-5 5-10,-8 3 6,-3 0-19,-10 6 13,-4 0-53,-7 0-48,-7 0-63,-1 6-27</inkml:trace>
  <inkml:trace contextRef="#ctx0" brushRef="#br0" timeOffset="228157.3919">23164 7049 401,'0'0'38,"0"0"-22,0 0 8,0 0 5,0 0-18,0 0 14,19 0 11,-4-4-17,3-1-8,-3 2-7,-1-1 6,-1-2-12,1-4 2,0-1 0,2-3 7,-4-7-6,0-1-1,-2-7 6,-2-3 0,-2-2-6,-1-3 0,-4 4 1,-1 4-2,0 1 4,0 5-3,0 4 8,0 4 1,0 5-1,0 5 12,0 3 5,0 2-2,0 0-23,0 0-5,0 17 2,0 17-16,0 19 17,0 13 2,0 7 0,3 1 21,1-2-13,1-2 3,1-5 19,1-3-30,1-6 5,1-11-5,0-5 1,-3-6 0,-3-8 4,-2-5-5,-1-7 0,0-6 4,0-3-8,0-5 4,0 0 0,0-9 9,-1-10-9,-4-6-12,4-6 7,-1-5-41,2-4 38,0-6-20,0-1 2,2-3 16,8 2-11,5 2 20,0 7-5,3 6 12,1 6-4,-1 9 13,4 4-13,2 7 7,1 7-9,0 0 0,-1 0-5,-2 17 8,-3 1-6,-4 0 3,-4 1-2,-7-2-4,-4-1-2,0-2-12,-7 0 15,-16-3-12,-4 0 17,-4-5-2,1 2-66,2-5-23,5-1-92,4 1-25</inkml:trace>
  <inkml:trace contextRef="#ctx0" brushRef="#br0" timeOffset="229476.3086">24011 6960 211,'0'0'110,"0"0"-68,0 0-22,0 0 10,0 0-28,0 0 12,-81 36-2,68-15 3,0 1 5,3-1-20,6-3 3,2-3-3,2-1-7,0-4 7,0-2 0,6-4 1,4-3-2,1-1 2,4 0 0,3 0 16,0-11-15,1-4-3,-2 1 1,-4-1 0,-5 3 4,-4 3-4,-4 4 22,0 2 78,0 3-60,0 0-17,0 0-23,0 0-32,0 3 29,0 9 1,6 2 2,5-2 0,-1-3 5,6 0-5,1-3 0,2-3 4,-1-3-2,2 0-1,-1 0-1,-2-2 0,-1-8 7,-6-4-7,-1-1 0,-6 0 4,-1-3 0,-2-1-4,0-3 0,-3 3-1,-8 1 4,-1 2-3,1 1 0,1 4 0,4 3 5,5 2-4,-1 5-1,2-3 5,0 2-5,0 2-10,17 0 7,5 0 3,5 0-5,3 0 5,-2 1 0,-1 7 1,-3 2 2,-3 4-3,-3 1 0,-2 3-6,-4 2-7,2-1 15,-4 2-2,-1-2 3,1-5 1,1 0-4,-1-2 0,1-5-2,-1-1-1,4-4 5,1-2-2,4 0 8,1 0 4,2-9-12,0-8 0,-1-5 5,0-7 13,0-5-17,0-5 1,-2-5-1,-1-4 10,-7-1-11,-4 4 0,-3 5 3,-4 6-9,0 6 6,0 7 0,0 7 3,0 9 9,0 3-12,0 2 0,0 13-28,0 20 28,0 12-3,0 7 3,8 2 7,4 0 2,6-6 6,-2-4-15,3-10 12,1-5-13,-5-6 1,-2-6 0,2-7-4,-1-4 16,3-6-12,6 0 0,-2-6 10,1-11-2,-3-7-7,-5-1-1,-2-6 15,-3 0-10,-2 1-5,-1 3 0,0 6 6,0 6-10,-6 7 4,0 6 0,0 2-6,0 0-14,5 17 14,-1 6-1,1 3 9,2-4-7,0-1 5,4-3 0,1-1 7,4-7 2,2-4-18,5-4 4,4-2-65,4 0-88,0 0-279</inkml:trace>
  <inkml:trace contextRef="#ctx0" brushRef="#br0" timeOffset="229661.2255">25186 6661 487,'0'0'73,"0"0"-73,0 0-64,0 0-40,0 0-36,0 0-14</inkml:trace>
  <inkml:trace contextRef="#ctx0" brushRef="#br0" timeOffset="229946.8182">24627 6805 394,'0'0'38,"0"0"2,0 0-33,0 0 55,94-31-18,-54 19-20,4 1-3,2 2-20,0 0 9,3 1-7,0 1-3,-2 1-20,-4 1-24,-10 4-129,-12-1-102</inkml:trace>
  <inkml:trace contextRef="#ctx0" brushRef="#br0" timeOffset="231065.449">25436 6773 45,'0'0'150,"0"0"-76,0 0-37,0 0-35,0 0 39,-81 11 13,65 15-21,-4 5 56,5 3-55,2-1-7,5-5-17,7-2-6,1-3-8,0-2 2,3-5 2,11-3-2,3-3 2,6-4 0,3-6 0,4 0 2,-1 0 17,-2-14-14,-5-1-2,-1-6 14,-5-2-16,5-3 4,-2-8-5,1-4 5,-1-4-8,-5-1 3,-4 3 0,-5-1 7,-5 3-7,0 4 0,0 0-3,-5 6 8,-7 3-5,3 9 7,2 5-4,2 9 26,1 2-29,-2 8-4,-3 24 3,-2 12-1,4 8 2,6 3 0,1-1 1,0-2-3,8-2 3,9-3-1,4-10 0,4-5 0,3-5 0,5-9-1,-1-7 3,0-7 2,3-4-4,-2 0 0,1-18-4,-4-4-6,-6-9 1,-8-1 2,-3-4 2,-8 2 4,-5 2 1,0 7 0,-5 8 15,-6 7-2,2 8 24,3 2-26,0 12-5,-1 12-12,2 8 4,5-3 2,0 1-3,5-5-1,14-3 4,9-6 0,6-7-8,8-5-4,4-4-50,-4 0-78,-3 0-106</inkml:trace>
  <inkml:trace contextRef="#ctx0" brushRef="#br0" timeOffset="231704.7313">26626 6923 434,'0'0'215,"0"0"-213,0 0 16,0 0-18,0 0 4,0 0-10,0 15 1,0 3 5,-7 1 7,-5 2-7,-6 2-19,0 0-63,-3-4-112,-1 1-30</inkml:trace>
  <inkml:trace contextRef="#ctx0" brushRef="#br0" timeOffset="233741.3211">27403 6924 436,'0'0'98,"0"0"-98,0 0 0,0 0-3,0 0 6,0 0 2,0 0 37,72 30-29,-51-30 22,1 0-18,1 0-10,1 0 9,1-7-15,0-8 0,1-6 8,-2-6-3,1-5-6,-3-4 0,-2-2-2,-4-1-7,-7 0 9,-3-1 0,-3-1 2,-2-1 1,-1-1-3,2 3 0,-1-1 1,1 5-2,-1 3 1,1 9 0,-2 9 2,0 4 12,0 7-14,0 2 22,0 2-18,0 8-8,0 22-13,0 15 17,-5 10 0,4 0 7,1-3-7,0-2 0,14-5 3,0-4-8,3-4 5,4-3 0,2-7 0,0-6 9,4-8-9,1-6 0,5-7 8,9-2-13,6-22 5,4-6-1,0-6-7,-3-3-12,-8-3 13,-8-2 5,-8-3-13,-6-1 9,-8 0 6,-7 6 0,-4 6 19,0 7-17,0 12 37,-3 7-2,2 8-13,-2 2-3,0 19-21,-2 18-5,0 11-3,2 6 13,2-4-5,1-5 0,0-6-1,0-4-3,0-5 4,0-6 0,0-4-1,0-10 3,0-4-2,0-6 0,1 0 13,-1 0-13,2 0 3,2-14 0,3-9 3,5-6-6,2 4-9,0 5 7,-1 6-23,-2 7 11,-4 2 8,5 5-12,-1 0 15,2 2-10,2 13 13,3 0-3,1 2 4,2-2-1,0-2 0,1-1 1,4-5-1,2-2 0,5-2 2,0-3 2,-3 0-3,-2-1-2,-4-13-2,-8-1 3,-3 0-3,-5-1 3,-5-1 0,-3-1 1,0 3 1,0 3-2,-3 4 28,0 5-11,0 3 7,0 0-24,-2 19-3,4 4-9,1 4 12,0-1-1,4-2-1,12-3 2,3-1-1,2-6 5,1-6-1,1-5-3,0-3-12,-1 0-22,-2-7-90,-8-10-375</inkml:trace>
  <inkml:trace contextRef="#ctx0" brushRef="#br0" timeOffset="235630.8065">27475 6541 172,'0'0'207,"0"0"-144,0 0-7,0 0 21,0 0-51,0 0-17,0 0-5,115-20 5,-63 18-8,9-1-1,5 0 0,0 0 4,-7 0-1,-1-1-3,-14 1 1,-8 1-1,-9-1-5,-13 3-96,-8 0-83,-6 0-114</inkml:trace>
  <inkml:trace contextRef="#ctx0" brushRef="#br0" timeOffset="237968.3501">30085 6777 340,'0'0'227,"0"0"-188,0 0-8,0 0-9,0 0-6,0 0 17,0 0-30,0 0 12,0 0-10,0 0 3,0-1-13,12-4 5,5-1 0,2-4 4,0-4 2,-6-3-6,2-3 0,-1-2-3,-1-2 1,-3-3 2,4 0 0,-4 1-2,-2 8 5,2 3-3,-6 6 2,-1 6 4,-3 0-12,5 3 4,4 0-15,6 4 16,8 14-2,2 3 3,3 2-2,-1 2 8,-5-4-7,-1-1 1,-1-1 0,-4-1-7,-6-5 7,-1-1-4,-7-3-11,-2-1-30,0-1 15,-17 1 15,-5-4 15,0-1 22,2-3-19,1 0 10,7 0 24,0 0-33,6 0 14,5 0-9,-1 0-7,2 0 6,0 0-8,0 0-6,8 0 6,9 0-6,3 0 5,4 0 1,-2 0 0,-1 0 2,0 0 2,0 0-4,1-3 0,-4-7 4,4-2-8,-2-3 4,-1-5 0,4-4-1,-1-5 6,-1-5-5,-2-2 4,0-7 5,-2-3-3,2-1-4,-3 2 0,-5 1 24,-3 8-16,-4 3 3,-2 5 20,-1 7-24,-1 4 2,0 10-3,0 3 0,0 4 2,0 0-10,0 29-30,0 17 30,2 16-5,-1 7 3,1-4 2,1-6 0,2-8 5,3-9-4,4-6-1,3-5 4,3-7 1,3-3-5,4-3 0,0-9 2,7-7-7,2-2-15,0-2-36,-2-14-20,-7-7-203</inkml:trace>
  <inkml:trace contextRef="#ctx0" brushRef="#br0" timeOffset="238253.5342">30519 6498 201,'0'0'53,"0"0"-22,0 0 40,124 0-14,-69-6-11,4-1-27,-1-1 19,-5 1-18,-2-1-7,-6 1-16,-2 2 3,-6 1-6,-4-1 2,-9 3-83,-11 1-51,-7 1-64</inkml:trace>
  <inkml:trace contextRef="#ctx0" brushRef="#br0" timeOffset="239303.1191">31339 6601 155,'0'0'101,"0"0"1,0 0-51,0 0-15,0 0 12,-98-18-46,72 24 29,-1 7-10,2 4-7,4-2 22,8 0-32,3-3 1,5-2-5,4 0 1,1-5-1,0 2 0,0-3-7,4-1 7,6-3 3,5 0 1,6 0 10,1-4-12,-2-7-4,-2 2 2,-6 3-6,-4 0 6,-3 3 0,-3 3 1,-2 0 5,1 0-6,2 0-5,0 0-6,3 1 0,2 7 10,2 0 1,1-3 0,3 1 3,1 1 1,6-4-4,0-2 0,3-1 3,1 0-1,1 0-2,-1-14 0,-1-2 10,-3-5 1,0-6-11,-3-4 15,-3-3-7,-2-5 19,-1-2-25,-3-4 4,0 0 4,1 1-3,1 2-7,-2 3 0,-3 8 0,-2 8 1,-3 10-1,-1 8 15,0 5 8,0 0-23,0 13-5,-1 23-8,-8 13 7,3 8 3,2 0 5,2-6-2,2-4 3,0-6 1,5-7-4,5-4 0,4-9-5,-2-4 2,-1-7 3,1-5 0,4-5-1,3 0 1,1 0-5,2-14-8,-5-2-8,0-5 15,-10 0 4,2-5 2,-3 0 3,-1 2 7,-1 8-10,-4 6 8,0 5 1,0 5 2,0 1-11,-9 19-22,0 6 11,2 2 15,7-1-4,0-1 0,3-5 1,10-2-9,5-5 6,2-5 2,5-4 1,2-5-1,-2 0-104,2-2-290</inkml:trace>
  <inkml:trace contextRef="#ctx0" brushRef="#br0" timeOffset="239572.6455">31260 6405 360,'0'0'123,"0"0"-87,0 0-29,99-15 56,-44 7 1,11 1-38,5 0-8,4-1-12,-5 2-3,-9 2-6,-9 0-41,-7 1-123,-10 2-186</inkml:trace>
  <inkml:trace contextRef="#ctx0" brushRef="#br0" timeOffset="242279.8828">2333 10149 242,'0'0'81,"0"0"-9,0 0 6,0 0 10,0 0-36,0 0 6,0 0-25,-27-23-21,24 23-12,0 15-4,0 7 4,-1 6 0,1 0 6,3 0-6,0-2 0,0-2-4,0-4 0,7-4 5,7-2-1,-1-2 0,5-1-5,-2-6 5,2 0 0,0-5 1,2 0-7,-1-7 6,3-13-2,-2-4 0,-4 0-26,-5-2 9,-10 2-3,-1 3 22,-4 5-3,-17 0 3,4 6 0,-2-1 11,4 6 6,0-1 4,5 4-5,-1 2-10,8-1 5,-4 1-10,7 0 2,0 0-3,0 0-4,0 0 0,3 0-25,10 0 13,7 0 16,2-4 0,3-6 4,-1-5-4,0-6 1,-3-5-1,0-5 0,-2-7 1,-1-3-1,-3-2 2,-3-4-2,-3 2 6,-6 3 0,-1 4 4,-2 12 21,0 7-6,0 9 28,0 5-11,0 2 9,0 3-39,0 13-12,0 31-23,4 21 22,8 13 1,3 8-3,3 0 6,-2-1-3,-4 0 2,-3-8 8,1-7-12,1-5 2,-2-2 0,4-1-6,-4 1 6,-1-7 0,-2-6 0,-5-10 6,2-11-6,-3-10 0,0-10-26,0-9 10,0 0 16,0-6 8,-10-16-8,-1-10-9,2-7 1,5-1 7,1-6-27,3 3 21,0 2-1,0 5 8,0 7 0,0 10 4,0 5-7,0 5 3,3 2-5,16-4-5,8-1 10,12 0 0,1-3 0,6 2-60,-5-1-35,-7-3-228</inkml:trace>
  <inkml:trace contextRef="#ctx0" brushRef="#br0" timeOffset="243197.9703">3944 9786 84,'0'0'250,"0"0"-181,0 0-27,-3-88-5,11 72 17,5 4-31,2 2 24,4 5-14,3 0-29,6 5 17,3 0-21,5 12 0,-2 11 5,-4 4-3,-4 5-2,-10 5 0,-13 8 0,-3 5-1,-27 2 1,-10 3-31,-7-7 30,3-6-10,6-9 9,10-7-2,8-11 5,7-6-1,7-5 7,3-4-1,0 0 18,0 0-23,0 0 8,7 0-1,13 0-5,11-7 29,7-7-13,8 1-17,3 1 11,-1 1-13,4-1-10,-4 0-29,-2 0-132,-4 2-139</inkml:trace>
  <inkml:trace contextRef="#ctx0" brushRef="#br0" timeOffset="244301.0616">4733 9855 151,'0'0'46,"0"0"45,0 0 15,0 0-7,0 0-37,0 0-37,8-66 2,4 63-14,3 3-9,3 0 6,1 1-10,2 16 0,-3 5 8,0 2 7,-6 4-15,-6-4 0,-2 0 0,-1-5 3,-3-2 0,0-2-3,0-5 7,-3-2 1,-1-5-8,4-3 0,0 0 4,0 0 17,0-11-21,0-8 0,0-7 4,0-1 1,12 1-5,1 4 0,2 5-1,2 4-4,0 5 5,0 7 0,2 1-6,0 0 0,-2 10 4,1 5 2,-3 2-3,-2 1 1,1 2 2,-1-1 0,-4 3-3,0 1-8,-1-3-26,0-4-143,1-5-162</inkml:trace>
  <inkml:trace contextRef="#ctx0" brushRef="#br0" timeOffset="244840.1934">5417 9834 110,'0'0'122,"0"0"-34,0 0 21,0 0-16,0 0-26,-97 24 6,76 0-49,9 2 5,-1 1-29,7-2 11,4-1-14,2 0 3,0-3 0,6-1-7,9-5 14,-3-4-7,7-4 0,-1-7 1,5 0-15,2-3 12,3-18 2,-5-4-12,1-6 4,-8-5 8,-4-4 0,-3-7 4,1-4-9,-2-4 5,-4 0 0,-1 2 24,-3 2-17,0 9 37,0 9 5,0 12-17,0 8 14,0 11-20,0 2-16,0 6-10,5 22-29,13 14 29,4 13 0,-1 2 3,3 0-9,0-6 6,1-7 0,3-8-7,5-9-37,0-6-20,4-10-34,-7-8-294</inkml:trace>
  <inkml:trace contextRef="#ctx0" brushRef="#br0" timeOffset="246090.2383">7413 9625 283,'0'0'56,"0"0"-13,0 0 1,0 0 23,0 0-16,0 0 15,58-72-40,-41 72-24,3 5 16,3 19-5,-4 7 0,1 3 4,-7 1-17,-3-2 10,-2-3-10,-5-3 3,0-5-3,-3-3 0,0-4 0,0-6 4,0-4 2,0-4-6,0-1 5,0 0-2,0 0 24,0-11-5,3-10-17,3-4-4,4-3 5,1 4-11,-2 6 5,4 3 0,-2 6-1,-1 2 1,5 2 0,-1 5-7,2 0 6,-1 2-4,3 11 1,-5 7 1,-1 2-5,-6 1 8,0-2 0,0-1 0,-3-4 4,1-2-4,-2-5 0,-1-3-3,1-5-1,-1-1 4,2 0 0,2 0 0,4-18 4,1-4-4,7-5 0,0-3-2,2 2-4,1 4 6,3 5 0,-1 5-1,4 5 0,2 8 0,-3 1-1,2 0-9,-5 9 7,-2 6 4,-2 1 0,-3 0 1,-1 0 0,0-3-1,1 1 0,-2-2 5,2-5-19,2 0 10,2-4-58,-2-3-94,0 0-215</inkml:trace>
  <inkml:trace contextRef="#ctx0" brushRef="#br0" timeOffset="250587.1277">8422 9602 109,'0'0'97,"0"0"-5,0 0-19,0 0-1,0 0 4,0 0-36,0 0 5,-8-13-28,8 13-14,-1 0 16,1 0-19,0 9 0,0 9-6,0 4 14,0 4-11,0 0 3,0-4 0,0 0 2,4-3-1,3-4 3,-1-3-4,-1-2-4,4-4 4,-3 0 0,4-4 0,1-2-3,1 0 5,6-2-2,-1-10 2,2-3 3,-2-3-5,-2 1 0,0-2 5,-6-1-13,-1-1 13,0 1-5,-3 2 3,-4 4 3,-1 3-6,0 5 0,0 3 0,0 2 40,0 1-28,0 0-8,0 1-4,0 14-11,0 6 11,0-1 0,2 1-3,4-1 0,5-6 3,-3 0 0,1-3 5,0-2-3,-1-5-4,5-1 2,1-3-10,-1 0 1,2-7 8,3-12-6,-3-2-2,3-4 8,-6-3 1,-1 2 0,0-1-2,-3 1 0,-2 5 3,1 3-1,-3 6 23,-2 4-19,-1 5 13,4 3-17,1 0-3,4 0-8,5 11 14,1 4-3,1 3 2,-1 1 4,-1 4-6,2 0 0,-5 1 3,-2-2-7,-3 1 4,-4-2 0,-3-3-5,0-3 0,0-1 3,-11-6-13,-1-3 3,3-5 10,-3 0 4,7 0 17,-1 0 21,2 0-21,4 0 27,0-2-21,0-1-22,0 1 2,0-3-5,12-4 0,12-3-3,7-3 7,5 0-9,0 0-2,1 0-28,2-1 35,-2-3-5,2-2 5,1-3 2,-6-2 3,-2-2-5,-10-4 0,-4-4 1,-4-2-3,-7 1 2,-4-5 0,-3-2 31,0 2-29,0 1 15,0 7 16,-6 6-24,-1 9 21,4 9-15,1 7 4,1 3 0,1 0-19,0 22-16,0 22 11,6 16 2,8 3-5,0 1 8,5-11 0,2-6-4,2-9 11,-1-8-7,3-4 0,-1-8-4,-1-7 0,3-1 4,3-10-23,2 0-16,0-5-55,1-18-61,-10-3-327</inkml:trace>
  <inkml:trace contextRef="#ctx0" brushRef="#br0" timeOffset="250834.5522">9215 9367 452,'0'0'0,"0"0"11,0 0-11,0 0 22,99-4 32,-53-9-1,6-1-38,-1-1 0,0 0-15,1 1 5,-7 4-14,-5 2 1,-7 3-136,-12 3-192</inkml:trace>
  <inkml:trace contextRef="#ctx0" brushRef="#br0" timeOffset="252191.3757">10855 8859 337,'0'0'109,"0"0"-15,0 0-60,0 0-34,0 0 3,0 0 12,65 120 17,-51-67-7,-2-1 19,-2-2-26,-1-2-10,-1 0-1,-1-3-3,-2 1-4,-2-9 0,-2-1 2,-1-7 3,0-8-3,0-4 1,0-7-3,0-5 6,0-4-6,0-1 0,2 0 1,-1 0 5,2 0-5,3-12 12,6-9-13,0-6 6,9-6-6,0-3 0,0-4 1,1 3-6,-4 7 6,-3 5-1,-3 11 0,0 3 1,0 7-1,-2 4 0,5 0 0,-1 0-9,-1 7 9,-3 11 0,-4 8-3,-6 5-3,0 8 6,-9 3 0,-11-2 2,-4-4-15,1-6 8,2-6-32,2-6 19,1-7-25,3-6 17,2-5-1,4 0 27,0-10 2,6-3 2,3-4-4,0 2 16,0 1-13,3 3 9,15-1-9,2 2 3,5 1 4,3 2-5,3 1-3,2 0 11,0 3-3,1-2-10,2 4 0,1-1 7,5-1-9,3 2 2,-5-5 0,-3 0 0,-5-3 6,-8-3-6,-7-2 0,-5-2-3,-7-7 0,-4-1 3,-1-3 0,0 1 2,-4 5 9,-8 6-1,-3 4 19,3 7-12,0 2 28,3 2-27,0 0-13,-4 20 1,5 7-4,4 5-4,4 1 1,0-5-6,16 1 1,8-5 7,6-6-1,6-2 0,7-11-9,-1-3-15,5-2-43,-6 0-113,-7-5-312</inkml:trace>
  <inkml:trace contextRef="#ctx0" brushRef="#br0" timeOffset="252777.3628">12598 8792 338,'0'0'129,"0"0"6,0 0-110,0 0-25,0 0 0,16 77 43,-9-33-21,1 1 12,-1-2-15,2 1-16,-3 0 10,0 0-11,-3 0-1,0 5-1,-1-3 8,-2-4-11,0-2 3,1-7-11,1-4 1,-1-5-45,5-5-21,0-7-88,2-7-96</inkml:trace>
  <inkml:trace contextRef="#ctx0" brushRef="#br0" timeOffset="253278.7155">13102 8947 325,'0'0'75,"0"0"-45,0 0 8,-81 0-14,62 25-3,4 7 17,-1 7 4,2 5 6,5 3-25,3 1-13,6-1 15,0-4-24,0-7 5,18-5-6,4-7 0,4-9 9,5-6-9,6-8 6,-1-1 11,0-4-13,1-19 8,-4-6-11,-4-5 4,-6-7 18,-6-1-12,-5-1-3,-8-1 4,-4 2-4,0-2-2,-7 2-6,-13 3 3,-2 5-10,-1 9 7,3 8-10,2 12-24,4 5-61,0 0-104,5 13-186</inkml:trace>
  <inkml:trace contextRef="#ctx0" brushRef="#br0" timeOffset="253858.0986">13565 8833 257,'0'0'95,"0"0"-71,0 0-19,0 0 1,0 0 28,0 0-23,84 45 17,-51-31-15,3-1-10,0 1 29,-4-2-26,1 1 35,0-2-6,-3 1-24,-2-1-2,-5-1-9,-4-1 7,-3-2-7,-8-2 5,-3-2-4,-4-1 5,-1-1 3,0-1-9,0 0 11,0 3-10,0 3 19,0 2-9,-1 3 20,-14 5 6,-2 2-36,-5 1 3,-2 1-4,-2 4 4,0 2-4,-6 2 3,-1 3-3,-1 3 3,0-1 0,7-3-6,3-2-1,5-5-35,8-5 11,8-4-49,3-7-78,0-3-68</inkml:trace>
  <inkml:trace contextRef="#ctx0" brushRef="#br0" timeOffset="254158.9055">14285 9300 480,'0'0'112,"0"0"-103,0 0 18,0 0 25,0 0 18,0 0-31,0 0 8,0 0 0,0 0-41,0 0-12,0 0 3,-3 0-86,-9 0 17,2 0-88,-1 0-268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31:30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8749 5691,'0'24,"23"-24,1 23,23-23,0 0,0 0,-23-23,23 23,0 0,-24-24,24 24,0 0,0 0,0-23,0 23,0 0,0 0,24 0,-48 0,48 0,-24 0,-23 23,23-23,-24 24,1-24,-1 23,1-23,-24 24,23-24,-23 23</inkml:trace>
  <inkml:trace contextRef="#ctx0" brushRef="#br0" timeOffset="1171.4938">12018 5597,'0'24,"23"-24,1 0,0 0,-1 0,1 0,-1 0,1 0,23 0,-24 0,24 0,0 0,0 0,-23 0,23 0,0-24,0 24,-24 0,24 0,0 0,24 0,-24 0,0 24,0-24,-23 0,23 0,0 0,0 23,-24-23,24 0,-23 0,-1 0,1 0,-24 24,23-24</inkml:trace>
  <inkml:trace contextRef="#ctx0" brushRef="#br0" timeOffset="2691.1103">15264 5268,'-24'0,"48"0,-1 0,1 0,-1 0,1 0,23 0,0 0,23-24,-23 24,24 0,-24-23,23 23,-23 0,24-24,-24 24,0 0,0 0,-23 0,23 0,-24 0,1 24,-24-1,23-23</inkml:trace>
  <inkml:trace contextRef="#ctx0" brushRef="#br0" timeOffset="3546.611">18180 5221,'-24'0,"48"0,-1 0,1 0,-1 0,24 0,-23 0,23 0,0 0,24 0,-24 0,0 0,0 0,0 0,23 0,-23 0,24 23,-24-23,0 0,23 0,-22 24,-1-24,-24 0,24 23,-23-23</inkml:trace>
  <inkml:trace contextRef="#ctx0" brushRef="#br0" timeOffset="12215.7882">26646 399,'0'-23,"0"-1,0 1,24 23,-24-24,24 24,-1 0,1-23,-1 23,1 0,23 0,-24 0,1 0,-1 0,1 0,-1 0,-23 23,24 1,-24-1,0 1,-24-1,24 1,0 0,0-1,-23-23,-1 24,1-1,23 1,-24-24,1 23,23 1,-24-24,1 23,23 1,-24-24,48 0,-24-24,23 1,1-1,-24 1,23 23,1-24,-1 1,24-1,-23 1,-1-25,1 25,-1 23,-23-24,24 1,-1-1,1 1,-48 23,1 23,-1 1,1-1,-1 1,24-1,-23 1,23 0,-24-1,24 1,0-1,24 1,-1-24,-23 23,24 1,-1-24,1 23,-1-23,1 0,-1 0,1 0,-24-23</inkml:trace>
  <inkml:trace contextRef="#ctx0" brushRef="#br0" timeOffset="12717.1273">27423 541,'-24'0,"24"23,-23-23,23 24,-24-1,24 1,24-24,-24 23,23-23,1 24,-1-24,1 0,-1-24,-23 1,24 23,-1-24,1 1,-24-1,0 1,0-1,-24 1,1 23,-1 0</inkml:trace>
  <inkml:trace contextRef="#ctx0" brushRef="#br0" timeOffset="14104.9889">29751 399,'0'-23,"0"46,0 1,0 0,0-1,23 1,1-1,-1-23,1 0,0-23,-1 23,-23-24,24 24,-1 0,1-23,-24-1,0 0,23 1,1 23,-24 23,0 1,0 0,0-1,0 24,-24 0,24 0,-23 0,23 0,-24 24,1-24,-1 0,1 23,-1-46,0 46,1-46,-24 0,23-1,-23 1,47-1,-23-23,-1 0,1 0,23-23,0-1,23 1,1-1,-1-23,1 23,23 1,0-24,0 23,-23 1,23-24,0 23,-24 1,1-1</inkml:trace>
  <inkml:trace contextRef="#ctx0" brushRef="#br0" timeOffset="14621.9807">30409 564,'-23'0,"-1"0,1 24,-1-1,24 1,-23-24,23 23,0 1,0-1,0 1,0-1,23-23,1 24,-1-24,1 0,-1-24,1 24,-1-23,-23-1,24 24,-24-23,24-1,-24 1,0-1,0 1,-24 23,24-24,-24 24,24-23,-23 23,-1 0</inkml:trace>
  <inkml:trace contextRef="#ctx0" brushRef="#br0" timeOffset="16812.2807">26694 1552,'0'-24,"23"1,-23-1,24 24,-1 0,1-23,-1 23,1 0,-1 0,1 0,-24 23,23-23,-23 24,24-1,-24 1,0-1,0 1,-24 23,24-24,-23-23,23 24,-24 0,1-1,23 1,-24-1,1-23,23 24,0-48,23 24,-23-23,24-1,-24 1,23-1,1 0,-1 1,1-1,-1-23,1 47,-1-47,-23 24,24-1,-1 24,-23-23,0-1,0 48,0-1,-23-23,-1 47,24-23,0-1,-23 1,23-1,0 1,0-1,0 1,0 0,23-1,1 1,-1-24,24 0,-23 0,-1 0,1 0,-1 0,1-24</inkml:trace>
  <inkml:trace contextRef="#ctx0" brushRef="#br0" timeOffset="17097.4948">27329 1717,'0'0,"0"23,0 1,0-1,0 1,0-1,0 1,0-1</inkml:trace>
  <inkml:trace contextRef="#ctx0" brushRef="#br0" timeOffset="18234.1667">30010 1481,'23'0,"-46"0,23 24,0-1,0 1,0-1,0 1,0-1,23 1,1-1,-1-23,1 0,-1 0,-23-23,47-1,-23 1,-1-1,1 1,23-1,-47 1,23-1,1 24,-24 24,-24-1,24 24,-23-23,23 23,0-24,-24 25,1-1,23 0,-24 0,24 0,-23 0,-1 0,1-24,-1 24,1-23,-24-1,47 1,-47-1,23-23,1 24,-1-24,1-24,23 1,23-1,1 1,-1-1,24-23,-23 24,23 23,0-24,0 1,-24-1,48 1,-48 23,1 0,23 0,-24-24,1 24</inkml:trace>
  <inkml:trace contextRef="#ctx0" brushRef="#br0" timeOffset="18492.0599">30739 1740,'0'24,"-24"-24,24 23,0 1,0-1,-23 1,23-1,0 1,-24-1,24 1</inkml:trace>
  <inkml:trace contextRef="#ctx0" brushRef="#br0" timeOffset="23496.6341">27893 164,'0'0,"0"24,-24-24,1 23,23 1,-24-1,24 1,-23-1,23 1,0-1,23 1,1-1,-1-23,1 0,-1 0,1-23,-24-1,24 24,-24-23,0-1,23 1,-23-1,0 1,0-1,-23 1,-1-1,0 24</inkml:trace>
  <inkml:trace contextRef="#ctx0" brushRef="#br0" timeOffset="24499.6119">30880 117,'0'-23,"-24"23,24 23,-23 1,23-1,-24 1,24-1,0 1,0-1,24 1,-1-1,1 1,-1-24,1 0,-1-24,1 1,23-1,-47 1,0-1,0 1,0-1,0 1,0-1,-24 24,-23-23</inkml:trace>
  <inkml:trace contextRef="#ctx0" brushRef="#br0" timeOffset="27106.5344">27634 1293,'-23'0,"23"24,0-48,0 1,0 46,0 1,0-1,0 1,0-1,0 1,0-1,0 1,0-1,-24-23</inkml:trace>
  <inkml:trace contextRef="#ctx0" brushRef="#br0" timeOffset="27661.2846">31115 1434,'0'0,"0"24,-24-1,1-23,23 24,0-1,-24 24,24-23</inkml:trace>
  <inkml:trace contextRef="#ctx0" brushRef="#br0" timeOffset="35260.2449">15146 8960,'23'0,"1"0,-24-23,23 23,1 0,0-24,-1 24,1 0,23 0,-24 0,1 0,23 0,-24 0,1 0,-1 0,1 0,-1 0,1 0,-1 0</inkml:trace>
  <inkml:trace contextRef="#ctx0" brushRef="#br0" timeOffset="35614.4484">15193 9078,'23'0,"1"0,23 0,-23 0,-1 0,1 0,23 0,0 0,-24 0,24 0,-23 0,23-24,-24 24</inkml:trace>
  <inkml:trace contextRef="#ctx0" brushRef="#br0" timeOffset="42099.6776">9078 9195,'24'0,"-1"0,1 0,-1 0,24 0,-23 0,23 0,-24 0,1 0,-1 0</inkml:trace>
  <inkml:trace contextRef="#ctx0" brushRef="#br0" timeOffset="42384.9468">9125 9289,'24'0,"-1"0,1 0,-1 0,1 0,-1 0,1-23,-1 23</inkml:trace>
  <inkml:trace contextRef="#ctx0" brushRef="#br0" timeOffset="43951.4743">21073 8772,'0'-23,"0"-1,23 24,1-23,-1 23,1 0,23 0,-24 0,1 0,23 0,-24 0,1 0,-1 0</inkml:trace>
  <inkml:trace contextRef="#ctx0" brushRef="#br0" timeOffset="44136.4051">21096 8819,'0'0,"0"24,24-24,-1 0,1 0,-1 0,1 0,-1 0,1 0,-1 0,24 0,-23 0</inkml:trace>
  <inkml:trace contextRef="#ctx0" brushRef="#br0" timeOffset="44869.6123">27117 8396,'23'0,"1"0,-1 0,24-24,0 24,1 0,-25 0</inkml:trace>
  <inkml:trace contextRef="#ctx0" brushRef="#br0" timeOffset="45038.921">27140 8490,'0'0,"24"0,-1 0,1 0,-1 0,24 0,-23 0,0-24</inkml:trace>
  <inkml:trace contextRef="#ctx0" brushRef="#br0" timeOffset="55085.3308">10348 9195,'24'0,"-1"0,1 0,23-23,0 23,-24 0,1 0,-1 0,1 0,-1 0,1 0,-1 0</inkml:trace>
  <inkml:trace contextRef="#ctx0" brushRef="#br0" timeOffset="55323.6355">10466 9337,'23'0,"1"0,23-24,0 24,-24-24,1 24,-1 0,24-23</inkml:trace>
  <inkml:trace contextRef="#ctx0" brushRef="#br0" timeOffset="55787.2208">13264 9195,'-23'0,"46"0,-23 0,24 0,-1 0,25 0,-25 0,1 0,-1 0</inkml:trace>
  <inkml:trace contextRef="#ctx0" brushRef="#br0" timeOffset="55940.8987">13359 9313,'0'0,"23"0,1-24,-1 24,1 0,-1 0</inkml:trace>
  <inkml:trace contextRef="#ctx0" brushRef="#br0" timeOffset="56526.7827">16698 8984,'24'0,"-1"0,1 0,-1 0,1 0</inkml:trace>
  <inkml:trace contextRef="#ctx0" brushRef="#br0" timeOffset="56705.1856">16745 9054,'0'0,"24"0,-1-23,1 23,-1 0,1 0</inkml:trace>
  <inkml:trace contextRef="#ctx0" brushRef="#br0" timeOffset="57128.4024">18674 9007,'23'0,"1"0,-1 0,1 0,-1 0,1-23</inkml:trace>
  <inkml:trace contextRef="#ctx0" brushRef="#br0" timeOffset="57306.8097">18697 9078,'24'0,"-1"0,1 0,-1 0,1 0,23-24</inkml:trace>
  <inkml:trace contextRef="#ctx0" brushRef="#br0" timeOffset="57993.4872">22484 8725,'23'0,"1"0,-1 0,1 0,-1 0,1 0,-1 0,1 0,23-23</inkml:trace>
  <inkml:trace contextRef="#ctx0" brushRef="#br0" timeOffset="58194.0478">22484 8796,'23'0,"1"0,-1 0,24 0,0 0,-23 0,23-24</inkml:trace>
  <inkml:trace contextRef="#ctx0" brushRef="#br0" timeOffset="58849.1238">25047 8725,'-23'0,"46"0,-23-23,24 23,-1 0,1 0,-1 0,1 0,-1 0,1 0,-1 0,1 0,-1 0</inkml:trace>
  <inkml:trace contextRef="#ctx0" brushRef="#br0" timeOffset="59049.6876">25141 8772,'-23'24,"46"-24,1 0,-1 0,1 0,23 0,-24 0,1 0</inkml:trace>
  <inkml:trace contextRef="#ctx0" brushRef="#br0" timeOffset="60437.0486">28222 8466,'24'0,"-1"0,1 0,23 0,-24 0,1 0,-1 0,1 0</inkml:trace>
  <inkml:trace contextRef="#ctx0" brushRef="#br0" timeOffset="60637.6023">28293 8513,'0'0,"23"0,1 0,-1 0,1 0,-1 0,24 0</inkml:trace>
  <inkml:trace contextRef="#ctx0" brushRef="#br0" timeOffset="61618.1935">30950 8490,'24'0,"23"0,0 0,-47-24,47 24,0 0,-23 0,-1 0,1 0</inkml:trace>
  <inkml:trace contextRef="#ctx0" brushRef="#br0" timeOffset="61803.1103">30974 8560,'23'0,"1"0,-1 0,1 0,-1 0,1 0,23 0,-23 0</inkml:trace>
  <inkml:trace contextRef="#ctx0" brushRef="#br0" timeOffset="66716.6661">9972 8208,'0'0,"0"-24,23 1,1-1,-24 1,0-1,23 24,-23-23,24 23,-24-24,0 0,23 24,1-23,-1-1,1 24,0 0,-1 0,1 0,-1 24,1-24,-1 0,24 0,-23 0,-1 0,24-24,-23 24,23 0,-24 0,24 0,0-23,0 23,-23-24,23 24,0 0,0-23,0 23,0-24,24 24,-24 0,94 0,-94 0,0 0,23 0,-23 0,1 0,-1 0,-24 0,24 0,0 0,24 24,-48-24,24 0,0 0,0 23,24-23,-1 0,-23 0,24 0,0 24,-24-24,23 0,1 0,-1 0,1 0,-1 0,1 0,23 0,-47 0,24 0,-1 0,1 0,-1 0,-23 0,24 0,-24 0,0 0,24 0,-24 0,0 0,-24 0,24 0,0 0,24 0,-24 0,-24 0,1 0,23 0,-24 0,24 23,-23-23,-1 0,1 0,-24 24,0-1,23-23,-23 24,0 0,0-1,0 1,-23-24,23 23</inkml:trace>
  <inkml:trace contextRef="#ctx0" brushRef="#br0" timeOffset="67403.0136">12018 7714,'0'23,"0"1,23-24,1 0,0 0,23 0,0-24,0 1,0 23,0-47,23 23,-23 1,24-1,-1 1,-23-1</inkml:trace>
  <inkml:trace contextRef="#ctx0" brushRef="#br0" timeOffset="69091.963">28058 7526,'0'23,"0"-46,-24 46,24-46,-23 23,23-24,0 1,0-1,23 1,1-1,-24 0,23 24,1-23,-24-1,23 1,-23-1,24 24,-24-23,23-1,1 24,-1 0,1 0,23 0,0 0,-24 0,24 0,0 0,0 0,0 0,24 0,0 0,-1 0,1 0,23 0,-24 0,24 0,0 0,1 0,-1 0,0-23,0 23,23 0,1 0,-24 0,0-24,24 24,-24 0,0 0,23 0,72 0,-119 0,24 0,0 0,0 0,-23 0,23 24,-23-24,23 0,-24 23,-23-23,24 0,-24 0,0 24,-24-24,24 0,0 0,0 0,-23 23,23-23,-23 0,-1 0,24 0,-23 0,-1 0,1 0,-1 0,1 0,-1 0,-23 24,0-1,0 1,0-1,0 1,0 0,0-1,-23 1,23-1,0 1,-24-1,1 1,23-1,-24 1,1-24,23 23</inkml:trace>
  <inkml:trace contextRef="#ctx0" brushRef="#br0" timeOffset="69693.5745">29680 7008,'0'-23,"0"-1,0 48,0-1,24-23,-1 0,-23 24,24-24,23 0,0 0,0-24,-23 24,23-23,0 23,23-24,-23 24,24-23,-1 23,-23-24,0 24,0-23,0 23,1 0,-25 0</inkml:trace>
  <inkml:trace contextRef="#ctx0" brushRef="#br0" timeOffset="70743.026">10724 4304,'0'23,"24"-23,-24 24,23-1,1-23,0 0,-1-23,24-1,-23 1,23-1,0 1,0-25,0 48,0-47,0 24,0-1</inkml:trace>
  <inkml:trace contextRef="#ctx0" brushRef="#br0" timeOffset="71460.5321">16557 3880,'0'24,"0"-1,24 1,-24-1,0 1,23-1,-23 1,24-24,-1 0,-23 23,24-23,-1 0,1 0,-1-23,24 23,-23-24,23-23,0 24,23-24,-23 23,24 1,0-24,-24 23,23-23,-23 24,0-1,0 1</inkml:trace>
  <inkml:trace contextRef="#ctx0" brushRef="#br0" timeOffset="87105.9665">10842 14252,'0'-24,"-23"48,23-1,0 1,0-1,0 1,-24-1,24 25,0-25,0 24,0-23,0-1,-24 1,24-1,-23 1,23-1,0 1,0-48,0 1,0-24,23 23,1 1,-24-1,24 24,-24 24,23-1,-23 1,24-1,-1 1,1-1,-24 1,23-1,-23 1,24-24,-24 23,23-23</inkml:trace>
  <inkml:trace contextRef="#ctx0" brushRef="#br0" timeOffset="87961.3954">10184 13147,'23'0,"1"0,-24 23,0 1,0-1,23 1,1-1,-1 1,-23-1,24 1,-24-1,23-23,-23 24,0-1,24-23,-1 0,-23-23,0-1,0 1,0-1,24 1,-24-1,23 1,-23-24,0 23,24 1,-24-1,0 0</inkml:trace>
  <inkml:trace contextRef="#ctx0" brushRef="#br0" timeOffset="88293.4403">10724 13099,'0'-23,"-23"23,23 23,0 1,-24-24,24 24,0-1,0 1,0-1,0 1,0-1,0 1,0-1,0 1</inkml:trace>
  <inkml:trace contextRef="#ctx0" brushRef="#br0" timeOffset="88516.1164">10701 13052,'0'0,"23"-23,-23-1,24 24,-24-23,0-1,23 24,1-23,0 23,-1 0,1 0,-1 0</inkml:trace>
  <inkml:trace contextRef="#ctx0" brushRef="#br0" timeOffset="88710.1382">10795 13147,'0'0,"0"-24,24 24,-1 0,1 0,-1 0,1 0</inkml:trace>
  <inkml:trace contextRef="#ctx0" brushRef="#br0" timeOffset="88895.0536">10795 13288,'0'0,"24"0,-1 0,1 0,-1 0,1 0,23-24</inkml:trace>
  <inkml:trace contextRef="#ctx0" brushRef="#br0" timeOffset="89264.7867">11265 13052,'0'0,"0"-23,-23 23,-1 0,1 0,-1 0,24 23,-23-23,-1 24,24-1,0 1,0 0,0-1,-23-23,23 47,0-23,0-1,23-23,1 0,-1 0,1 0,-1 0,1 0,23-23,-24-1</inkml:trace>
  <inkml:trace contextRef="#ctx0" brushRef="#br0" timeOffset="89565.5886">11571 12935,'0'-24,"47"24,-23 0,23-23,-24 23,1 0,-1 0,-23-24,24 24</inkml:trace>
  <inkml:trace contextRef="#ctx0" brushRef="#br0" timeOffset="89797.3846">11689 12888,'0'0,"0"23,-24-23,1 24,23-1,-24 1,24-1,0 1,0-1,0 1,0-1,0 1,0 0,0-1,0 1,0-1,0 1</inkml:trace>
  <inkml:trace contextRef="#ctx0" brushRef="#br0" timeOffset="90283.1101">12018 12935,'-24'0,"1"0,23 23,-24 1,24-1,-23 1,23 23,0-24,0 1,0 0,0-1,0 1,23-1,1-23,-1 0,1 0,23-23,-23-1,-1 24,-23-23,0-1,0 0,0 1,0-1,0 1,0-1,-23 1,-1 23,24-24,0 1,-24 23,1 0,-1 0</inkml:trace>
  <inkml:trace contextRef="#ctx0" brushRef="#br0" timeOffset="91069.567">12394 12982,'0'-24,"0"48,0-1,0 1,-23-1,23 1,0-1,0 1,0 0,0-1,0 1,0-1,0 1,23-24,-23-24,0 1,24-1,-24 1,0-1,0 0,0 1,0-24,0 23,0 1,0-24,0 23,0 1,0-24,23 23,-23 1,24 23,-1 0,1 23,-24 1,0-1,0 1,0-1,0 1,0-1,-24 1,24-1,-23-23,-1 0,1 0,-1 0,48 0,-24 24,0-1,23-23,1 24,-24-1,0 1,23 0,1-1,-24 1,0-1,23 1,1-1</inkml:trace>
  <inkml:trace contextRef="#ctx0" brushRef="#br0" timeOffset="148481.4709">11242 15287,'0'0,"0"23,0 1,0-1,0 1,0-1,0 1,0-1,0 1</inkml:trace>
  <inkml:trace contextRef="#ctx0" brushRef="#br0" timeOffset="149283.6437">11406 15263,'-23'24,"23"-1,0 1,0-1,0 1,0-1,0 1,-24-24</inkml:trace>
  <inkml:trace contextRef="#ctx0" brushRef="#br0" timeOffset="153441.6909">19450 3927,'23'0,"-23"-23,24 23,-1 0,1-24,-1 24,1-23,-1 23,1-24,-1 1,25 23,-25-24,1 24,23 0,-24 0,1-23,-1 23,1 0,-24 23,0 1,23-24,-23 23,0 1,0-1,0 1,0-1,0 1,0 23,0-24,0 1,0 23,0 0,-23-24,23 24,0-23,-24 23,24 0,0 0,0-23,0 23,0 0,0 0,0 0,0 0,0 0,0 0,0-24,0 24,0 0,0 1,0-1,0 0,0-24,0 24,0 0,-23-23,23 23,0 0,0-24,0 1,0 23,0-24,0 1,0-1,0 1,0-1,0 1,0-1,0 1,0 0,-24-24,1 0,-1 0,1 0,-24 0,-1 0,-22 23,23-23,0 24,23-24,-23 0,0 23,24-23,-24 0,23 0,1 0</inkml:trace>
  <inkml:trace contextRef="#ctx0" brushRef="#br0" timeOffset="163627.5848">32338 12888,'0'-24,"0"1,23 23,1 0,0 0,-1 0,1 0,-1 0,1 0,-1 0,1 0,-1 0,1 0,-1 0,1 0,-1 0,1 23,-1-23,1 0,-24 24,23-24,1 0,-24 23,0 1,0-1,23-23,-23 24,24-1,-24 1,23-1,-23 1,0-1,0 1,0 0,0-1,0 1,0-1,0 24,0-23,0-1,0 1,0-1,0 24,-23-23,23 23,-24-24,24 24,0-23,0 23,0 0,0-24,0 24,-23-23,23 0,0 23,0-24,0 1,0-1,0 24,0-23,0-1,0 1,-24-24,24 23,-23-23,-1 0,1 0,23 24,-47-24,23 0,1 0,-1 0,-23 0,24 0,-24 0</inkml:trace>
  <inkml:trace contextRef="#ctx0" brushRef="#br0" timeOffset="166908.0845">32785 14322,'23'0,"1"0,-24 24,23-24,1 23,-1-23,1 24,-1-24,1 24,-1-24,1 23,0 1,-1-24,-23 23,24-23,-1 0,1 0,-24 24,23-24,1 23,-1-23,-23 24,24-24,-24 23,0 1,0-1,0 1,0-1,0 1,0-1,0 24,0-23,0 23,0 0,0 0,-24 0,1 0,-1 71,24-48,-23-23,23 24,-24-1,24 1,0-1,0 1,0 0,0-24,-23 23,23-23,0 24,0-48,0 24,-24 0,24-23,0-1,0 24,0-23,0-1,-23-23,23 24,-24-1,0 1,1-24,-24 0,23 0,1 0,-24 0,0 0,0 0,-24 0,-23 0,24 0,-24-24</inkml:trace>
  <inkml:trace contextRef="#ctx0" brushRef="#br0" timeOffset="169615.0102">15899 16721,'0'0,"0"-23,0 46,0 1,0-1,0 24,0 0,0 24,0-24,0 24,0-24,0 23,0-23,0 24,0-24,0 0,0 23,23-46,-23 23,0-24,0 25,0-25</inkml:trace>
  <inkml:trace contextRef="#ctx0" brushRef="#br0" timeOffset="170194.4735">16298 16557,'0'0,"-23"0,23 23,-24 1,24-1,0 24,0-23,0 23,24 0,-24 0,23 0,1 0,-1 0,1-23,23-1,-47 24,47-23,0-24,-23 0,23 0,-24 0,24 0,-23-24,-1-23,24 24,-23-1,-1-23,1 23,-24-23,23 24,1-24,-24 0,0 0,0 0,0 0,0 23,0-23,0 24,-24-1</inkml:trace>
  <inkml:trace contextRef="#ctx0" brushRef="#br0" timeOffset="170564.2459">16651 16674,'-23'0,"23"24,0-1,0 1,0-1,0 24,0 0,0 24,-24-24,24 0,0 24,0-24,-23 0,23 0,0 0,0 0,0-24,0 1</inkml:trace>
  <inkml:trace contextRef="#ctx0" brushRef="#br0" timeOffset="171165.8826">17074 16792,'-23'0,"-1"0,48 0,-1 23,1-23,-1 24,1-24,23 0,-23 23,23 1,-24-1,1-23,23 24,0-24,-24 24,1-1,-1-23,24 24,-23-1,-1-23,1 0,-24 24,23-1,-23 1,-23-1,23 1,-24-1,-23 1,0-1,24 1,-24 23,0-24,23 1,-23-1,24 1,-24-1,23 1,1-1,-1-23,24 24,-24-1</inkml:trace>
  <inkml:trace contextRef="#ctx0" brushRef="#br0" timeOffset="171582.3723">18344 17004,'0'0,"24"0,-24-24,23 24,1 0,0-23,-1 23,1 0,-1 0,1 0,-1 0,1 0,23 0,-24 0,1-24</inkml:trace>
  <inkml:trace contextRef="#ctx0" brushRef="#br0" timeOffset="171798.5333">18415 17168,'0'0,"-24"24,1-24,23 23,23-23,1 0,23 0,-23 24,23-24,-24 0,1-24,23 24</inkml:trace>
  <inkml:trace contextRef="#ctx0" brushRef="#br0" timeOffset="174173.7101">19473 16510,'24'0,"-24"23,0 24,0-23,0 46,23-23,-23 0,24 24,-24-24,0 0,23 24,1-1,-24-23,0 24,0-24,0 0,0 0,0 0,0 0,0-24,0 24,-24-23</inkml:trace>
  <inkml:trace contextRef="#ctx0" brushRef="#br0" timeOffset="175561.4234">19826 16768,'0'-23,"0"-1,0 1,0-1,0 1,24-1,-1 1,-23-1,24 24,-1-23,24 23,-23 0,-1 0,1 23,23-23,-24 24,24-1,-23 1,-1-1,1 1,-1 23,1-24,-1 24,1-23,0 23,-1 0,24 0,-23-23,-1 23,1-24,23 1,-24-1,1 1,-1-1,24 1,-23-1,-1-23,1 0,-1 0,1 0,-1 0,1 0</inkml:trace>
  <inkml:trace contextRef="#ctx0" brushRef="#br0" timeOffset="176795.8986">20602 16510,'0'-24,"-23"48,-1-1,1 24,23-23,-47 46,47-46,-47 46,23-23,-23 24,24-24,-1 24,-23-24,23 23,-23-23,24 0,-1 0,1-23,-24 23,47-24,-24 1,1-1,23 1,-24-1,1-23</inkml:trace>
  <inkml:trace contextRef="#ctx0" brushRef="#br0" timeOffset="177312.8596">21049 17051,'0'0,"0"23,0 1,0-1,0 1,0 23,0-24,0 1,0 23,0-24,0 1,0-1,0 1,0-1,-23-23,23 24</inkml:trace>
  <inkml:trace contextRef="#ctx0" brushRef="#br0" timeOffset="177852.86">21261 16674,'0'-23,"-24"23,1 0,23-24,23 24,1 24,-1-24,1 23,-1-23,24 24,-23-24,-1 23,24 1,0-1,-23-23,23 24,-23-24,23 23,-47 1,47-24,-24 23,1-23,-24 24,0-1,0 1,-24 0,1-1,23 24,-47-47,23 47,-23-23,23-1,1 24,-24-23,0 23,23-24,1 1,-1-24</inkml:trace>
  <inkml:trace contextRef="#ctx0" brushRef="#br0" timeOffset="178485.6096">22813 16768,'0'0,"23"0,-23-23,-23 23,23 23,-47 24,0-23,47 23,-47-24,23 25,24-25,-47 24,47-23,-23-1,-1 1,24-1,-23 1</inkml:trace>
  <inkml:trace contextRef="#ctx0" brushRef="#br0" timeOffset="178802.0659">22460 16792,'0'0,"0"-24,24 24,-1 0,1 24,-1 23,1 0,-1 0,1-23,-1-1,1 24,23-23,-24-1,1 1,23-1,-47 1,23-1,25 1,-25-1</inkml:trace>
  <inkml:trace contextRef="#ctx0" brushRef="#br0" timeOffset="179372.4472">22931 16651,'0'0,"0"-24,0 1,-24-1,1 1,23-1,-24 1,-23 23,23-24,1 24,-24 0,-24 0,48 24,-24-24,0 23,0 1,0 23,0-24,23 1,-23 23,47 0,-47 0,47 0,0 23,0-22,0 22,24 1,-1-24,1 0,23 23,-24-46,24 23,-23-24,46-23,-46 24,23-24,47 0,-47 0,0-24,0 24,-23-23,23-1,-24 1,24-1,-47 1,24-24,-24 23,0 1,0-24,0 23,0-23,0 0,0 0,0 0,0 0,-24 0,1 23,-1-23,1 0,-1 24,1-1,-1 1,-23 23</inkml:trace>
  <inkml:trace contextRef="#ctx0" brushRef="#br0" timeOffset="180005.3173">23730 16510,'0'0,"0"-24,0 1,0-1,0 1,0 46,0 1,0 23,0 0,24 0,-24 0,0 0,0 23,0 1,0-24,0 0,0 24,0-24,0 0,0 0,0 0,0 0,0-24,0 1,0-1,0 1</inkml:trace>
  <inkml:trace contextRef="#ctx0" brushRef="#br0" timeOffset="180606.9402">23989 16698,'0'-24,"0"1,23-1,1 1,-24-1,23 1,-23-1,0 1,24 23,-1-24,-23 1,24 23,0 0,23 0,-24 0,24 47,0-24,24 48,-48-48,24 71,0-47,-47 0,47 24,-23-24,-1 0,1-23,23-1,-47 1,47-1,-24 1,1-24,23 0,-23 0,-1 0,1 0,-1 0,1 0,-1 0,-23-24,0 1</inkml:trace>
  <inkml:trace contextRef="#ctx0" brushRef="#br0" timeOffset="181008.0334">24671 16392,'0'0,"0"-23,0 46,-24 1,1-1,-1 24,24 0,-47 24,47-1,-47-23,24 24,-1-1,1 1,-1 0,1-24,-1 0,1 23,-1-46,24 23</inkml:trace>
  <inkml:trace contextRef="#ctx0" brushRef="#br0" timeOffset="181748.296">25071 17051,'0'-24,"0"1,23 23,1-24,-1 24,1 0,-1 0,1 0,-24 24,23-24,-23 23,0 1,0-1,0 1,0 23,-23 0,23-24,-47 1,47-1,-24 1,1-24,-1 23,1 1,-1-24,24 23,24-23,-1 0,1 0,-1 0,1-23,-1 23</inkml:trace>
  <inkml:trace contextRef="#ctx0" brushRef="#br0" timeOffset="182296.5418">25353 16416,'0'23,"23"-23,-23 24,0-1,48 1,-25-1,1 1,-1-1,24 1,0-24,-23 23,23 1,0-1,-24 1,24-24,0 23,-23 1,23-1,-24-23,1 0,-1 24,1-1,-1-23,-23 24,0-1,0 1,-23-24,23 23,-24 1,1-24,-1 24,1-1,-1 1,-46-1,46 24,-23-23,24-24,-1 23,1 1,-24-1,47 1,-47-1</inkml:trace>
  <inkml:trace contextRef="#ctx0" brushRef="#br0" timeOffset="182713.2597">25212 17403,'-24'0,"1"0,46 0,1 0,23 0,-24 0,24 0,0 0,24 0,-24 0,24 0,-24 0,0 0,-24 0,24-23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8:45:50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4714 1388 86,'0'0'37,"0"0"1,0 0 34,0 0-31,0 0-2,0 0-21,0 0 19,0 0 15,-19-21-24,19 20 15,-3-1-5,3 0-16,0 1 23,0 1-27,0 0-4,0 0 21,0-1-33,0 1 17,0 0-1,0 0-16,0 0 19,0 0-21,0 0 2,0 0-4,0 0 2,0 0-1,0 0 0,0 18-8,0 7 5,0 11 8,0 7 0,0 3 12,0-1-9,3-1-6,1-3-1,-1-2 5,0-3-8,0-2 3,-1-2 0,-1-3 10,-1-3-10,0-3-28,0 1-33,-12-1-88,-9-5-129</inkml:trace>
  <inkml:trace contextRef="#ctx0" brushRef="#br0" timeOffset="639.344">4659 1491 92,'0'0'89,"0"0"-41,10-80 29,-8 57-4,-1 2 27,2 5-38,2 2-27,-1 3-7,1 4-24,1 3 5,4 1-1,2 3-6,7 0 2,8 19-1,3 11 18,1 5-3,-2 2-12,-5 1-3,-6-3-3,-5-2 0,-4-5 2,-6-2-1,0-4-1,-3-5 4,0-3 2,0-4-6,0-5 0,3-2 2,-3-3 7,0 0-7,0 0 7,0-15 37,3-12-29,0-8-14,6-3-3,6-1 0,4 3-4,2 3 4,0 6 0,-6 10 0,-6 10-1,-3 4-1,-3 3-3,6 0-11,4 21 15,5 10 1,0 10 1,0 6 23,-3-1-22,-5 1 15,-1-5-10,0-3-2,-4-4 3,-2-4-8,-2-2 1,-1-5-2,0-4 3,0-5-4,0-6-23,0-5-42,0-2 6,0-2-126,0-3-34</inkml:trace>
  <inkml:trace contextRef="#ctx0" brushRef="#br0" timeOffset="1303.5356">5542 1633 244,'0'0'92,"0"0"-70,0 0-16,0 0-6,0 0 5,0 0 14,14 14 29,-4-11-6,5-3-11,4 0 21,5 0-26,-1 0-4,2 0-13,2-4 0,-5-2-9,-2-1 2,-7-1-1,1 0 7,-6-4-7,-5 0 5,-3-3 4,0-1-3,0-1-11,-1 2 4,-14 4-1,1 4-6,-3 4-4,-7 3 4,0 0 6,-3 3-3,-3 12 6,5 6-4,-2 4 4,5 9 14,5 2-15,2 2 15,9-2-1,6-5-11,0-1 11,11-6-15,16-3 3,4-4-1,6-7-2,5-4 6,-2-4 2,-2-2-4,-3 0-8,-5 0-19,-4-8-67,-7-2-123</inkml:trace>
  <inkml:trace contextRef="#ctx0" brushRef="#br0" timeOffset="3730.569">6361 1572 94,'0'0'80,"0"0"19,0 0 9,0 0-28,0 0 4,0 0-43,-4-46 1,-5 42-17,-2 1-9,-5 3-16,-1 0-2,-3 0 2,-4 9 7,6 9-3,-6 5-4,6 1 0,2 3 2,1-3-4,10 0 2,1-3 0,4-3-4,0-3 7,0-1-3,6-2 0,10-4-4,4-5 2,5-3 3,6 0-1,2-6 1,0-14-1,-3-6-8,-5 0-2,-6-4-2,-5 5 12,-2 3 0,-8 5 0,-2 6 14,-2 5 1,0 5 35,0 1-10,0 0-30,0 0-10,0 3-7,0 11 7,0 4-7,1 0 11,5 0-4,5-3 0,4-2-2,0-2-1,4-5 3,2-5 0,-2-1-8,7 0-4,-4-12 2,6-7 7,-5-3-19,-2-2 22,-5 2-8,-7 0 8,0-1 1,-3 2 6,1 4-7,-1 4 16,-3 5-7,0 5 11,0 3-20,9 0-3,3 3 0,9 12-1,3 6 4,1-1 0,2 3 2,-6-2-5,-2-3 3,-7 0 0,-9-2 2,-6-2 1,0 1 1,-13-2 9,-11 2 1,-13-3 22,-2-4-18,0-3-2,9-4 11,8-1-21,7 0 7,6 0 12,6 0-25,3 0 0,0 0-7,3 0-17,18 0 6,7 0 10,8-1 8,3-6 3,2-3-3,-3 1-4,-5-3-5,-2-3-20,-3 0 16,-4-4-11,-1-2-7,1-2 21,-2-6-12,2-1 22,-5 2-13,-4 4-6,-9 9 19,0 5 7,-6 4 26,0 6 18,0 0-38,0 0-13,0 10-12,0 13-1,-3 7 9,0 0 6,3-1-2,0-4 0,3-4 2,12-3-5,3-2 3,1-6 0,5-2-3,0-4 6,3-4-3,6 0 6,0 0-1,-2-7-10,-4-7 5,-5-3-7,-1-4 1,-6-1 6,-6 0-1,-5-1-7,-1 2 4,-3 3 4,0 0 0,0 6 4,-3 3 5,-1 4-7,1 5 3,3 0-5,0 0-3,0 14-6,0 5 7,0 5 1,3 0-4,9-2 5,-2-3 0,2-3-1,0-5 5,0-2-4,3-4 0,0-4 2,4-1-2,5 0 0,4 0 0,-2-14 8,2-5-1,-7-5-7,-2 0 0,-10-1-4,-6 2-5,-3-1 7,0 4 2,-4 2-5,-7 4 10,0 4-5,-2 1 16,3 4-7,3 2-7,2 2 0,5-1-2,0 1 0,0 1-4,0 0-5,0 0-4,8 0-5,8 0 16,6 0 3,1 0-1,2 0 6,-4 0-3,-3 0-3,-2 1 0,-2 5-2,-2 2-4,-2 4 6,-4 2 0,-1 0-5,-4 3 10,-1-1-5,3 1 2,-2 0 3,2 0-6,2-1 1,1-1 0,5 0 1,5-3 1,8-2-2,10-3 5,9-3 2,5-4-7,-2 0 0,-3-1-5,-8-15 2,-10-5-5,1-4-10,-13-4 9,-4 1-25,-7-1 31,-2 4-10,0 4 10,-8 5 2,2 7 2,0 3 14,2 6 18,2 0-19,2 6-14,-1 14-14,1 6 14,0-1-1,0 1 5,0-4-4,3-2 0,5-5 1,-3-5-2,4-2 1,-3-5 0,1-1-1,2-2-1,2-4 2,4-12 0,-2-7-15,2 0 4,0 2-9,-2 3 13,-2 7 2,-5 4 10,-3 7 4,-2 0 33,4 0-40,4 0-2,1 10-7,2 6 7,0 2 10,-3 0-2,2-2 3,-4-2-1,-4-1-7,-2-5 12,-1 2-5,0-5-9,0-2 23,0-1-22,0-2 8,0 0 6,0 0-13,2-15-2,2-8-1,7-4-36,5 0 30,2 3-39,0 4 23,0 7 18,-5 5 0,-2 7 0,5 1 4,-2 0-10,2 9 10,-1 4 0,3 3 2,-3-1 12,3 0-11,-2-2-1,-1 1-2,6-1 5,-3-1-3,3-1 1,-1-4 0,0-2-1,2-5-2,1 0-32,-4-8-130</inkml:trace>
  <inkml:trace contextRef="#ctx0" brushRef="#br0" timeOffset="4041.4975">8323 1232 746,'0'0'49,"0"0"-49,0 0-20,0 0 0,0 0 15,0 0-21,-4-6-64,2 6-85,-4 0-178</inkml:trace>
  <inkml:trace contextRef="#ctx0" brushRef="#br0" timeOffset="4981.3159">9220 1364 168,'0'0'206,"0"0"-145,0 0 26,0 0-48,0 0-17,0 0-22,-48-23 10,36 23-15,0 3 10,0 10-3,-3 2 3,5-2-3,-2 1-2,3-2 0,3-3-29,3-1 14,1-5-18,2-1-12,0 0 17,0-1-18,0-1 43,2 0 3,10 0 1,3-8 18,-2 0-18,2 2 1,-4 4 34,-2 2-23,4 3-8,2 21 14,3 14 17,-3 13 22,-9 8-29,-6 7-3,0 6 3,-3 1-28,-11 5 11,-5 3 4,1-1 18,-6-2 10,-1-11-41,1-20 5,7-15 11,3-18-11,6-14 21,2-6 51,3-26-78,3-13-3,0-12 1,18-8-7,18-3-1,12 1-40,11 4-4,7 6-17,3 5-23,-1 9 13,-4 6-78,-13 7-104</inkml:trace>
  <inkml:trace contextRef="#ctx0" brushRef="#br0" timeOffset="10364.3725">11134 1100 374,'0'0'80,"0"0"-41,0 0 13,0 0-11,0 0-26,0 0 2,0 0-17,3-9-7,3 29 7,0 11 2,1 6 35,2 10-9,-3 5-14,2 1 8,1 1-20,2-3 5,0-2-4,-2-6 0,0-4 5,-3-4-8,-3-2 0,-3-4-3,0-2 3,0-6-25,-5-3-18,1-7-97,1-10-86</inkml:trace>
  <inkml:trace contextRef="#ctx0" brushRef="#br0" timeOffset="10912.6611">11501 1073 288,'0'0'83,"0"0"-39,0 0-20,0 0-24,0 0 0,0 0 42,16 108 6,-11-65 10,1-2-27,6-1-24,1-2 4,6-6-8,7-2 2,-2-7-5,9-4 12,-2-6-10,3-3-1,0-5 0,2-5 11,2 0-9,-4-1-3,-1-14 0,-6-2 6,-5-7-6,2-6 1,-3-6-1,0-6 6,-2-5 0,-5 2-6,-4 0 0,-1 4 5,-8 7-5,1 5 0,-2 10 0,0 5 0,0 7-9,-12 7-37,-3 0-191</inkml:trace>
  <inkml:trace contextRef="#ctx0" brushRef="#br0" timeOffset="11266.8527">11817 1104 463,'0'0'107,"0"0"-89,0 0-18,0 0-13,0 0 13,12 90 26,-7-39 15,3 2-21,3 0 30,-2-4-30,4-3-12,-2-6-2,-1-4 1,-1-4-7,-3-5 0,-3-3-11,-1-4-1,-2-7-46,0-4-67,0-9-143</inkml:trace>
  <inkml:trace contextRef="#ctx0" brushRef="#br0" timeOffset="11746.1161">12275 1164 573,'0'0'47,"0"0"-47,0 0-6,0 0 0,0 0 4,84 7 2,-46 3 0,1 2 1,0 1 5,-1 1-2,-7 2 0,0-1-4,-5-1 4,-6-3-4,-5-3 0,-3-1 4,-6-3-5,-3 0 2,-3-2-1,0 2 0,0 3-6,0 3 6,-3 7 27,-15 5-4,-6 2 23,-8 3-11,-4 2-24,5 0 1,1-3-6,0 2-6,7-1 0,1-2-43,1 1 6,8-5-38,1-3-85,7-4-92</inkml:trace>
  <inkml:trace contextRef="#ctx0" brushRef="#br0" timeOffset="13865.3801">13576 1287 100,'0'0'173,"0"0"-75,0 0-56,0 0-42,0 0 0,0 0 40,2 92 3,-1-60 1,2-2-25,3-3 2,2-3-14,5-3-6,1-4 8,2-2-9,-3-3 4,2-3-4,0-6 5,3-3-5,7 0 1,2-6 3,2-13-8,-4-4 4,-4 0-4,-9 0 0,0 1-7,-6 2 11,-5 5 0,1 2 1,-2 5 0,0 5 1,0 2 28,0 1 7,0 0-37,0 1-13,0 13 9,0 6 4,1 1-1,7 1 1,3 1 0,3-1 4,2-2 2,2-1-6,0-4 0,0-2 12,2-5-13,-1-2 1,2-6 0,0 0 5,-2 0 2,-4-7-7,0-11 0,-6-6 6,-3-5-12,-3 1 6,-3 1 0,0 4-2,0 6 4,-6 4-2,-3 4 16,0 1-13,3 4 15,2 2-18,2 1 0,2-1 1,0 1 2,0-2-6,11-2-15,11 0 5,8-2 11,0 1 2,-1 2 0,-2 1 2,0 1 3,-6 1-5,1 1 0,-2 0-4,-7 0-1,0 0 5,-3 3 0,-1 10-4,-1 5 1,3 6 3,-10 1 9,1-3 1,2 0-7,-4-2-3,10-2 0,0-4 3,2-5 1,1-3-4,4-4 5,5-2 3,3 0-8,5-10 0,3-12 2,0-7 5,3-7-2,-1-6-5,-2-5 0,-4-3-1,-9-1-2,-8 1 3,-7 4 0,-5 1 2,0 4 0,-3 8-2,-6 11 21,0 8-4,2 10 11,1 4-16,0 6-12,-1 23-11,1 12 9,2 12 2,4 0 0,0 1-3,17-1 2,2-4 1,0-5 0,2-10 0,1-3 0,1-9 0,4-7-1,1-9-1,1-6-3,0 0-13,3-15-5,-4-12 22,0-5-14,-4-7 4,-4-3 8,-4-4 3,-4-4-5,-2-3 4,-4 2 1,-3 7 4,-1 5-4,-2 12 0,0 9 12,0 9 8,0 7 4,0 2-24,0 20-10,0 16 7,0 12 1,0 3 2,0 3 14,0-2-8,0-7-1,0-6-5,0-7 6,0-8-3,0-6 0,0-9-3,0-4 0,0-5 3,0 0-3,0 0 8,3-14-8,4-10 0,7-3-10,-4 0 6,1 4 0,-1 5-4,-2 4 8,1 4 0,2 7-8,3 3 1,4 0 2,1 10 5,2 10-5,1-1 5,-4 2 0,2-2-3,-5-4 6,-2-3-6,-4-6 3,-1-2 0,-1-4 0,-3 0-3,1 0-24,1-4-20,-3-11-190</inkml:trace>
  <inkml:trace contextRef="#ctx0" brushRef="#br0" timeOffset="14272.9791">14473 1236 371,'0'0'82,"0"0"-44,0 0-17,0 0 13,0 0-18,83-22 11,-53 15 18,9 3-23,12-5-1,4 1-14,5-2 4,-1 1-13,-8 0 2,-11 1-24,-8 2-11,-13 4-129,-16 0-156</inkml:trace>
  <inkml:trace contextRef="#ctx0" brushRef="#br0" timeOffset="14489.1707">14258 1093 601,'0'0'33,"0"0"-19,0 0-14,0 0-7,0 0-9,0 0-84,-9-16-159</inkml:trace>
  <inkml:trace contextRef="#ctx0" brushRef="#br0" timeOffset="15491.9386">16527 882 162,'0'0'187,"0"0"-70,0 0-24,0 0-23,0 0-37,0 0-33,0 15 0,2 16 1,4 7-1,0 5 14,1 2-10,0-1 4,1 1-8,0 0 3,-1-1-1,2-2-1,-2-1 1,-2-5 1,-1-5 0,-2-2-6,-2-5 2,0-3-31,0-3-7,0-6-106,0-7-91</inkml:trace>
  <inkml:trace contextRef="#ctx0" brushRef="#br0" timeOffset="27929.0378">16644 1142 12,'0'0'22,"0"0"20,0 0 17,0 0-8,0 0-18,0 0 16,0 0-5,58 0-12,-48 0-5,1-2-10,-1 2 15,2-1-6,-1-1 6,-1 0 1,3-2-24,-2-1 12,2 2-6,-2-1-3,-2 1 10,-2-3-16,3 1 5,0 1 4,-3-1-14,3 0 7,-4 1-8,0 0 6,-1-2-2,-2 0-2,3-2-2,-5 0 15,2 3-10,0-3 4,-3 0 1,2 3-7,-2-3 7,0-1-1,0 0-2,0-2 15,0 1-16,-5-1 0,-3 1-6,-2 1 2,-2-2-7,-1 4 5,1 1 0,-1-2 0,1 1 12,0-1-11,-3 3-1,1 1 0,0 1-3,-2 0 6,2 0-3,0 3 3,0 0 2,1 0-8,4 0 3,-1 0 0,1 9-5,-2 5 5,0 4 0,0-2-5,2 4 10,-1-2-10,2 5 5,2 3-5,0 3 1,2 2 4,-2 0 0,5-3 3,-1 1 2,2 1-8,0 0 3,0 2 0,3-4-1,9-1 1,0-2 0,3-5-3,1 0 9,2-1-6,-1-3 0,0-1 5,-1-4-5,-3-4 0,0-2 0,5-4 2,2-1 5,8 0-6,6-6-1,5-6 6,-5-2-11,-1 2 5,-6 3 0,-7 2 8,-3 1-8,-6 1 0,0 2 0,-3 0 3,0 0-14,-1 2 11,-3 1-2,-2 0-5,-2 0-6,0 0 3,0 0-33,-6 0-110,-7-2-377</inkml:trace>
  <inkml:trace contextRef="#ctx0" brushRef="#br0" timeOffset="28530.6009">17166 964 365,'0'0'120,"0"0"-110,0 0-2,0 0-8,10 78 55,-2-40-16,-1-2 9,-1-3-45,1-6 15,0-1-18,-4-7 0,1-2 3,-1-2-1,-1-2-1,-1-1-1,1-1-35,-2-3-57,0-7-108</inkml:trace>
  <inkml:trace contextRef="#ctx0" brushRef="#br0" timeOffset="29617.8735">17157 794 392,'0'0'160,"0"0"-76,0 0-58,0 0 22,0 0-29,0 0-7,1-6 9,-1 6-16,0-2-5,0 2 0,0 0-11,0 0 3,2 0-58,-1 0-81,3 0-226</inkml:trace>
  <inkml:trace contextRef="#ctx0" brushRef="#br0" timeOffset="31059.4968">17748 1057 217,'0'0'97,"0"0"19,0 0-31,0 0-42,0 0-8,0 0-29,-70-62 22,59 58 1,-2 1-21,-4 3-2,-5 0-6,-3 18 0,-2 6 2,0 6-2,6 0 0,3-1 2,6-1 1,7-2-6,5-6 0,0-1-10,6-5 10,11-2 4,2-6-1,7-6 3,0 0-3,6-6 0,1-15-22,1-8-1,-3-2 13,-4 0-4,-9 3 12,-9 7-3,-6 6 10,-3 7 1,0 6 48,0 2-14,0 2-39,-3 25 5,-9 11-6,2 11 9,-3 7-4,2 3 0,0-1-5,0 0 1,-1-5 13,-1-4-13,0-1 0,0-4 7,-4-2-6,2-1 4,-2-7-6,1-5 0,3-9 2,4-9-2,3-9-18,3-2 16,0-6-5,1-18-21,2-6 7,0-8 20,10-1-2,9 0 3,4 0 0,3 4-2,0 5 6,4 3-8,-1 1 4,6 4-2,1 1-4,-1 1 6,3 4 0,-4 2 0,-5 4 6,-1-1-7,-4 1 1,-5 0 0,-1-1-1,-3-3 1,-3-3 0,-1-4 7,-1-4-2,-3-3-5,-2 3 0,-2 3 3,-3 5-2,0 5 1,0 6 5,-5 1 42,-1 5-44,0 0-5,-3 8-2,0 10 0,3 3-5,6 3 7,0-1 0,0-2-9,15-2 3,0-4 6,4-4-1,1-5-15,4-6 12,3 0 1,-1-3-5,3-14-5,-3-4-31,-4 3 20,-2 0 23,-3 5-1,-5 3 2,1 5 9,-1 0 5,0 4-2,1 1-11,1 0-1,0 0 0,-1 10 6,-1 2-5,-4 3-1,-3 0 0,-2 0 19,-1-3-15,-1-2 4,-1-5-8,0 0 10,0-5-12,2 0 2,2 0 0,4-17 5,8-11-5,5-5-20,0 2 8,0 6-11,-8 10 23,-1 8 0,0 3 6,3 4 4,1 0-9,3 9-1,-3 9 7,-3 1-5,-6-1 27,1-2-4,-2 1-23,0-4 13,0-2-12,-2-4-3,1-3 0,2-4-8,2 0-39,0 0-61,2-16-277</inkml:trace>
  <inkml:trace contextRef="#ctx0" brushRef="#br0" timeOffset="31676.7432">19177 1054 119,'0'0'281,"0"0"-106,0 0-90,0 0-24,0 0-41,0 0-7,-27-60-2,18 53-7,-3 2-2,2 2-2,-2 3-11,0 0 5,-3 0 6,-1 10 0,-1 6 0,4 3 1,4 4-2,6 1 1,3 3-7,0 1 0,16-1 4,8 1 3,4 0 0,2-2 0,-1-1 0,-4-2 0,-7-5 2,-3-1-7,-9-4 5,-3-4 0,-3-3 3,0-1 7,0-4-8,-9 1 26,-9-2-25,-6 0 20,1 0-23,-5 0 0,0 0-2,-4-3-6,3 3-5,2 0-33,3 0-37,9 0-95,6 0-153</inkml:trace>
  <inkml:trace contextRef="#ctx0" brushRef="#br0" timeOffset="32155.8211">19502 720 553,'0'0'86,"0"0"-18,0 0-27,0 0-14,0 0-27,0 0 1,-16-39-1,16 61-29,3 20 29,4 20 0,-2 7 13,-2 2-2,-3-5-6,0-10 0,4-9 3,3-8-5,3-9 5,3-4-6,2-5-2,0-3 6,4-5-3,0-2-3,3-8 0,4-3 0,6 0-2,1-14-3,1-8-31,-4-1-18,-9-2-67,-14-1-246</inkml:trace>
  <inkml:trace contextRef="#ctx0" brushRef="#br0" timeOffset="32394.15">19292 1072 585,'0'0'66,"0"0"-66,0 0 0,0 0 0,0 0 7,0 0 10,112-21 27,-48 4-22,-1-1 0,-4 2-22,-5 3 9,-11 3-13,-8 3 4,-10 5-19,-9 1-24,-10 1-114,-6 0-222</inkml:trace>
  <inkml:trace contextRef="#ctx0" brushRef="#br0" timeOffset="34067.5647">20241 1063 100,'0'0'154,"0"0"-56,0 0-43,0 0 5,0 0 38,0 0-55,4-34-10,-8 26 4,-5 5-27,-9 1-3,-2 2-7,-5 0-5,-3 0 5,-1 14 0,1 3 5,3 5-8,2 4 3,2 0 0,8-3 0,7 0-4,5-2 2,1-4-2,0-2 3,0-5-5,7-2 5,6-5 1,3-3 3,4 0 1,3-6 0,0-14-4,-3-2-5,-1-3 2,-7 1 1,0 3 2,-6 5 6,-3 4-1,-1 7 5,-2 4 12,0 1-11,0 0-10,0 0-1,0 0-11,1 0 8,4 12-3,2 1 6,6 1 0,1 0-1,4-4-5,4-1 11,4-3-5,2-5 7,3-1-1,1 0-6,1 0 0,-1-10 2,1-6 1,-2-3-3,-4-2 0,-1-3 1,-6-4 5,-4-6-6,-5-2 0,-6-3 6,-4-6-6,-1-1 2,0-4-2,-4 5 0,-1 4 6,1 4-6,-2 6 0,3 4-1,-2 9-1,1 7 2,-1 8 0,2 3-5,0 0 2,-5 13-9,-1 20 5,-4 15 7,3 11-6,7 3 6,3 0 0,0-3 3,0-8 0,9-9-3,5-6 0,5-5 1,4-6 0,3-7-1,10-5 0,1-6 5,4-4 5,-1-3-10,-3 0 0,2 0 3,-6-7-2,-2-7-1,-1-3 0,-2-7 1,-4-3-1,-1-3-2,-7 2-4,-7 3-1,-6 3-3,-3 5 11,0 5-1,0 2 0,-8 5 4,-3 5-8,2 0-7,-3 17 2,-2 10 4,4 2 5,1-3 0,6-2-1,3-4 2,0-2-1,0-4 0,6-5-5,7-3 2,4-5 3,2-1 0,7 0 18,0-7-16,6-11 5,1-8-7,-2-5-5,0-4 5,-3-3-4,-2 2 4,-6 6-5,-6 10 7,-5 10-2,-2 10 2,-1 0-2,5 13-9,4 19 9,1 4 2,0 0 33,-2-4-13,-3-3-2,-3-6 5,-2-2-23,-3-1 4,-1-5-6,-2-1 3,-3-2 1,-19-2-3,-10 3-1,-4-6-17,-1-7-83,0 0-59,0-9-225</inkml:trace>
  <inkml:trace contextRef="#ctx0" brushRef="#br0" timeOffset="34484.2944">20363 819 92,'0'0'144,"0"0"-95,0 0-40,0 0 42,85 0-5,-36-3 17,12-2 7,3-2-39,1-2-4,-11 3-27,-8-2 13,-7 1-13,-6-1 0,-7 4-7,-6 1-57,-11 3-130,-9 0-107</inkml:trace>
  <inkml:trace contextRef="#ctx0" brushRef="#br0" timeOffset="39998.1918">22511 916 37,'0'0'152,"0"0"-75,0 0-11,0 0-51,0 0 38,0 0-5,0 0-1,5-37 38,-5 34-51,0 2-6,0-2-4,-5 2-23,-1 1-1,-1 0 0,-5 0-8,0 5 6,-4 14 2,-1 4 0,3 3 3,-2 1-1,6 2-2,3-3 0,2-2-3,5-2 1,0-3 2,0 0 0,14-4-11,3-3 11,1-5 0,-3 1-1,0-3 7,-4-5-7,1 0 2,4-2-1,-1-13 12,0-3-4,-5-2-8,-4-2 0,-6-1 7,0-3-3,0 0-4,-3 0 0,-6 2 3,-1 1 6,-2 7-9,4 2 21,2 5-15,2 5 19,2 2-25,2 1 3,0 1-6,0 0 3,0 0-20,0 0-9,8 7 11,4-3 18,3-2-2,4-2 2,2 0 3,1-4-1,-2-12-2,-1-2 0,-1-4 6,-3-6-6,4-6 1,-3-3 0,-2-3 12,-2 1-12,-4 3 2,-4 3 8,0 6-3,-2 6 18,-2 7-10,0 8-3,0 5 35,0 1-27,0 0-15,0 6-6,0 29-39,3 16 38,5 19 1,-2 16 0,0 4 5,-3 4-5,-2-4 0,-1-10 12,3-8-10,-2-7-3,2-8 1,3-7 0,-1-8-6,3-4 7,-1-5-1,-1-3 0,-2-5 2,1-7-2,-4-10 0,-1-5 3,0-3 2,0 0 6,0-11 5,0-14-13,0-7-1,-3-9-2,2-2 0,1 0-3,0 0-4,0 6 7,0 5 0,0 6 0,0 8 4,0 5-4,0 5 0,0 3 0,0 2-11,3 1 11,19-7-15,9-2 13,13 0-13,5-2-6,-3 4-23,-4 1-34,-6 4-27,-13 2-125,-7 1-86</inkml:trace>
  <inkml:trace contextRef="#ctx0" brushRef="#br0" timeOffset="40831.6171">24138 562 257,'0'0'167,"0"0"-73,0 0-43,0 0-24,0 0-15,0 0-12,-30 67 28,3-23 5,-4 9 15,-4 4-16,1 5-13,-1-3-4,4-4-13,0-2 0,-2-6-2,5-4 4,-1-5-4,3-3 0,3-7-7,4-3-12,4-5-51,4-8 9,4-7-131,4-5-106</inkml:trace>
  <inkml:trace contextRef="#ctx0" brushRef="#br0" timeOffset="41201.4612">23781 629 151,'0'0'279,"0"0"-200,0 0-74,0 0-5,0 0-14,0 0 14,73 58 31,-46-24 3,5 7 14,3 3-27,2 5-16,2 1 12,0-2-10,-2-4-1,-5-7 0,-7-5 6,-4-7-12,-3-2 1,-8-6-1,-2-5 1,-4-3-1,-2-6-25,-1-3-35,-1 0-66,0 0 38,0-12-201</inkml:trace>
  <inkml:trace contextRef="#ctx0" brushRef="#br0" timeOffset="43221.8863">25169 966 216,'0'0'166,"0"0"-145,0 0-4,0 0 5,0 0-17,0 0 1,0 0 0,28-9-5,-16 7 34,3-4-18,1 1-8,1-3 6,0 1-12,-3-6-1,-3 1 2,-3-2 0,-2 3 5,-3 4-8,-3 1 3,0 4 6,0 2-6,0 0 12,0 0-16,0 14-4,-7 15 3,-3 7 2,4 3 7,1 0 29,4-3-27,1-6-3,0-3-7,6-4 4,5-7-4,1-2 0,2-6-2,-1-5-3,2-3 2,0 0-32,0-13-83,0-6-94</inkml:trace>
  <inkml:trace contextRef="#ctx0" brushRef="#br0" timeOffset="43453.6674">25291 706 622,'0'0'85,"0"0"-82,0 0 4,0 0-14,0 0 1,0 0-28,-1 0-50,7-1-304</inkml:trace>
  <inkml:trace contextRef="#ctx0" brushRef="#br0" timeOffset="43970.5892">25727 1095 64,'0'0'331,"0"0"-323,0 0-4,0 0 12,0 0-16,89-11 4,-70 2 1,1 0 5,-4 0-2,4 0 2,-4-2 2,0-2-12,-2-3 4,1-5-2,-3-5-2,-3-3-36,0-6 7,-6 2-16,-3 6 9,0 5 30,-6 7 6,-9 6 23,1 1 20,1 8-34,2 0 14,-5 1-2,-2 22-16,-1 9 10,-3 7 6,10 1 11,5 1 5,7-5-36,0-4 23,10-5-7,10-6-15,6-5 20,3-3-11,0-6-7,-2-5 17,-2-2-19,-3 0 4,-5 0-6,-2 0-38,-9-2-109,-6-4-109</inkml:trace>
  <inkml:trace contextRef="#ctx0" brushRef="#br0" timeOffset="44224.5338">25451 1246 491,'0'0'139,"0"0"-107,0 0-16,0 0 9,0 0-14,0 0 8,0 0-18,5-2-1,14-6-38,7-1-92,10 0-174</inkml:trace>
  <inkml:trace contextRef="#ctx0" brushRef="#br0" timeOffset="44440.7107">26307 1142 276,'0'0'202,"0"0"-121,0 0 11,0 0-43,0 0-10,0 0-29,0 1-1,0-1-18,0 1 6,0-1-62,-3 0-81,-3 0-210</inkml:trace>
  <inkml:trace contextRef="#ctx0" brushRef="#br0" timeOffset="45628.3821">27298 657 16,'0'0'173,"0"0"-81,0 0-33,0 0-15,0 0 17,0 0-31,-39-51-13,25 45 4,-2 1-16,-1 3-1,-2 2 5,0 0-2,1 0-6,-1 0 4,2 11 0,-2 4-10,1 2-1,4-1 6,4 1-7,1-2 7,8-1-10,1-4 4,0 1-18,0-3 24,4-1-2,8 0 2,3-1 0,6 0 0,1 3 4,1 5-1,0 4 1,-3 6-5,-4 9 1,-6 2-4,-5 4 4,-5 0 4,0-5-2,0-2 9,-3-10-9,0-3 6,0-9-8,-1-4 12,4-2-6,0-4-2,0 0-1,0 0 22,0-4-24,8-8-1,8-1-3,1 2-14,-5 7 15,-2 4-7,-5 0-7,1 21 10,-3 11-3,-3 3 9,0 6 23,0-2 3,0 1 17,0-6-22,0-1-3,5-6 9,2-3-24,5-7-2,-1-2-1,-2-5 9,2-1-12,1-2 3,6-2 0,3-5-4,5 0-44,3 0-14,4-3-28,5-15-80</inkml:trace>
  <inkml:trace contextRef="#ctx0" brushRef="#br0" timeOffset="46699.9894">27790 660 336,'0'0'100,"0"0"-100,0 0 0,0 0 6,19 126 27,-14-67 16,1 1 12,1-1-38,4-7-2,-1-3-15,2-4-4,0-5 14,-1-4-13,-1-4-1,-4-5-2,-2-6-1,-1-4-35,0-9-51,4-7-78,0-1-147</inkml:trace>
  <inkml:trace contextRef="#ctx0" brushRef="#br0" timeOffset="46963.0469">28039 1075 201,'0'0'47,"0"0"-46,0 0 45,103 0 11,-58 0-21,4-2 13,1-3-23,0-1 4,-1-2-30,-2 2 3,-3 0-7,-8 0-5,-5-1-84,-5 1-50,-13-4-70</inkml:trace>
  <inkml:trace contextRef="#ctx0" brushRef="#br0" timeOffset="47263.8655">28230 848 315,'0'0'60,"0"0"-53,0 0-7,17 104 45,-7-56-4,-1-4 22,-2-4-33,-1-2-21,3-3 21,-3-3-29,0-3 5,0-2-6,0-7-32,1-7-70,1-7-52,3-6-96</inkml:trace>
  <inkml:trace contextRef="#ctx0" brushRef="#br0" timeOffset="47740.4823">28747 809 406,'0'0'164,"0"0"-164,0 0-10,0 0-10,0 0 20,0 0-5,71 27 9,-40-13-4,8 2 10,3-1-8,4-1 6,-3 1-8,-1-3 0,-11-3 10,-6-2-9,-8-1-1,-6-3 0,-4 2 6,-3-2-7,-4-1 1,0 2-2,0 2-2,0 4 8,0 4 3,0 4 26,-4 3-17,-9 0 10,-5 3-16,-5 1-8,-2-3 6,-2 2-2,0-2-6,-1 3 3,1-1-3,3 0 0,-1 0-52,3-3-85,5-5-32</inkml:trace>
  <inkml:trace contextRef="#ctx0" brushRef="#br0" timeOffset="47996.9082">29324 1223 547,'0'0'95,"0"0"-95,0 0 0,0 0 8,0 0-7,-45 84-1,26-66 7,-2 0-2,-3 0-10,-3 0 3,-2-1-62,0-3-70,-3-7-167</inkml:trace>
  <inkml:trace contextRef="#ctx0" brushRef="#br0" timeOffset="48682.6276">29883 533 229,'0'0'265,"0"0"-189,0 0-71,0 0-5,0 0-20,0 0 20,3 119 47,-1-58-1,-2 2-15,0-2-16,2 2 2,3-4-17,1-5 0,0-4 6,0-8-4,1-4-2,-4-6 0,2-4-8,-2-4-14,1-9-60,4-9-131,4-6-180</inkml:trace>
  <inkml:trace contextRef="#ctx0" brushRef="#br0" timeOffset="48936.5589">30222 1016 430,'0'0'63,"0"0"-57,0 0-3,106-4 3,-72-2-6,-3 5 0,-2-2 0,-6 3 7,-3 0-7,-1 0-2,0 0-3,-3 0-94,1 0-112</inkml:trace>
  <inkml:trace contextRef="#ctx0" brushRef="#br0" timeOffset="49506.825">30646 802 262,'0'0'212,"0"0"-158,0 0-50,0 0-4,0 0-19,0 0 12,46 7 3,-14 0 8,7 4-4,-3 1 13,3 0-4,1 0 14,1-1-22,-1-4-1,3 1 14,-7-5-8,-6 1-4,-11-3-2,-7 1 2,-9-1 4,-3-1-5,0 0 23,0 0-6,0 5-15,0 6 5,-5 7-6,-11 4 6,-3 6 17,-11 1-17,-3 3 6,-2 3 5,-3-1-16,5 1 6,2-2-9,3-3 0,4-3 2,4-3-2,6-4-26,4-5-4,7-6-87,3-4-41,0-5-157</inkml:trace>
  <inkml:trace contextRef="#ctx0" brushRef="#br0" timeOffset="50424.8975">31435 522 142,'0'0'107,"0"0"-31,0 0-24,0 0-14,0 0 17,0 0-42,9-49-4,1 43 2,5 2 0,-1-3-9,5 4-2,2 1 0,1 2 2,2 0 1,-3 0-3,-3 2 0,-3 14-23,-9 7 12,-6 12-13,0 6 24,-14 4 10,-14-1-2,1-5 7,0 0 10,2-1-21,6-4 5,2-1 24,6-5-8,4-4 1,4-2-24,3-1-2,0-4 0,5-3 0,8-6-2,2-3 2,3-4 0,0-1 26,3 0-22,-2-6 3,-2-4-7,-3 1 0,-6 3-2,-7 4 0,-1 1 2,0 1 18,0 0 10,-3 0-28,-9 4 2,-2 13 0,0 5-4,5 5-2,2 7 4,4 0 4,0 1-1,3-2 9,-2-6 3,1-1-13,-1-4 5,1 1-1,-1 0-4,-2-4 5,-2-1-6,-2-5 0,-1 0 4,-4-3 3,-3-2-8,-5-4 8,-4-2-7,-1-2-2,-4 0-17,-1 0-29,1-9 0,0-3-167,5-5-236</inkml:trace>
  <inkml:trace contextRef="#ctx0" brushRef="#br0" timeOffset="50810.3532">31806 1278 502,'0'0'193,"0"0"-150,0 0-43,0 0 0,0 0-4,0 0-26,2 0-15,-2 0 23,0 0-45,0 0-113</inkml:trace>
  <inkml:trace contextRef="#ctx0" brushRef="#br0" timeOffset="61014.2854">10164 3302 151,'0'0'294,"0"0"-246,0 0-35,0 0 12,0 0-25,0 0 0,0 0 23,18 78 31,-12-38 1,0 5-23,0 5-8,-1 6-4,0 1-18,0 5-1,-1-1 38,1-3-36,-1-4-2,1-3 0,-2-3 4,0-6-10,-3-1-3,0-5-28,0-6-12,0-4-71,0-12-129</inkml:trace>
  <inkml:trace contextRef="#ctx0" brushRef="#br0" timeOffset="61500.0321">10639 3509 217,'0'0'152,"0"0"-147,0 0 4,0 0-9,0 0 65,-94 104-33,74-51 28,2 2-27,8 1-32,2-3 46,7-8-26,1-6-18,0-9 7,12-8-10,3-6 0,10-7-9,2-6 9,4-3 5,5-5 3,0-16 12,3-7-7,-7-4-4,-5-3-4,-9-1-5,-4-1 3,-7-2 15,-4-4-15,-3 2-1,0 1-1,-7 4 5,-10 7-8,-1 7 2,-4 8-22,1 8 11,-7 6-56,1 3-111,1 14-233</inkml:trace>
  <inkml:trace contextRef="#ctx0" brushRef="#br0" timeOffset="62039.0467">11036 3408 332,'0'0'97,"0"0"-46,0 0 18,0 0-5,0 0-21,0 0-43,0-7-10,3 8 5,14 11-2,9 1 7,5 3 2,2 3 6,0 1-9,0-1 1,-1 4-1,-2-4 1,2 1 2,-3 1-1,4-6 3,-1 2 6,-4-5-7,-7-2-1,-8 0 3,-5-3-4,-4 2-1,-3 0 0,-1 6 16,0 5-3,-19 4 20,-8 3-25,-2 2-7,-4-1 8,1-2-6,3-2-2,-1-2-1,3 1-7,-1 0-13,3-1-30,5-1-31,5-2-46,12-9-117</inkml:trace>
  <inkml:trace contextRef="#ctx0" brushRef="#br0" timeOffset="62386.7624">11942 3518 685,'0'0'60,"0"0"-56,0 0 4,0 0-8,0 0-4,0 0 0,0 0 8,68 2 0,-35-2-4,1 0 0,-1-3 4,0-2-4,-4 4-7,-2 1-16,-8 0-58,-8 0-100,-11 9-87</inkml:trace>
  <inkml:trace contextRef="#ctx0" brushRef="#br0" timeOffset="62571.6874">11938 3746 235,'0'0'103,"0"0"-98,0 0 21,0 0-14,0 0 35,0 0 33,81 32-42,-47-35 2,5-8-25,-2-3-7,-1 0-8,-3-1-5,-10 2-107,-7 2-137</inkml:trace>
  <inkml:trace contextRef="#ctx0" brushRef="#br0" timeOffset="63342.5736">13408 3166 446,'0'0'37,"0"0"24,0 0-28,0 0-8,0 0-25,0 0-5,0 0 5,55 102 51,-36-47-35,-2 0 10,-3-1-26,0-1 4,-1 0 3,1-4-5,1-3-2,-3-6 0,0-4-18,-1-4-14,-1-6-65,-1-8-77,-2-10-130</inkml:trace>
  <inkml:trace contextRef="#ctx0" brushRef="#br0" timeOffset="65363.2087">14004 3459 74,'0'0'132,"0"0"-126,0 0 17,0 0 43,80 2-7,-52-2 1,5 0-33,3 0 28,2-2-39,4-3-13,4 0 10,1-1-11,2 0 0,-7 1-4,-5 0-3,-10 5-68,-10 0-87,-7 0-89</inkml:trace>
  <inkml:trace contextRef="#ctx0" brushRef="#br0" timeOffset="65648.3763">14221 3315 301,'0'0'215,"0"0"-177,0 0-38,0 0-8,0 0 8,0 0 29,-5 104-25,5-76 3,5 0-7,2-3-1,-1-3 1,0 1-65,0 3-34,-2-2-42,1-2 54,0-2-43</inkml:trace>
  <inkml:trace contextRef="#ctx0" brushRef="#br0" timeOffset="66143.2149">14649 3226 442,'0'0'79,"0"0"-66,0 0-13,0 0-16,0 0 12,0 0 4,91 21 0,-51-9 8,2-1-1,6 2 4,0-2-11,2 2 1,-2 0-2,-6 0 1,-9-1 0,-10-3 7,-6 0-6,-7-3-1,-4 0 0,-3-3-2,-1 0 2,-2 0-8,0 0 8,0 6 8,-5 3 12,-11 3 2,-4 5 0,-3 2-18,-6 4 10,1-2-11,-2 3-2,2-1-2,1-1-22,6 1-99,2-4-88</inkml:trace>
  <inkml:trace contextRef="#ctx0" brushRef="#br0" timeOffset="66528.6644">15522 3336 507,'0'0'29,"0"0"-25,0 0-8,0 0-5,0 0 9,0 0 19,75 20-16,-40-20 24,4 0-6,1 0-21,-1-4 16,1-3-12,-2-2-4,-6 1 0,-3 0-27,-4 0-41,-5-2-44,-6 0-130</inkml:trace>
  <inkml:trace contextRef="#ctx0" brushRef="#br0" timeOffset="66751.2416">15754 3222 181,'0'0'80,"0"0"-28,0 0-7,0 0-44,0 0 3,-34 77 20,34-46 4,-1 1-14,1-1-14,0-2 8,0-2-5,0 0-3,0-4-11,0-4-58,0-4-143</inkml:trace>
  <inkml:trace contextRef="#ctx0" brushRef="#br0" timeOffset="67330.7033">16657 2958 350,'0'0'158,"0"0"-77,0 0-35,0 0-46,0 0-6,0 0 6,0 113 17,0-57 2,0 7 6,3 1-19,0 0-5,0-4-1,-1-7 4,-2-8 7,1-4-8,-1-2-6,2-3 3,-1-5-48,2-5-12,3-11-91,0-9-124</inkml:trace>
  <inkml:trace contextRef="#ctx0" brushRef="#br0" timeOffset="67854.1901">17294 3302 206,'0'0'153,"0"0"-143,0 0-8,0 0 10,102 0-6,-68 0 28,3 0 4,-1 0-20,1 0-5,-4 0-13,0 0-3,-3 1-80,-5 0-172</inkml:trace>
  <inkml:trace contextRef="#ctx0" brushRef="#br0" timeOffset="68356.4067">17794 3081 350,'0'0'51,"0"0"-46,0 0 16,0 0-21,0 0 0,0 0-1,59-24 11,-33 34 9,3 4 9,10 0-6,8-2 7,10 0-25,5 0-1,-1-3 15,-5-2-15,-13-2-2,-6 0-1,-10-1 5,-2 1-5,-5-1 0,-8 1 0,-4-1-2,-6 6 2,-2 2 0,0 6 10,-10 7 22,-11 5 10,-11 5-23,-5 1 1,-3-1 12,-2-1-28,4-1 3,0-2-7,2-2-17,3-1 16,5-2-43,4-3-30,9-5-81,9-6-111</inkml:trace>
  <inkml:trace contextRef="#ctx0" brushRef="#br0" timeOffset="70577.272">12845 4242 74,'0'0'64,"0"0"-3,0 0 29,0 0-20,0 0-28,0 0-14,16-15-24,-8 12 12,3 0-10,2-2 7,5 0 8,7 2-18,5-2 7,6 2-9,8-2 7,7 0-8,9-3 0,14-4 0,10-2 4,10 1-3,7-1 4,1 2-4,-5 2 1,-1 2-4,-1 2 2,-2 0 0,9 0-2,14-3 7,16-5-5,23-4 10,15-3-9,11-4 5,8-1-6,1 2 0,5 0 3,-4 0-2,0 0 2,-3 3-3,-10-2 5,-4-1-5,-7 0 15,6 0-7,-2-2 15,3 3-7,-5 1-5,-13 3 10,-17 4-3,-20 4 0,-19 2-16,-16 1 0,-15 5 6,-13-1-5,-14 4-2,-12-2-1,-12 1 3,-9 1-3,-8-3 0,-1 3 1,0 0-10,0 0 7,-1 0-35,-21 0-71,-11 0-236</inkml:trace>
  <inkml:trace contextRef="#ctx0" brushRef="#br0" timeOffset="71579.4902">15231 4415 186,'0'0'93,"0"0"-3,0 0-14,0 0-15,0 0 16,0 0-25,0-42-13,0 42-24,0 0-15,0 27-10,0 11 3,0 13 7,0 7 21,1 3-2,2-4 2,5 0-10,1-3-3,1-4-8,-3-2 9,1-9-6,-3-5 5,-2-8-8,-3-6 1,0-5 7,0-4-2,0-5 1,-11-3 17,-1-3-4,-4 0 30,-3-9-32,-3-12-11,-1-5 0,-4-2-5,-3-6-4,-1 1-19,-5 2-23,0 3 35,0 4-21,5 6-26,2 3 6,9 5-45,7 1-68,5 0-152</inkml:trace>
  <inkml:trace contextRef="#ctx0" brushRef="#br0" timeOffset="71911.5498">15308 4433 262,'0'0'96,"0"0"-75,0 0-11,0 0 3,0 0-12,104-46 19,-62 37 23,15 2-10,10 2 16,5 0-29,4-1-16,-1 1 1,-3 1-1,-10 3-8,-10 1-11,-14 0-65,-15 1-36,-9 11-149</inkml:trace>
  <inkml:trace contextRef="#ctx0" brushRef="#br0" timeOffset="72381.6454">15646 4585 448,'0'0'119,"0"0"-69,0 0-32,0 0-7,0 0 2,0 0-12,83-66 9,-55 66-10,1 7 0,-4 22-11,-1 11 12,-9 7-1,-11 2 0,-4 2 0,-1 0 0,-18-8 0,-5-2 0,0-9 5,0-7-3,0-8 4,5-6 5,7-6-10,6-5 18,6 0 18,0 0-10,0 0 5,10-4-30,19-10 1,6 1-3,13-3 3,9 1-3,4-1 0,4 1 2,0 2-20,-9 2 13,-12 4-46,-10 2-8,-12 3-92,-11 1-35,-11 1-116</inkml:trace>
  <inkml:trace contextRef="#ctx0" brushRef="#br0" timeOffset="73669.3831">21345 2826 345,'0'0'97,"0"0"26,0 0-54,0 0-18,0 0-29,0 0-22,4 13-13,1 27 13,2 12 6,-4 2 28,2 2-29,-1-5 0,2-1-1,2-1 0,0 0-6,-3-1 2,-2-3-2,-3-4-1,0-2-4,0-6-32,0-3-22,0-6-95,0-7-84</inkml:trace>
  <inkml:trace contextRef="#ctx0" brushRef="#br0" timeOffset="74001.4749">21691 3199 514,'0'0'130,"0"0"-126,0 0 6,0 0-3,0 0-7,80-13 0,-39 5 1,2 0 6,-3 4-10,-4-1 3,-8 4-74,-4 1-36,-3 0-124</inkml:trace>
  <inkml:trace contextRef="#ctx0" brushRef="#br0" timeOffset="74517.8744">22155 3010 328,'0'0'48,"0"0"-20,0 0-22,0 0-1,0 0-5,0 0-7,68-5 7,-38 5 0,1 8 7,2-3 0,2 1-6,1 1 0,-2-4-1,-1 1 4,-6-1 1,-7-2-4,-6 4-1,-5-3 0,-3 1 0,-2 0-1,-1-1 1,-1 3 0,1 1 16,-2 0-13,-1 5 6,0 0 12,0 6-4,0 3 36,-13 2-8,-7 6-25,0 0 2,-7 4-17,-3-1 0,-3-1-1,-1 0 7,1-1-20,0-4 9,3 1-27,7-3-19,3-5-68,4-1-88</inkml:trace>
  <inkml:trace contextRef="#ctx0" brushRef="#br0" timeOffset="74903.8208">23034 3187 118,'0'0'176,"0"0"-89,0 0-46,0 0 7,0 0-37,0 0 2,28-3 40,2-2-24,4 2-10,8-1-14,1 0 4,-4 4-7,-6-3 0,-9 3-4,-11 0-23,-8 0-96,-5 7-112</inkml:trace>
  <inkml:trace contextRef="#ctx0" brushRef="#br0" timeOffset="75073.0961">23040 3369 306,'0'0'2,"0"0"58,0 0-30,0 0 8,85 19 6,-50-19-35,4 0 5,1 0-14,-1-4-15,-3-3-58,-3-1-150</inkml:trace>
  <inkml:trace contextRef="#ctx0" brushRef="#br0" timeOffset="75737.2214">23960 2880 268,'0'0'204,"0"0"-127,0 0-64,0 0-13,0 0-11,0 0 11,22 89 28,-14-47-5,-2 3 9,2 3-6,0 3-20,-2 2-1,-1-3-3,-1-2-2,-2-6 5,-2-4 2,1-2-7,-1-6 0,0-3-7,0-7-8,0-5-46,3-8-49,6-7-71</inkml:trace>
  <inkml:trace contextRef="#ctx0" brushRef="#br0" timeOffset="76091.9741">24241 3264 331,'0'0'85,"0"0"-79,0 0-6,0 0 8,113 6 2,-71-6 10,2 0-12,3 0 6,-1-2-8,-6-5-5,-1 0 9,-7 0-10,-6 3 0,-5-3-18,-7 3-76,-8 1-64,-5-4-64</inkml:trace>
  <inkml:trace contextRef="#ctx0" brushRef="#br0" timeOffset="76392.803">24459 3107 116,'0'0'123,"0"0"-112,0 0-1,0 0 10,0 80 77,0-45-42,0-1-8,0-2-25,0-4-12,3 1-10,-3-4 0,0 1 4,0-3-8,0-6 4,0-3-59,4-3-2,8-7-73,1-4-41</inkml:trace>
  <inkml:trace contextRef="#ctx0" brushRef="#br0" timeOffset="80064.5264">21746 3228 31,'0'0'35,"0"0"-14,0 0 15,0 0-6,0 0 4,0 0-9,0 0 14,0 1-3,0 1-17,2-1 17,1-1-16,5 0-4,-2 0 15,3 0-8,2-6-6,1-3-12,0-1-1,-3-4 4,4-3-1,-1-1-6,0-4 11,-3-1-9,-1 1 6,-4-1-7,2 2 4,-5 3 22,2-1-21,-1 1 12,-2 4 13,0 0-17,0 4 27,0 0-25,0 3-11,0 1 12,0 1-16,0 4 6,0-1 8,0 2-13,0 0 8,0 0-11,0 0-3,0 2 0,0 19-12,3 12 15,1 6 6,1 8-3,-1 1 11,1 4-14,-1-3 1,1-1 12,-4-6-13,2-5 2,-1-3-2,1-3 6,0-1-6,-2-2 0,2-4 0,-1 2 1,2-2 1,-2-5-1,0-2 8,0-4-4,-2-4-5,0-3 0,1-4 0,-1-1 3,0-1-2,2 0-1,-2 0 26,0 0-26,0 0 34,0 0-28,0-6 6,0 2-11,-7-2-1,-4 1 0,-2 1-11,-4 4-3,-1 0 13,-1 0-3,1 0-20,3 0 20,0 0-4,5 0 6,1 1-2,4 1-7,4-1 7,1 1 4,0-2-12,0 1 5,0-1 7,0 0 0,0 2-1,0-2 0,0 0-4,0 0 5,0 0-3,0 0-4,0 0 7,0 0 0,0 0 5,0 0-2,0 3-3,0 0 0,-3 1-2,-4 1-2,-3 0 4,1-1 0,-1-1 6,1 0-6,0 0 0,0-2-2,2 3 8,2-3-8,1 1 2,-1-2 0,4 1 4,-1-1-4,2 2 0,0-2 0,0 0-5,0 0 5,0 0 0,0 0-5,8 0 0,12 0 8,6 0-3,10 0 2,4 0 2,1-3-6,0 0 2,-4-2 0,-1 3-1,-3-1 1,-2 0 0,-1 3-1,-3 0 4,-3 0-4,-6 0 1,-3 0 0,-5 0 1,-1 0-1,-2 0 0,-2 0 0,-2 0-10,-1 0-3,-2 0-21,0 0-12,0 0-14,0 0-51,0-1-74</inkml:trace>
  <inkml:trace contextRef="#ctx0" brushRef="#br0" timeOffset="81590.6105">24769 3020 43,'0'0'92,"0"0"-28,0 0 22,0 0-13,0 0 1,0 0-13,0-2-39,0 2 15,0 0-28,0 0-3,3 0-6,4 0-2,1 0 2,5 0 0,6 0 7,4 5-10,2 6 4,4 0-1,-1 1 9,0 1-6,1 0-3,-2-2 0,-1-1 3,0 1-6,-4-2 3,1-2 0,-4-1 3,-6-1-2,1 1-1,-7-3 0,-1 0 3,-3-2-6,-1-1 3,-1 2 0,1-1 0,-2 2 0,1 4 0,1 0-1,-2 4-11,0 4 12,0 4 1,-5 4-1,-11 1 18,-10 1-8,-5 1 26,-3 1-3,-2-2-31,3-2 5,3 1-7,3-4-6,7 0 4,3-4-20,4-6-14,4 0-5,4-6-38,5-2-66,0-2-126</inkml:trace>
  <inkml:trace contextRef="#ctx0" brushRef="#br0" timeOffset="82107.593">25701 3197 34,'0'0'88,"0"0"-10,0 0-11,0 0 8,0 0-33,0 0-4,-3 0-34,3 0 2,18 2-6,9 1 24,7-3-2,8 0 19,6 0-24,0 0-2,-1-8 0,-5 1-11,-6 1-4,-9 0 0,-5 0 4,-1 0-11,-7 1-22,-4 1-56,-4 1-17,-3 0-87</inkml:trace>
  <inkml:trace contextRef="#ctx0" brushRef="#br0" timeOffset="84830.0871">26522 2842 159,'0'0'181,"0"0"-143,0 0-32,0 0-6,0 0-21,0 0 21,0 0 11,8 63 12,-8-32 23,0 6 3,0 1-6,0 4-15,1-1-25,-1 1 12,3 1-6,-3-3-4,0-5 43,0-1-32,0-7-11,0 0 0,0 0 1,-3-4-12,2-5-1,1-3-62,0-6-56,0-5-48,0-4-52</inkml:trace>
  <inkml:trace contextRef="#ctx0" brushRef="#br0" timeOffset="85177.7817">26760 3232 186,'0'0'108,"0"0"-87,0 0-19,0 0 4,101 0 45,-70 0-25,-3 0 21,-2 0-28,-1 0-11,-6 0 3,1 0-8,0 0-6,-3 0-32,4 0-82,1 0 6,-2-3-97</inkml:trace>
  <inkml:trace contextRef="#ctx0" brushRef="#br0" timeOffset="85748.2169">27335 3020 536,'0'0'80,"0"0"-67,0 0-13,0 0 3,0 0-7,0 0-1,-4-14 4,15 14-5,8 0-3,6 2 8,3 5 2,2 1 1,0 1 4,0-2-6,-1 1 0,6-2 5,2-2-4,3-1-1,-4-1 0,-5-1 0,-5 3-3,-10-1-23,-7 1 21,-5-1 3,-2 0-10,-2 0 6,0 2-9,0-1 4,0 0 10,0 3 2,0 2 2,0-2 1,-3 8-4,-9 6 0,-6 3 6,-10 8 2,-7 0 16,-5-1-17,0-1 2,1-4-3,5-4-4,7-4-4,8-2-4,8-3-27,7-2 6,2-2-33,2-2-46,0-6-63</inkml:trace>
  <inkml:trace contextRef="#ctx0" brushRef="#br0" timeOffset="86904.561">23956 3818 189,'0'0'56,"0"0"-53,0 0-1,0 0-2,0 0 4,0 0 6,7 0 28,-5 1-3,2 1-10,6-1-24,2 1 6,8-1 2,1 1-6,3-1 34,4 1-20,0-1-17,7 0 19,4-1-18,10 0 36,9 0-2,7 0-28,9 0 16,5 0-16,0 0 2,6-2-2,4-4-2,7-2-5,2 1 0,1-2 6,-4 1-9,-2 2 6,-2 2-3,3 0 0,6 3 5,10-2-5,8-2 31,3 3-29,1-3 6,-4 2-8,-3-2 0,-8 2 6,-2-1-2,-10 0-4,-2-3 22,-5 1-21,-5 1 23,-1 0-23,-4-1 3,-11 1-2,-7 3 4,-8-3-6,-6 0 0,-10 1 0,-9 1-5,-14 0 5,-5 0 0,-7 1-4,-1 2-18,0 0-11,-9 0-39,-10 0-81,-7 0-18,1 0-13</inkml:trace>
  <inkml:trace contextRef="#ctx0" brushRef="#br0" timeOffset="87907.2994">24982 4191 41,'0'0'109,"0"0"-39,0 0 10,0 0-1,0 0 12,0 0-20,0 0-44,3-15 11,-3 15-34,0 0-1,0 0 21,0 0-18,0 0 10,0 0-16,0 12-9,-4 9 7,-1 9 4,-1 6 1,2 3 6,1 5-4,-3 6 1,1 0-6,-1 0 7,-1-1 6,2-6 0,0-4-9,0-4 4,1-5-1,1-4-7,-2-4 0,-1-6 7,0-5-6,-4-3 0,1-5 19,-5-3 19,-1 0-14,-5 0 7,-7-8-17,0-9-14,-3-6 5,1-3-6,1-1 0,1-2 7,2 0-7,0 0-13,-1 3 0,4 5-26,3 5 18,3 5-20,-1 5-42,-1 5-157,1-1-189</inkml:trace>
  <inkml:trace contextRef="#ctx0" brushRef="#br0" timeOffset="88524.1788">24946 4260 136,'0'0'53,"0"0"-39,0 0 7,0 0 24,0 0-27,0 0 10,0 0-4,2 0-23,13 0 22,4 0-1,10 0 0,6 0 16,10 0-35,6-3 14,6 0-6,5 0-9,-2 0 15,-2 0-13,-4 3-4,-9 0 30,1 0-28,-4 0 3,1 0-5,-5 0 3,-3 0-4,-10 0 1,-10 0 0,-9 0 3,-4 0 4,-2 0-7,0 2 0,0 2-22,0 2-70,-9 2 1,-8-1-1,-4 4-55</inkml:trace>
  <inkml:trace contextRef="#ctx0" brushRef="#br0" timeOffset="89226.2621">25364 4463 191,'0'0'128,"0"0"-49,0 0 8,0 0-12,0 0 18,0 0-42,0-54-8,0 53-11,0-2-30,0 0 0,3 0-2,14 3-7,5 0-1,2 0 11,1 0-3,-4 10 0,-3 7-2,-5-1 2,-4 3-9,-7 4-3,-2 3 6,0 1-3,-11 3 9,-5-4-9,-3-2 12,-4-2-4,1-1 1,-2-1 0,-3-1 1,2-2-1,7-3 2,3-2 1,6-2 2,6-2-10,3-2 2,0-1-5,3-1 1,13-1 14,10 0-5,5-3 8,8 0-5,2 0 5,3 0-10,2 0 4,-6 0-1,-2 0-3,-8 0 0,-8 0 0,-6 0 3,-2 0-3,-5 0 0,-3 0-17,-3 0 13,-1 0-18,-2 0 6,0 0 10,0 0-44,0 0-8,0 0-64</inkml:trace>
  <inkml:trace contextRef="#ctx0" brushRef="#br0" timeOffset="92883.23">6058 6602 59,'0'0'135,"0"0"-72,0 0 30,0 0-6,0 0-11,0 0-33,0-11 7,0 10-26,0 1-16,0 0 16,0 0-24,0 0 0,0 12-7,0 11 1,2 7 5,1 4 1,1 9 0,1 2 10,-2 3-6,0 2 3,-3-4 4,3-2-5,1-3 19,-1-2-25,2 2 0,-2-1-2,-2 2 2,-1-1-15,0-1-5,0-5-41,0-6-23,0-10-58,2-5-79</inkml:trace>
  <inkml:trace contextRef="#ctx0" brushRef="#br0" timeOffset="93484.4616">6437 6748 288,'0'0'49,"0"0"-17,0 0 5,0 0 0,0 0-37,0 0 37,-83 14-8,68 18-27,0 8 41,3 6-28,4 2-5,4-5 18,4-7-26,0-3-3,1-4 1,13-7 0,4-1-1,-2-4 8,5-6-5,0-4 17,-3-6-15,6-1 0,-2 0-3,2-15 6,-3-6 9,-2-3-2,-4-3 8,-3-3 6,-6-2-27,-3-2 17,-3 0-1,0-3-15,-3 2 6,-10 6-8,1 0 0,0 6-9,-3 5-13,3 8-42,-3 5-66,0 5-233</inkml:trace>
  <inkml:trace contextRef="#ctx0" brushRef="#br0" timeOffset="94224.0976">4981 6905 505,'0'0'112,"0"0"-56,0 0-7,0 0-44,0 0 41,0 0-28,0-20-11,0 20-9,0 0 2,0 0-18,0 0-19,0 11-74,0 4-111,-10 3-72</inkml:trace>
  <inkml:trace contextRef="#ctx0" brushRef="#br0" timeOffset="94455.9035">4581 7403 422,'0'0'148,"0"0"-129,0 0-19,0 0 24,0 0 13,0 0-36,5 0 8,-4 1-9,2-1-11,8 0-30,7 0-117,4 0-174</inkml:trace>
  <inkml:trace contextRef="#ctx0" brushRef="#br0" timeOffset="94687.694">5114 7394 456,'0'0'217,"0"0"-216,0 0-1,0 0 7,0 0-4,0 0 36,3 7-25,-3-5-7,0-1-7,0 1 0,0-2-15,5 0-54,3 0-130,3-6-108</inkml:trace>
  <inkml:trace contextRef="#ctx0" brushRef="#br0" timeOffset="95705.8983">6898 6721 237,'0'0'24,"0"0"-3,0 0 55,0 0-10,0 0 23,0 0-21,9-25-21,-9 25-29,2 0-18,1 11 0,7 9 2,-4 8 9,2 0 29,-4 2-29,3 1 9,-2-3-3,1-3-7,0-2-11,-3-4 1,0-1 0,-1 0-15,-2 0 7,1-2-37,1-4 8,2-3-99,2-6-40,-2-3-163</inkml:trace>
  <inkml:trace contextRef="#ctx0" brushRef="#br0" timeOffset="96345.28">7246 6583 147,'0'0'114,"0"0"-26,0 0-8,0 0-22,0 0-10,0 0-42,5-6-3,8 6 1,2 9 0,9 3 16,1 3-2,8-2-14,-2 1 15,2 1-18,-2-2 1,1 2 5,-4 1-1,3-1-11,-2 1 5,-1-2 0,-4-1 0,-6 1 5,0-4-2,-8-1 6,-4 0-4,-3-4-1,0-1 1,-3 1-3,0-1 16,0 2-14,0 4 1,0 0 0,0 6 2,-12 4-2,-6 2 17,-7 6-18,-2-4 27,2 1-25,-1-2 3,4 0-4,-1-1-2,3-1-6,3-2-11,7-3-43,5-4-33,4-4-178</inkml:trace>
  <inkml:trace contextRef="#ctx0" brushRef="#br0" timeOffset="96909.6597">8424 6693 70,'0'0'395,"0"0"-275,0 0-69,0 0-1,0 0-36,0 0 1,11 0-12,13-5 2,7-1-3,8-1 2,1-1-4,0 2 3,-4 2-3,-6 2-5,-9 2-41,-3 0-55,-12 0-130</inkml:trace>
  <inkml:trace contextRef="#ctx0" brushRef="#br0" timeOffset="97132.3405">8514 6823 214,'0'0'215,"0"0"-211,0 0 8,0 0-12,0 0 28,84 8-12,-41-11 14,0-8-27,-1 4 3,-2 2-2,-6 2-2,-7 2-2,-7 1-25,-7 0-93,-10 0-120</inkml:trace>
  <inkml:trace contextRef="#ctx0" brushRef="#br0" timeOffset="105068.7016">6315 8998 172,'0'0'194,"0"0"-128,0 0-9,0 0 29,0 0-40,0 0 3,0 0-19,0 0-27,0-16 18,0 16-21,0 0 0,3 9-2,2 15-9,2 9 11,-4 10 20,1 4-14,-1 9 12,0 0-12,3 0 8,-1-2-10,5-6 6,-4-3-10,0-1 0,-3-6 0,-1-2-5,-1-4 5,-1-3 0,2-5 0,-2-6-22,0-7-23,1-8-37,6-3-166,1-6-79</inkml:trace>
  <inkml:trace contextRef="#ctx0" brushRef="#br0" timeOffset="105547.9131">6709 9051 286,'0'0'115,"0"0"-21,0 0-10,0 0-45,0 0-34,0 0-5,0 44 22,0-11-1,4 3 22,4 2-35,-2 3 1,1-2-5,1-2 2,-5 1-6,-3-4 0,0-2-18,0-5 15,-6-4-34,-6-7-28,7-8-102,4-8-245</inkml:trace>
  <inkml:trace contextRef="#ctx0" brushRef="#br0" timeOffset="106303.2157">7264 9043 112,'0'0'263,"0"0"-206,0 0 16,0 0-46,-81-11 3,62 14-3,-2 18-16,3 7 6,5 8 8,2 7-11,2 3 0,8-1-7,1-3-6,0-2-1,1-9-3,13-4-6,2-1 18,2-8-7,4-5-2,-2-5 7,4-6-7,1-2 3,2-5 3,1-14 8,-2-6 2,-4-2-9,-4-4 7,-8-5-10,-4-2 1,-4-4-5,-2 2 4,0 5-15,-6 2 11,-11 2-9,-2 6 9,0 5-73,2 8-59,-1 8-105</inkml:trace>
  <inkml:trace contextRef="#ctx0" brushRef="#br0" timeOffset="107190.0064">7621 8958 266,'0'0'106,"0"0"-59,0 0-47,0 0 4,0 0 1,0 0 16,44 17 21,-16-9-8,5 5 11,3-2-22,3-1-21,1-2 23,5 2-23,4-3 0,1 1 1,5-4 1,-2-1-4,-6 0 0,-11 0 0,-11 2-6,-7-2 8,-11 0-2,-2 1 0,-5 2-12,0 6 12,0 4 7,-14 3-4,-5 5 36,-5 1-30,0 6 0,-4-1 21,-2 3-21,-3 0 7,0-1-16,0-1 1,-1 0-7,0 0 6,4-1-7,2-1-4,2-2 5,4-2-9,3-2-29,5-2-49,2-6-79,12-7-105</inkml:trace>
  <inkml:trace contextRef="#ctx0" brushRef="#br0" timeOffset="107675.7794">8965 9009 370,'0'0'198,"0"0"-153,0 0 7,0 0-36,0 0 5,0 0-20,42-15 2,-17 9 3,5 1-1,0 2-4,-2 2-1,0 1 6,-4 0-15,0 0-17,-11 0-124,-8 7-194</inkml:trace>
  <inkml:trace contextRef="#ctx0" brushRef="#br0" timeOffset="107891.9538">9029 9167 268,'0'0'184,"0"0"-178,0 0-6,0 0 0,0 0 20,0 0 0,46 5 18,-16-5-11,4-9-21,2-1 2,-5 2-8,-2 1-15,-7 4-40,-5 3-83,-3 0-96</inkml:trace>
  <inkml:trace contextRef="#ctx0" brushRef="#br0" timeOffset="115041.7975">3298 9600 73,'0'0'78,"0"0"2,0 0 20,0 0-16,0 0-13,0 0 5,0 0-15,-40-39-18,35 38 2,-2-1-32,0 1-11,-2 1-2,-6 0-2,1 0-1,-2 0-2,-2 9 5,2 6 6,-1 6-6,-1 5 0,3 4-1,-1 3-3,10-3 4,0-3 0,6-6-8,0-1 5,3-5 3,6-3 0,4-3-6,-1-3 7,-1-5-1,8-1 0,3 0 2,5-10-5,3-13 3,3-4-30,-9-1 9,-5 2-34,-8 3 50,-8 4 3,1 5 4,-4 4 5,3 4 4,-3 4 14,0 2 47,0 0-45,0 0-27,0 3-2,0 12-12,0 5 11,6-4 3,5-1-2,2-2-8,2-5 5,0 0 4,-2-3 1,2-5-22,3 0 17,3-2 2,-3-14 3,1-5-7,-1 0 0,-4-1 7,-1 4 0,2 5 5,-6 0-7,4 6 2,-4 3 0,2 2 7,2 2-7,2 0 0,3 0-1,-1 9 4,-3 2-7,-3 0 4,-2 3 0,-2-3-5,-4-1 7,2-2-2,-4-3 0,-1-2 0,0-3 0,0 0 3,0 0 2,2-8 28,-2-9-14,3-4-18,3 0-1,2 0 1,3 1-2,4 1 0,3 4 0,-2 3-5,4 3 6,-1 4 0,-1 5-7,3 0 0,-2 2 6,2 13 0,0-3 1,-2 1 1,-2 0-1,-4-3 0,2 3-1,-6 3-4,3-4-23,-3-1-75,2-4-130,2-4-55</inkml:trace>
  <inkml:trace contextRef="#ctx0" brushRef="#br0" timeOffset="115643.4623">4368 9483 266,'0'0'90,"0"0"-59,0 0-11,0 0-17,0 0 24,0 0 2,0 0 39,-94 21-21,75-1-35,-2 2 10,3 4-22,3-5 0,6-1-5,6-2-1,3 0 5,0-2 1,6-1-10,7-3 4,1-4-9,2-5 2,1-3 1,2 0 24,-1-6-12,1-12 0,-1-5 8,0-2-5,-2-6-3,-5-5 5,0-3 21,-8-3-12,-3-4 17,0-4 10,-2 0-18,-10 3 16,3 5-12,-6 6 16,3 8 35,3 8-43,2 8 16,4 9 11,3 3-59,0 0-3,0 14-21,0 21-9,13 20 25,2 10 6,1-1-1,4-6 0,2-9 0,5-13-6,0-8 4,6-7-17,1-10-18,5-4-30,1-6-3,2-1-8,-5 0-163</inkml:trace>
  <inkml:trace contextRef="#ctx0" brushRef="#br0" timeOffset="120957.1036">3480 12430 189,'0'0'186,"0"0"-86,0 0 17,0 0-44,0 0-35,0 0 0,0 0-33,0-21 1,0 21-3,0 2-3,5 19-13,8 14 11,4 14 4,-4 7 24,-4 2-17,-6-2-7,3-4 10,-3-6-8,2-6-4,2-1 0,-1-1-9,0-2-10,-5-2-61,-1-6-80,0-7 50,0-13-307</inkml:trace>
  <inkml:trace contextRef="#ctx0" brushRef="#br0" timeOffset="121427.2328">3585 12715 588,'0'0'55,"0"0"-49,0 0-10,0 0 4,0 0-15,0 0 15,55-3 4,-28 1 0,4-1-3,-1-1 4,3-2-10,-5-2 5,2-1-25,-2-3 12,1-3-32,-4-3 10,-2-6 7,-4-3 16,-7-4 12,1 2 0,-7-2 0,-3 1 66,-3 3-21,0 5-9,0 2 20,0 6-36,0 7 37,0 3-20,0 4 1,0 0-4,0 0-34,0 14-17,0 20-5,0 9 22,3 6 0,2-3 0,-1-2 2,0-5 0,1-3-2,-2 0-1,6-3-20,-1 2-19,2 0 4,-4-5-70,0-8-151</inkml:trace>
  <inkml:trace contextRef="#ctx0" brushRef="#br0" timeOffset="122492.4969">4308 12824 239,'0'0'50,"0"0"-37,0 0 9,0 0 41,0 0-22,0 0 47,82-16-21,-62 6-41,4-4-12,-4-3-14,-3-2 9,1-2 1,-6-2-10,-3-1 4,-2 3 1,-7 2 4,0 2-9,0 5 0,0 5 4,0 4-1,-7 3 25,1 0-2,0 0-22,-3 14 7,-3 11-11,0 2 1,6-2-1,3-2-3,3-4-1,0-4 0,0-1-4,9-5-3,6-3 7,1-3 3,5-3-6,2 0-2,2-9 9,2-4-33,-2-3-3,-3 6 12,-8 2 24,1 1 3,-5 1 3,-1-2 13,-4 4-2,2 3 7,-4-1 1,3 2-25,5 0 0,3 0-1,0 0 1,4 0-4,-8 4 4,-2 5-5,2-1 3,-7 2 1,0 0 1,-1 0 0,-2-1-1,0-2-1,0-2 0,0-2 2,0 0 3,0 0-3,0-1 0,0 0 28,0 1-10,0-1 6,-2-1 1,-1 1-12,3-2 23,0 0-30,0 0 10,0 0 5,0 0-20,0 0-1,0 0 0,0 0 0,0 0-3,0 0 3,0-3-11,0-4-1,0 1-13,0-1 24,0 4-2,0 0 3,0 2-1,0 0 1,0-1 0,0 1 6,0-3-5,0-2-2,0-1-6,8-4-36,4 0 28,1-3-16,2 1 6,1 3 20,-4 1-22,-4 3 25,2 3 0,-4 0 0,3 3-6,1 0 8,1 0 0,4 0-4,1 0 4,-2 8-1,1-1 1,-2 4 0,0-1 3,1 1-1,-2 1 6,-2-3 6,1 0-7,-1 0-7,2-3 0,2-1 0,5-5-34,0 0-124,1-2-238</inkml:trace>
  <inkml:trace contextRef="#ctx0" brushRef="#br0" timeOffset="123062.8856">5406 12566 84,'0'0'88,"0"0"-44,0 0 20,0 0 44,0 0-26,0 0-12,-58-11-47,46 29-21,2 3 9,2 5 19,4-2-14,4 0-2,0-3-9,0-2 2,10 0-10,4-6 3,4-2 0,-2-3 0,5-6 8,1 0-6,2-2 6,2 0-4,2-2 3,2-10-7,-5-1 7,2-1-1,-5-2-6,2-7 0,-3-4 0,-5-3 1,-5 0-2,-8 6-1,-3 1 2,0 8 3,0 5 23,0 5 46,0 3-1,-6 2-32,0 0-13,-4 5-26,-1 16-12,2 6 2,3 5 9,6-2 1,0 0-6,11-6 1,9-3 5,5-7 0,6-5-25,10-8 18,6-1-55,5 0-23,3-14-165</inkml:trace>
  <inkml:trace contextRef="#ctx0" brushRef="#br0" timeOffset="125068.2745">6430 13400 89,'0'0'70,"0"0"31,0 0 5,0 0 7,0 0-25,0 0-20,0 0-39,0-6-28,3 13-1,3 15 7,3 13 0,1 6 25,-2 4-18,-1 3 8,-2-1-14,-1 4 13,0-1-4,-1-1-14,-1 0 29,-2-7-27,3-6 1,0-1-6,-3-7 0,3-1-2,-3-2-7,3-6-9,-3-2 6,0-7-14,3-1-50,0-7-14,0-2-128</inkml:trace>
  <inkml:trace contextRef="#ctx0" brushRef="#br0" timeOffset="126587.9738">6903 13312 151,'0'0'188,"0"0"-113,0 0 25,0 0-20,0 0-54,0 0-25,0 15 1,0 16-2,0 6 14,0 5-5,0-3-6,9-2-2,10-6-1,2-4 19,2-4-18,2-4 2,3-5 3,4-4 2,2-6-8,6-4 0,3 0 3,3-2 0,2-13-1,0-4 6,-2-7 1,-3-4-3,-5-1-6,-7-2 0,-10 1 1,-9 0 11,-6 0-11,-6-1 14,0 3-1,-6 2-7,-9 0-14,-3 7-4,-1 6-30,1 9 1,0 6-110,-1 0-224</inkml:trace>
  <inkml:trace contextRef="#ctx0" brushRef="#br0" timeOffset="126973.4298">7279 13317 300,'0'0'168,"0"0"-83,0 0-30,0 0-55,0 0 10,0 0-10,0 113 52,0-65-8,0-3-34,7-3-4,1-2 2,-1-6-4,-1-1 2,0 2-6,-2 2 0,-1 3 0,-3 0-12,2-4-1,1-9-20,3-7-39,6-9-47,3-7-107</inkml:trace>
  <inkml:trace contextRef="#ctx0" brushRef="#br0" timeOffset="127690.9478">7889 13347 488,'0'0'120,"0"0"-103,0 0-5,0 0-7,0 0 15,0 0-16,13-26 0,10 26-2,4 0 3,6 0-3,4 5 0,3 6 2,0 0 3,-2 0-7,0 0 0,-5-2 3,1-2-3,-2-2 0,-7-2 2,-1 0 3,-6 0-8,0 1 4,-6-3-1,-5 1 0,-2 0 1,-2-2-1,1 3 0,-4 1-9,0 1 9,0 4 0,0 4 3,0 5 11,-16 5 11,-6 3 4,-8 2-23,-2 4 1,0 1-7,-1 0 0,3 0 1,3 0-7,6-3 6,-1 2-6,4-5-3,3-3-30,2-3 17,5-4-90,-1-4-116,6-3-105</inkml:trace>
  <inkml:trace contextRef="#ctx0" brushRef="#br0" timeOffset="128761.776">8869 13467 153,'0'0'330,"0"0"-250,0 0-48,0 0 9,0 0-15,0 0-22,94-14 3,-55 3 28,1 1-32,-3 1 0,1 5-1,-2 1-2,-5 3-5,-4 0-64,-11 2-127,-13 10-191</inkml:trace>
  <inkml:trace contextRef="#ctx0" brushRef="#br0" timeOffset="128962.3132">9004 13605 343,'0'0'85,"0"0"-57,0 0 12,0 0-35,0 0-3,0 0 65,0 0-20,108 3-25,-69-5-10,-3-4-12,-3 1 0,-6 4-30,-8 1-86,-2 0-119</inkml:trace>
  <inkml:trace contextRef="#ctx0" brushRef="#br0" timeOffset="129849.004">10752 13038 304,'0'0'156,"0"0"-68,0 0-60,0 0-22,0 0 12,0 0-14,24 43 0,-15-3 62,1 10-30,-2 3-8,-2 1 2,-3-2-25,0-2 1,-2-5-6,-1-4 0,0-4-3,0-1 3,0 1-36,-3-4-9,2-5-2,1-5-108,0-13-164</inkml:trace>
  <inkml:trace contextRef="#ctx0" brushRef="#br0" timeOffset="130481.8704">11334 13186 334,'0'0'79,"0"0"-45,0 0 21,0 0-10,-94 14-5,72 15-14,2 8-4,4 5 2,4 0-11,3-1-11,9-5 4,0-3-5,4-4-1,16-7 0,5-2 3,6-8-3,4-5 4,-1-5-4,-1-2 13,-2 0-13,-2-8 3,-7-7 3,-1-4-2,-5-2 0,-3-5-4,-7-3 1,-4 0 12,-2-2-12,0 1 6,-16 0-7,-4 0 1,-2 3-2,1 4-54,1 8-110,0 7-98</inkml:trace>
  <inkml:trace contextRef="#ctx0" brushRef="#br0" timeOffset="130951.9681">11737 13151 282,'0'0'73,"0"0"-18,0 0-19,0 0-17,0 0 11,0 78 72,0-40-26,0 1-39,0-3-14,0-1-19,3-5 0,1 0-5,2-1 1,-2-2-2,-1-3-2,-3-6-40,5-3-11,1-8-87,3-7-140</inkml:trace>
  <inkml:trace contextRef="#ctx0" brushRef="#br0" timeOffset="131769.6812">12104 13111 363,'0'0'133,"0"0"-73,0 0-40,0 0-13,0 0-2,0 0-5,3-3-7,19 10 7,12 4 1,8 1 21,9-3-10,4 0-6,0 0 16,-2-2-21,-6 4 11,-3-4-12,-7 3 2,1-2-2,-9-2 0,-11 2 3,-5-2-5,-8 2 4,-4-2-1,-1 2-1,0 3-7,0 4 7,-13 3 11,-7 5-5,-5-1 21,-6 4-21,-2 1 7,-5 3 2,-3 2-9,-1 1-4,-4 0 6,4-1-3,5-4-7,5 0 2,7-3-22,4-4-8,9-3-49,6-6-94,6-6-113</inkml:trace>
  <inkml:trace contextRef="#ctx0" brushRef="#br0" timeOffset="132271.0396">13015 13278 381,'0'0'56,"0"0"-52,0 0 3,0 0-3,0 0 27,0 0 55,117 6-34,-70-6-22,0 0-12,0-3-17,-2-2 8,0 1-9,-2 2-12,-1 2-45,-3 0-111,-11 0 44</inkml:trace>
  <inkml:trace contextRef="#ctx0" brushRef="#br0" timeOffset="132941.7147">14224 12883 462,'0'0'87,"0"0"-66,0 0 22,0 0-10,0 0-10,0 0-5,7-6-18,2 37 0,4 12 39,0 5-10,-3 5 0,-1 3-11,-3 0-11,1-1 4,-2 2-10,2 2-1,-1-3 0,-1-2 7,-1-3-14,2-9-6,1-6-27,-1-7 11,4-9-55,-3-12-96,3-8-254</inkml:trace>
  <inkml:trace contextRef="#ctx0" brushRef="#br0" timeOffset="133305.0289">14849 13103 575,'0'0'60,"0"0"-60,0 0-4,0 0 4,0 0 0,8 90 5,-4-61 25,-3 3-19,1-4-9,-2 4-2,0-2 2,0-3-11,0-1 9,0-7-35,1-5-68,7-7-151</inkml:trace>
  <inkml:trace contextRef="#ctx0" brushRef="#br0" timeOffset="133875.0309">15246 13085 186,'0'0'133,"0"0"-52,0 0-6,0 0-35,0 0-17,-94 24 19,78 3-19,0 5-19,4 4 10,4 0-10,3 0 0,4-1 5,1-4-3,0-2-1,6-6-5,10-5 13,6-7-18,4-4 10,7-7 5,1 0 12,-2-7-20,-3-6 11,-8 0 2,-3-1-2,-8-3 41,2-2-25,-3-5-15,0-6-6,-1-2 0,-5-1-8,-3-2 0,0 4-25,0 3 17,-8 7-30,-4 8 5,-3 7-4,-3 6-65,-1 0-72,4 3-161</inkml:trace>
  <inkml:trace contextRef="#ctx0" brushRef="#br0" timeOffset="134545.7022">15683 13043 285,'0'0'119,"0"0"-48,0 0-5,0 0-30,0 0-28,0 0-8,0 0-4,18 9 4,5 5 27,7-1-17,6 0 15,9-3-24,6-4 13,4-2-14,-3 1 12,-3-1-15,-10 4 3,-9 1 0,-5 0 2,-9 0-2,-5 0 0,-6 1-5,-5 1 5,0 3 0,0 0 9,-11 4-8,-7 4 29,-5 2-30,-4 0 0,-8 3 8,-2 2-4,-2-3-4,-4 2 0,4-1 0,6-2-9,4-4 6,10-1-46,6-7-80,7-3-104</inkml:trace>
  <inkml:trace contextRef="#ctx0" brushRef="#br0" timeOffset="135664.2746">10743 14145 160,'0'0'147,"0"0"-118,0 0-20,0 0 14,0 0-3,0 0 16,66-46 8,-38 38-4,9-2-7,12-3-22,10-1 14,8-1 7,3 0-28,5 0 3,4 3-7,4 2 1,1 1-6,1 1 5,6 2 0,6 0 7,7 3-5,4-1 1,3 0-3,3 0-6,7-2 6,19-2 0,15-5 0,15-1 1,20-4 4,13 1-5,12 0 0,4 0 0,-9 2 0,-7 4 0,-7 3 27,-5-2 8,4 2-23,2-3-5,-8 1 1,-10-3-2,-20 1-7,-18 2 1,-22 2 0,-25 2 5,-28 3-5,-30 2 0,-22 1-4,-12 0 4,-2 0 0,0 0 17,-17-2-10,-13 2-14,-8 0-62,-8 0-103,-3 0-72</inkml:trace>
  <inkml:trace contextRef="#ctx0" brushRef="#br0" timeOffset="136466.4418">12821 14184 279,'0'0'136,"0"0"-4,0 0-66,0 0-56,0 0-10,0 0-5,0 51 5,0-6 17,0 6 20,-1 6 17,-4 0-31,-1-2 0,2-2-18,-1-6-3,2 1 2,-2-6 0,0-3 2,2-8 12,-3-4-16,3-7 2,0-8-1,1-4-3,-1-6 10,2-2-9,-5 0 12,-4 0 40,-11-4-33,-2-11-20,-5-3 0,-3-5-4,-1-2-2,-1-3-22,2 0-6,0 1 14,1 4-24,3 2 19,3 8-12,5 2-19,7 5-48,6 3-95,6 0-123</inkml:trace>
  <inkml:trace contextRef="#ctx0" brushRef="#br0" timeOffset="136999.0415">12875 14307 55,'0'0'68,"0"0"0,0 0 28,0 0 4,0 0-42,0 0-16,0-9-30,18 5-4,13-5 5,14-2 12,15-1 16,10-1 5,12-1-23,-2 1-8,0 0-13,0 3 1,-2 1-3,-1 3 2,-5-2-4,-11 7 2,-10 1 0,-14 0 0,-10 0-2,-9 0 0,-6 3-10,-6 3-51,-5 3-25,-1 2-39,0-1-67</inkml:trace>
  <inkml:trace contextRef="#ctx0" brushRef="#br0" timeOffset="137553.7312">13330 14432 403,'0'0'103,"0"0"-32,0 0-34,0 0 15,0 0 5,27-86-35,-9 76 10,1 1-23,2 6 1,2 3-18,5 0 11,0 7-3,-1 16 0,-6 7-3,-11 6 3,-8 3 0,-2 5-24,-21 0 13,-9-2-10,-4-4 3,1-6 13,3-6-8,6-5 13,5-6-2,10-7 7,5-5-8,4-3 3,0 0 0,0 0 3,5 0-3,22 0 9,15-2 19,13-8-18,9-1 2,2 0-12,-3 1 2,-8 4 0,-12 1 3,-8 5-10,-12 0-10,-6 0-32,-8 0-45,-6 2-148</inkml:trace>
  <inkml:trace contextRef="#ctx0" brushRef="#br0" timeOffset="143368.5786">9684 16395 187,'0'0'189,"0"0"-110,0 0-21,0 0-1,0 0-13,0 0 14,0 0-28,61-83-14,-36 77-10,5-2-3,5 4-3,6 1 0,4 0 3,1 2-16,-4 1 13,-8 0-57,-8 0-91,-16 8-183</inkml:trace>
  <inkml:trace contextRef="#ctx0" brushRef="#br0" timeOffset="143600.3613">9733 16591 401,'0'0'135,"0"0"-85,0 0-19,0 0-2,0 0 9,85-27-30,-43 13-3,1-1-5,-1 2 2,-2 0-4,-7 6-18,-8 4-57,-7 3-80,-10 0-110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4:39:34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2446 2516,'0'0,"-24"0,24 24,-23-24,23 23,0 1,-24-24,24 23,0 1,0 23,-23-24,-1 24,1 0,-1 24,1-1,-24 1,23 0,1-1,-24-23,23 24,1-24,-1 0,1 23,-1-46,24 23,0-24,0 1</inkml:trace>
  <inkml:trace contextRef="#ctx0" brushRef="#br0" timeOffset="401.1076">1929 2775,'0'-24,"0"48,23-24,1 23,-1 1,1-1,-1 1,1 23,-1-24,24 48,0-47,-23 46,-1-23,24 0,-23 24,-1-48,24 48,-23-24,23 0,-24 0,1-24,-1 24,1 1,-24-25,24 1</inkml:trace>
  <inkml:trace contextRef="#ctx0" brushRef="#br0" timeOffset="817.7122">2893 2516,'0'0,"0"-23,-24 23,24 23,24 24,-24-23,0 23,0 0,0 23,0-23,0 24,23-1,-23 1,0 0,24-1,-24 1,0-24,0 47,0-47,0 0,23 23,1-23,-24 1,0-1,23 0,1-47</inkml:trace>
  <inkml:trace contextRef="#ctx0" brushRef="#br0" timeOffset="1272.2354">3175 3292,'0'0,"24"0,-1 0,24 0,-23 0,23 0,-24 0,1 0,23 0,-24 0,24 0,-23 0,-1 24</inkml:trace>
  <inkml:trace contextRef="#ctx0" brushRef="#br0" timeOffset="1573.0708">3410 3034,'-23'0,"46"0,-70 0,47 23,0 1,0-1,0 24,0-23,0 23,0 0,24-24,-24 24,0-23,0 23,23-24,-23 1,0 23,24-24</inkml:trace>
  <inkml:trace contextRef="#ctx0" brushRef="#br0" timeOffset="2089.9879">3669 2916,'47'23,"-24"-23,1 0,23 24,-23-24,23 24,-24-24,24 0,0 23,-23-23,-1 0,24 24,-23-24,-1 23,1-23,-1 24,1-1,-24 24,0-23,0-1,0 1,-24-1,1 1,-1-1,1 24,-1-23,-23-1,24 1,-1 23,-23-24,24 1,-1-1,1 1,-1-1,1 1,23 0</inkml:trace>
  <inkml:trace contextRef="#ctx0" brushRef="#br0" timeOffset="2459.8172">4610 3128,'-24'0,"1"0,46 0,1-24,23 24,-24 0,24 0,-23 0,-1 0,1 0,-1 0</inkml:trace>
  <inkml:trace contextRef="#ctx0" brushRef="#br0" timeOffset="2653.8506">4610 3363,'0'23,"0"-46,-24 46,1-23,46 0,1 0,-1-23,1 23,-1 0,1-24,-1 24,1-23,-1 23,1 0</inkml:trace>
  <inkml:trace contextRef="#ctx0" brushRef="#br0" timeOffset="3092.7163">5527 2610,'0'-23,"-24"23,24 23,0 1,0-1,0 1,0 23,0 0,0 0,0 0,0 23,0-22,0-1,0 23,24-23,-24 0,0 24,0-48,0 48,0-48,23 24,-23-23,0 23</inkml:trace>
  <inkml:trace contextRef="#ctx0" brushRef="#br0" timeOffset="3393.5312">5786 3034,'23'0,"1"0,-1 0,1 0,23 0,-24 0,24 0,-23 0,-1 0,1 0,23 0,-24 0,1 0,-1 0,24 0</inkml:trace>
  <inkml:trace contextRef="#ctx0" brushRef="#br0" timeOffset="3662.9678">6021 2892,'0'0,"-24"0,24 24,0-1,0 1,0 23,0-23,0-1,0 24,24 0,-24-23,23-1,-23 24,24-23</inkml:trace>
  <inkml:trace contextRef="#ctx0" brushRef="#br0" timeOffset="4164.3266">6326 2775,'0'0,"24"0,0 23,-1-23,-23 24,47-24,-47 23,47-23,-23 0,23 0,0 24,-24-24,24 0,-23 23,-1 1,1-24,-1 23,1 1,-1 0,1-1,-24 1,0-1,0 24,-24 0,1-23,-1-1,1 1,-1 23,1-47,-1 47,-23-24,24 1,-24 23,23-24,1 1</inkml:trace>
  <inkml:trace contextRef="#ctx0" brushRef="#br0" timeOffset="5215.3728">2540 4280,'0'0,"0"24,-24-1,1 1,23 23,0-24,-47 24,47 24,-47-24,23 23,-23-23,24 0,-1 24,-23-24,24 0,-1 0,1 0,-1 0,-23-23,47-1,-23 1,-1-1</inkml:trace>
  <inkml:trace contextRef="#ctx0" brushRef="#br0" timeOffset="5545.9341">2023 4398,'0'-24,"0"1,23 23,-23 23,24 1,-1-1,1 1,23 23,-24 0,1-24,46 48,-46-48,-1 48,24-48,-23 48,23-48,-24 25,1-1,-1 0,1 0,0-24</inkml:trace>
  <inkml:trace contextRef="#ctx0" brushRef="#br0" timeOffset="6000.4131">2987 4209,'0'-23,"0"46,0 1,0 23,23-23,-23 46,0-23,0 24,0-1,0 1,0-24,0 23,0 1,0-24,0 0,-23 24,23-24,0 0,0 0,0 0,23 0</inkml:trace>
  <inkml:trace contextRef="#ctx0" brushRef="#br0" timeOffset="6370.2258">3293 4727,'23'0,"1"0,23 0,0 0,0 0,-24 0,24 0,0 0,-23 0,23 0</inkml:trace>
  <inkml:trace contextRef="#ctx0" brushRef="#br0" timeOffset="6849.4665">3763 4445,'-24'0,"1"0,46 23,1-23,23 0,-23 24,-1-24,1 23,23-23,-24 24,24-1,0-23,-47 24,47-1,-23 1,-1-1,1-23,-24 24,0-1,0 1,0-1,-24 1,1-1,-1 1,1-24,-1 23,-23 25,24-25,-24 1,0 23,23-24,1 1,-1-1,0 1,1-24</inkml:trace>
  <inkml:trace contextRef="#ctx0" brushRef="#br0" timeOffset="7266.15">4680 4586,'-23'0,"46"0,1 0,-1 0,1 0,-1 0,1 0,-1 0,24 0,-23 0</inkml:trace>
  <inkml:trace contextRef="#ctx0" brushRef="#br0" timeOffset="7473.2022">4727 4821,'-23'0,"46"0,-23 0,24 0,-1 0,1 0,-1 0,1 0,23 0,-47-24,47 24</inkml:trace>
  <inkml:trace contextRef="#ctx0" brushRef="#br0" timeOffset="7852.1304">5503 4609,'-23'-23,"46"23,1 0,-1 0,24 0,-23 0,23 0,0 0,24-24,-24 24</inkml:trace>
  <inkml:trace contextRef="#ctx0" brushRef="#br0" timeOffset="8302.7097">6468 4186,'-24'-24,"48"48,-71-48,47 48,0-1,0 1,0 23,0 0,0 0,0 0,0 0,0 0,0 0,0 24,0-24,-24 0,24 0,0 0,0 0,0 0,0 0,0-23</inkml:trace>
  <inkml:trace contextRef="#ctx0" brushRef="#br0" timeOffset="8622.652">6656 4468,'0'0,"-24"0,24 24,24-24,-1 0,24 0,-23 0,-1 0,1 0,23 0,0 0,-24 0,1 0,-1 0,1 0,0 0</inkml:trace>
  <inkml:trace contextRef="#ctx0" brushRef="#br0" timeOffset="9176.6738">7197 4257,'-24'0,"48"0,-48-24,24 0,0 48,24-24,-1 24,1-24,23 23,-24-23,1 24,23-24,0 0,-24 23,24-23,-23 24,23-24,-24 0,25 23,-25-23,24 24,-23-24,23 0,-24 0,1 23,-1-23,-23 24,0-1,-23-23,23 24,-24-1,1 1,-1-1,1 1,-24-1,23 1,1-1,-1 1,0-1,1 1,-24-1,23 24,-23-23,0-1,0 25,-23-25</inkml:trace>
  <inkml:trace contextRef="#ctx0" brushRef="#br0" timeOffset="20687.2522">9572 2869,'0'-24,"0"48,0-1,0 1,24-1,-24 25,23-1,-23 0,0 0,24 23,-1 1,1-1,-24 24,0-23,23 23,1 0,-24 0,23 0,-23 0,24 24,-24-1,0-22,23 22,-23 1,0-1,0-23,0 24,0 0,0-24,0 23,0-23,0 0,0-23,-23 0,23-24,0 23</inkml:trace>
  <inkml:trace contextRef="#ctx0" brushRef="#br0" timeOffset="21727.7238">9572 2798,'0'-23,"0"46,0-70,0 24,24 23,-1-24,-23 1,24 23,-1-24,1 1,23-1,0 1,23 23,-23-47,24 23,-1 1,1-1,141-23,-118 24,23-24,1 47,23-48,-23 25,46-1,-23 24,0-23,24-1,0 1,-1-1,24 1,1 23,-1-24,0 1,0 23,0 0,0 0,1-24,-25 24,24 0,24 0,-47 0,46 0,-46 0,47 0,-24 0,23 0,1 0,-24 0,24 0,-48 0,48 0,-24 0,-23 24,0-24,-1 0,1 23,-24-23,0 24,0-24,0 23,-23-23,-1 0,-22 24,22-1,48 1,-71-24,-24 23,24-23,-23 0,0 24,-24-24,0 23,0-23,0 0,-24 24,24 0,-23-24,-1 23,1-23,-1 24,1-1,-1 24,1-23,-1-1,1 24,-1-23,1 23,-1 0,25 23,-25-23,1 0,-1 24,1 0,23-1,-47 1,23 23,1-24,-24 1,0 23,0 0,0-23,0 23,0 0,0-24,0 1,0 23,0-24,0 1,0 0,0-1,0-23,0 0,0 0,0 0</inkml:trace>
  <inkml:trace contextRef="#ctx0" brushRef="#br0" timeOffset="22963.3348">10019 5668,'23'0,"1"0,-1 0,1 0,23 0,-23-24,23 24,23 0,-23 0,0 0,24 0,-24 0,23 0,24 0,-23 0,23 0,-23 0,23 0,0 0,23 0,-23 24,24-24,0 0,-1 0,1 0,-1 0,1 0,0 0,23 0,0 0,-24 0,24 0,-23 0,23 0,0 0,0 0,1 0,-1 0,0 0,23 0,-23 0,1-24,22 24,1-23,-24 23,24-24,164 1,-165 23,1-24,0 1,23 23,-23-24,-1 24,1-24,-1 1,-22 23,22-24,1 1,-1 23,-22-24,-1 1,23 23,-23-24,0 24,1-23,-1 23,-24-24,1 24,-1-23,1 23,0-24,70 24,-94 0,-24-23,1 23,0-24,-24 24,0-23,0 23,-24-24,1 24,23-23,-47-1,0 1,0-1,0 1,-24-1,1 1,23-1,-24 1,1-24,23 23,0-23,-24 23,24-23,-23 0</inkml:trace>
  <inkml:trace contextRef="#ctx0" brushRef="#br0" timeOffset="24725.5075">19426 2422,'-23'0,"-1"0,24-23,0-1,0 1,24-1,-1 24,24 0,-23 0,23-24,0 24,0 0,0 0,0 0,0 0,0 0,0 0,24 0,-1 0,1 0,-1 0,1 0,23 0,-23 0,23 0,23 0,-23 0,0 0,24 0,0 0,-1 0,1 0,-1 0,1 0,0 0,23 0,-24 0,1 0,23 0,-23 0,23 0,-24 0,24 0,-23 0,0 0,46 0,-46 0,23 0,0 0,0 0,0 24,0-24,0 0,1 0,-25 24,48-24,-48 0,1 0,282 0,-259 0,-24 0,1 0,0 0,23 0,94 0,-117 0,-1 0,-23 0,24 0,-1 0,1 0,-24 0,24 0,-24 0,23 0,-23 0,0 0,1 0,22 0,-23 0,0 0,0 0,0 0,-23 0,23 0,-23 0,-24 0,23 0,1 0,-24 0,0 0,0 0,23 0,-46 0,-1 0,24 0,-23 0,23 0,-23 0,-1 0,1 0,-1 0,1 0,-1 0,1 0,-1 0,1 23,-24 1,0-1,0 1,0-1,0 24,0-23,0-1,0 24,0 0,0-23,0 46,-24-23,24 24,-23-1,23 1,0 0,0-1,0 1,0-1,0 24,0 47,0-46,0-1,0 0,0 0,0-24,0 24,0 0,0-23,-24 23,24 0,-23-23,23 23,0-24,0 1,-24-1,24 1,-23-24,23 24,0-24,0 0,-24 0</inkml:trace>
  <inkml:trace contextRef="#ctx0" brushRef="#br0" timeOffset="26082.2411">19450 5103,'0'24,"23"-24,1 0,23 0,0-24,0 24,0-23,0 23,0 0,24-24,-1 24,1-23,-24 23,23-24,24 24,-23 0,0-23,23 23,0 0,0 0,0 0,0 0,23 0,95 0,-118 0,24 0,-24 0,23 0,-22 0,22 0,1 0,-1 0,-23 0,24 23,-24-23,24 24,-1-24,-23 23,0 1,0-24,1 0,22 23,1-23,-24 0,0 24,0-24,0 23,24-23,-48 0,24 0,24 0,-24 0,0 0,0 0,0 24,0-24,0 0,0 0,24 0,-24 0,24 0,-24 0,23 0,1 0,-1 0,1 0,0 0,-1 0,1-24,23 24,-23-23,23 23,141-24,-141 1,0 23,0 0,-23-24,46 24,-46-23,23 23,0-24,0 24,0-23,118 23,-141 0,23-24,-24 24,-22 0,-1 0,0 0,-24 0,1 0,-1 0,-23 0,0-23</inkml:trace>
  <inkml:trace contextRef="#ctx0" brushRef="#br0" timeOffset="31236.5651">21990 6091,'0'0,"0"23,0 1,0 0,0 23,0-24,0 24,0 0,0 0,0 0,0 0,0 0,0 24,0-24,0 23,-24-23,24 1,-23-1,23 23,0-23,0-23,0-1</inkml:trace>
  <inkml:trace contextRef="#ctx0" brushRef="#br0" timeOffset="31691.0928">22225 6209,'0'-24,"0"48,24-71,-24 23,0 0,0 48,0 0,0-1,0 1,-24 23,24-24,0 24,0 0,24 0,-1-23,-23 23,24 0,-1-24,1 24,-1-23,1-1,-1 1,1-1,70-23,-71 0,24-23,-23-1,-1 1,1-1,23-23,-47 0,47 24,-47-24,23 23,-23-23,0 24,0-24,0 23</inkml:trace>
  <inkml:trace contextRef="#ctx0" brushRef="#br0" timeOffset="32054.3194">22484 6350,'0'47,"0"-24,0 24,0 0,0 0,0 0,0 0,0 0,0 0,0 1,0-25,0 24,0-23,0 23,0-24</inkml:trace>
  <inkml:trace contextRef="#ctx0" brushRef="#br0" timeOffset="32540.067">23001 6326,'0'0,"0"-23,-23 23,23-24,23 24,1 0,-1 24,1-24,-1 23,24-23,0 24,-23-24,23 23,0-23,-24 24,1-1,-1 1,1-1,-1 1,1-1,-24 1,0-1,0 1,0-1,0 1,-24-1,1 1,-1-1,24 1,-47-1,47 1,-23-24,-24 24,23-1,1 1,-24-1,23 1,-23-1,24 1,-1-1,1-23,-1 24</inkml:trace>
  <inkml:trace contextRef="#ctx0" brushRef="#br0" timeOffset="32878.6736">23801 6514,'23'0,"1"-23,-1 23,1-24,23 24,0 0,-24 0,24 0</inkml:trace>
  <inkml:trace contextRef="#ctx0" brushRef="#br0" timeOffset="33072.7042">23871 6655,'-47'24,"94"-48,-117 71,93-47,1 0,-1 0,1 0,-1-23,1 23,-1 0,1 0,-1 0,1 0,-1-24</inkml:trace>
  <inkml:trace contextRef="#ctx0" brushRef="#br0" timeOffset="35687.0101">12018 12464,'0'24,"0"0,0-1,0 1,0-1,0 1,23-1,-23 1,24-1,0 1,-1-24,1 0,23-24,-24 24,48-47,-1 0,1 0,23-24,23-23,1 0,0 0,-1 0,1 24,-1-24,1 23,-24 0,0 24</inkml:trace>
  <inkml:trace contextRef="#ctx0" brushRef="#br0" timeOffset="42909.9934">9737 6397,'-24'0,"24"-24,-23 24,23-23,0 46,0 24,0-23,0-1,0 24,23 0,-23 0,0 0,0 0,0 0,0-23,0 23,24 0,-24-23,0 23,0-24,0 1,0 23,0-24,0 1</inkml:trace>
  <inkml:trace contextRef="#ctx0" brushRef="#br0" timeOffset="43342.3263">10089 6655,'0'-23,"-23"23,23 23,-24 1,24-1,0 1,0 23,0 0,0-23,0-1,0 1,24-24,-24 23,47-23,0 0,-23 0,-1 0,1 0,-24-23,0-1,23 24,-23-23,0-1,0 1,-23-1,-1 0,1 1,-1-1</inkml:trace>
  <inkml:trace contextRef="#ctx0" brushRef="#br0" timeOffset="43874.5715">10419 6444,'0'0,"-24"0,48 0,-1 23,1-23,-24 24,23-24,1 23,-1-23,1 24,-1-24,1 23,-1 1,24-1,-23-23,-1 24,1-1,-24 1,0-1,-24 1,1-1,-1 1,1 0,-1-1,1 1,-1-1,1 1,-1-1,1 1,-1-24,1 23,23 1,-24-24,24 23</inkml:trace>
  <inkml:trace contextRef="#ctx0" brushRef="#br0" timeOffset="44338.5578">11406 6444,'0'23,"0"1,-47 46,47-46,-23-1,-1 1,1 46,-1-46,1 23,-1-47</inkml:trace>
  <inkml:trace contextRef="#ctx0" brushRef="#br0" timeOffset="44629.7615">11124 6538,'0'0,"0"-24,0 48,24-1,-1 24,-23-23,24-1,-1 1,1-1,-1 24,1-23,23 0,-24-1,24 1,-23-1,0-23,-1 24</inkml:trace>
  <inkml:trace contextRef="#ctx0" brushRef="#br0" timeOffset="45115.5098">11524 6256,'0'-24,"0"48,-23-71,-1 23,1 24,-25 0,1 0,0 24,0-1,-70 24,70 0,0 0,0 24,0-24,23 0,1 0,23 0,0 23,0-23,0 1,23-1,1-24,-24 24,47 0,-24-47,24 24,0-1,0 1,24-24,-24 0,0 0,0 0,0-24,0 1,0-1,0-23,-23 24,-1-24,1 0,-1-1,-23 1,0 0,0 0,0-23,-23 46,-1-23,24 24,-23-24,-1 23,1 24,-1-23</inkml:trace>
  <inkml:trace contextRef="#ctx0" brushRef="#br0" timeOffset="45679.3957">12136 6303,'0'0,"-24"0,24 23,-23 1,23-1,0 24,0 0,0 0,0 0,0 0,0 0,0 0,0-23,0 23,23-23,1 23,-24-24</inkml:trace>
  <inkml:trace contextRef="#ctx0" brushRef="#br0" timeOffset="45980.1266">12465 6420,'0'24,"0"-1,0 1,0-1,0 1,0 23,0-24,0 24,0-23,0-1,0 24,0-23,23 0</inkml:trace>
  <inkml:trace contextRef="#ctx0" brushRef="#br0" timeOffset="46465.8686">12747 6350,'24'0,"-1"0,1 23,-1-23,1 24,-1-24,1 0,23 23,-24-23,24 24,0-24,0 0,-23 23,23-23,-24 24,1-1,-1 1,1-1,-24 1,0-1,-24 1,1 23,23-24,-24 1,1-1,-24 1,23 23,1-23,-1-1,-23 1,24-1,-1 1,1-1</inkml:trace>
  <inkml:trace contextRef="#ctx0" brushRef="#br0" timeOffset="48038.8027">9784 8772,'0'-23,"0"46,0 1,0-1,0 24,0 0,0-23,0 23,23-24,-23 24,0 0,0 0,0 0,0 0,0-23,0 23,0-23,0 23,24-24,-24 1</inkml:trace>
  <inkml:trace contextRef="#ctx0" brushRef="#br0" timeOffset="48424.2615">10184 8913,'-24'0,"24"24,0-1,0 1,0-1,0 1,0-1,0 1,0-1,0 24,0-23,0-1</inkml:trace>
  <inkml:trace contextRef="#ctx0" brushRef="#br0" timeOffset="48872.2205">10372 8796,'0'23,"23"-23,-23 24,24-1,-1 1,1-24,-1 23,1-23,23 24,0-1,-24-23,1 24,-1-24,1 23,-1-23,1 0,-1 24,-23-1,0 1,0-1,-23 1,23-1,-47 1,23-1,1 24,-1-23,-23-1,24 1,-1 0,1-1</inkml:trace>
  <inkml:trace contextRef="#ctx0" brushRef="#br0" timeOffset="49342.2593">11618 8866,'0'0,"-23"24,-1-1,24 1,-23-1,-1 24,1-23,-24 23,-1-24,25 24,-1 0,-23 0,24-23,-1-1,1 1,23 0</inkml:trace>
  <inkml:trace contextRef="#ctx0" brushRef="#br0" timeOffset="49605.2926">11265 8913,'0'0,"0"24,24-1,-24 1,23-1,1 1,-1-1,1 1,-1-24,25 23,-48 24,47-23,-24-1,1 1,-1-1,1 1,-24-1</inkml:trace>
  <inkml:trace contextRef="#ctx0" brushRef="#br0" timeOffset="50160.0645">11642 8725,'0'0,"-24"-23,-23 23,24 0,-1 0,-23 0,24 0,-25 0,1 23,24-23,-24 24,23-24,1 23,-24 1,23-1,24 1,-47-1,47 24,0-23,-23 23,-1 0,24 0,0 0,0 0,0 0,0 0,0 0,24-23,-1 23,24 0,-23-47,23 23,0 1,23-24,-23 0,1 0,22 0,-46 0,23-24,0 1,0 23,-24-24,1-23,23 24,-24-25,1 1,-1 24,-23-24,24 0,-24 0,0 0,0 23,-24-23,24 0,-23 0,-1 24,1-1,-24 1,23-1,-23 24</inkml:trace>
  <inkml:trace contextRef="#ctx0" brushRef="#br0" timeOffset="50661.3205">12347 8702,'0'-24,"0"48,0 23,0 0,0-24,0 24,0 0,0 24,24-24,-24 0,0 0,0 0,0 0,0 0,0 0,0-23,0 23</inkml:trace>
  <inkml:trace contextRef="#ctx0" brushRef="#br0" timeOffset="51078.0146">12747 8890,'0'0,"-23"23,-1-23,0 47,-23 0,47 0,0-23,0-1,0 1,0-1,0 1,24-1,-1-23,-23 24,48-1,-25-23,1 0,-1 0,1-23,-1-1,1 1,-24-1,23 1,1-1,-24 1,0-1,0-23,0 24,-24-1,1 1,23-1</inkml:trace>
  <inkml:trace contextRef="#ctx0" brushRef="#br0" timeOffset="51579.3529">13029 8725,'0'0,"0"-23,0-1,-23 24,46 0,1 24,-1-24,1 23,-1 1,24-24,-23 23,23 1,-24-1,1 1,-1-1,25 1,-48-1,47-23,-47 24,47-1,-24 1,1-1,-1-23,-23 24,24-1,-24 1,0-1,-24-23,24 24,-23-1,-1 1,1-24,-24 23,23 1,1 23,-48-24,24 25,0-1,0 0,0 0</inkml:trace>
  <inkml:trace contextRef="#ctx0" brushRef="#br0" timeOffset="78572.9318">6326 12794,'-23'0,"-1"0,24 23,0 1,-23-24,-1 23,24 1,0-1,0 1,0-1,0 1,0-1,24 24,-24 0,0-23,0 23,0 0,0 24,0-24,0 23,0 1,0-1,-24 1,24-1,0 1,0 0,0-1,-23 1,23-1,-24 1,1-1,23-23,0 24,0-1,0-22,0-1,0 23,-24-23,24 0,-23-23,23-1,0 1,0-1</inkml:trace>
  <inkml:trace contextRef="#ctx0" brushRef="#br0" timeOffset="80014.5824">6326 12841,'-23'0,"46"-24,1 1,0 23,-1-24,24 24,-47-23,24 23,-1 0,1 0,-1 0,1 0,-1 0,1 0,23 0,-24 0,24 0,0 0,0 0,0 0,0 0,0 0,24 0,-24 0,0 0,24 0,-24 0,23 0,1 0,-24 0,23 0,-23 0,24 0,0 0,-1 0,1 0,23 0,-24 0,1 0,23 0,-24 0,25 0,-25 0,48 0,-24 0,0 0,0 0,0 0,24 0,-24 0,0 0,0 0,23 0,-23 0,24 0,-24-24,0 24,0-23,24 23,-24-24,24 24,-24 0,0 0,0 0,23-23,-23 23,-23 0,47 0,-24 0,-24 0,24 0,24-24,-24 24,0 0,24 0,-24-23,23 23,1 0,-1-24,1 24,0 0,-1-23,1 23,-1-24,25 24,-25 0,1 0,-1-23,1 23,0 0,-24 0,23 0,-23 0,0 0,0 0,24-24,-24 24,0 0,0 0,24 0,-24-24,23 24,1-23,0-1,-24 24,23 0,1-23,-24 23,0 0,-23-24,46 24,-46-23,23 23,-24 0,24-24,-23 24,-24 0,24 0,-1 0,-23 0,0-23,0 23,0 0,-23 0,23 0,-24 0,1 0,-1 0,1 0,-1 0,1 0,0 0,-24 23,23-23,1 24,-24-1,23 1,1-1,-1-23,-23 47,24-23,-1 23,-23 0,0-23,0 46,24-23,-24 0,0 24,0-1,0 1,0-1,0 1,0 0,23-1,-23 24,0-23,0-1,0 24,0-23,0 23,0-23,0 23,24-24,-24 1,0-1,0 1,0-24,0 0,0 23,0-22,0-1,0 0,-24-24,24 24,0 0</inkml:trace>
  <inkml:trace contextRef="#ctx0" brushRef="#br0" timeOffset="82082.4435">6068 14417,'0'23,"0"1,0-1,0 1,0-1,0 24,0-23,0-1,0 24,0 0,0-23,0 23,0-24,23 1,-23 23,24-47,-24 47,23-24,-23 1,24-24,-1 23,1 1,-1 0,1-24,-1 23,1-23,-1 24,25-24,-25 0,24 23,-23-23,23 0,0 0,0 0,23 0,-23 0,24 0,-1 0,1 0,0 0,-24 0,23 0,1 0,-1 0,-23 0,24 0,-24 0,0 0,0 0,23 0,1 0,0 0,-24 0,23 0,1 0,-1 0,1 0,-24 0,47 0,-23 24,-1-24,-23 0,24 0,-1 0,1 0,-1 0,1 0,-1 23,1-23,0 0,-1 0,1 0,-1 0,1 0,-1 0,1 0,-1 0,1 0,70 0,-70 0,-24 0,23 0,1 0,23 0,-47 0,23 0,1 0,0 0,-1 0,-23 0,24 0,-1-23,24 23,-47 0,24 0,23 0,-23 0,-24 0,23 0,1 0,-1 0,1 0,-1-24,1 24,0 0,-1 0,1 0,-1 0,1 0,-1 0,1 0,23 0,-47-23,47 23,-23 0,-1 0,1 0,23 0,-24 0,24 0,-23 0,0 0,-1 0,1 0,-1 0,24 0,-47 0,0 0,24 0,-1 0,1 0,0 0,-1 0,-23 0,24 0,23 0,-24 0,24 0,-23-24,23 24,0-23,0 23,0 0,24-24,-24 0,0 24,0-23,0 23,24 0,-24-24,0 24,0-23,24 23,-24 0,0-24,0 1,0 23,-24 0,24 0,-23-24,0 24,-1 0,1-23,-1 23,-23-24,24 24,-1-23,-23 23,24 0,-24-24,0 24,0 0,-23-23,-1-1,24 24,-23 0,-1 0,1-23,-24-1,23 1,-23-1,24 24,-24-23,0-1,0 1</inkml:trace>
  <inkml:trace contextRef="#ctx0" brushRef="#br0" timeOffset="114538.2229">5009 2751,'0'24,"0"-1,24 1,-24-1,23 1,-23 23,0 0,0 0,0-23,0 23,0-24,24 24,-24-23,24-1,-24 24,0-23,0-1</inkml:trace>
  <inkml:trace contextRef="#ctx0" brushRef="#br0" timeOffset="116158.4743">6068 4162,'0'24,"0"-1,0 1,0 0,0-1,0 1,0 23,0 0,0 0,0-24</inkml:trace>
  <inkml:trace contextRef="#ctx0" brushRef="#br0" timeOffset="116205.3493">6068 4586,'0'0,"23"70</inkml:trace>
  <inkml:trace contextRef="#ctx0" brushRef="#br0" timeOffset="118417.6906">5833 3951,'0'0,"-24"-24,1 24,-1 0,1 0,-1 0,24 24,-47-24,23 0,1 23,23 1,-24-1,1 1,-1-24,24 23,-23 1,-1-1,24 1,0-1,0 1,-23-1,23 1,0 23,-24-23,24 23,0 0,0 0,0 23,24-23,-24 0,23 0,-23 0,0-23,24 23,-24 0,23-24,-23 25,24-1,-24-24,23 1,1-1,-1 1,1-24,-1 0,1 0,0 0,23 0,0-24,-24 24,1-23,23 23,-24-24,1 1,-1-1,1 1,23-1,-47 0,47 1,0-24,-47 23,47 1,-24-1,-23 1,24-1,-1-23,-23 24,0-1,0 1,0-24,24 23,-24 1,23-1,-23 1,0-24,0 23,0 1,0-24,0-1,0 1,0 24,0-48,0 24,0 0,0 0,0 0,-23-23,-1 46,1-23,-1 24,-23-1,0 1,-23 23,-1 0,1 23,-24 1,23 46,-23-23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8:45:50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4714 1388 86,'0'0'37,"0"0"1,0 0 34,0 0-31,0 0-2,0 0-21,0 0 19,0 0 15,-19-21-24,19 20 15,-3-1-5,3 0-16,0 1 23,0 1-27,0 0-4,0 0 21,0-1-33,0 1 17,0 0-1,0 0-16,0 0 19,0 0-21,0 0 2,0 0-4,0 0 2,0 0-1,0 0 0,0 18-8,0 7 5,0 11 8,0 7 0,0 3 12,0-1-9,3-1-6,1-3-1,-1-2 5,0-3-8,0-2 3,-1-2 0,-1-3 10,-1-3-10,0-3-28,0 1-33,-12-1-88,-9-5-129</inkml:trace>
  <inkml:trace contextRef="#ctx0" brushRef="#br0" timeOffset="639.344">4659 1491 92,'0'0'89,"0"0"-41,10-80 29,-8 57-4,-1 2 27,2 5-38,2 2-27,-1 3-7,1 4-24,1 3 5,4 1-1,2 3-6,7 0 2,8 19-1,3 11 18,1 5-3,-2 2-12,-5 1-3,-6-3-3,-5-2 0,-4-5 2,-6-2-1,0-4-1,-3-5 4,0-3 2,0-4-6,0-5 0,3-2 2,-3-3 7,0 0-7,0 0 7,0-15 37,3-12-29,0-8-14,6-3-3,6-1 0,4 3-4,2 3 4,0 6 0,-6 10 0,-6 10-1,-3 4-1,-3 3-3,6 0-11,4 21 15,5 10 1,0 10 1,0 6 23,-3-1-22,-5 1 15,-1-5-10,0-3-2,-4-4 3,-2-4-8,-2-2 1,-1-5-2,0-4 3,0-5-4,0-6-23,0-5-42,0-2 6,0-2-126,0-3-34</inkml:trace>
  <inkml:trace contextRef="#ctx0" brushRef="#br0" timeOffset="1303.5356">5542 1633 244,'0'0'92,"0"0"-70,0 0-16,0 0-6,0 0 5,0 0 14,14 14 29,-4-11-6,5-3-11,4 0 21,5 0-26,-1 0-4,2 0-13,2-4 0,-5-2-9,-2-1 2,-7-1-1,1 0 7,-6-4-7,-5 0 5,-3-3 4,0-1-3,0-1-11,-1 2 4,-14 4-1,1 4-6,-3 4-4,-7 3 4,0 0 6,-3 3-3,-3 12 6,5 6-4,-2 4 4,5 9 14,5 2-15,2 2 15,9-2-1,6-5-11,0-1 11,11-6-15,16-3 3,4-4-1,6-7-2,5-4 6,-2-4 2,-2-2-4,-3 0-8,-5 0-19,-4-8-67,-7-2-123</inkml:trace>
  <inkml:trace contextRef="#ctx0" brushRef="#br0" timeOffset="3730.569">6361 1572 94,'0'0'80,"0"0"19,0 0 9,0 0-28,0 0 4,0 0-43,-4-46 1,-5 42-17,-2 1-9,-5 3-16,-1 0-2,-3 0 2,-4 9 7,6 9-3,-6 5-4,6 1 0,2 3 2,1-3-4,10 0 2,1-3 0,4-3-4,0-3 7,0-1-3,6-2 0,10-4-4,4-5 2,5-3 3,6 0-1,2-6 1,0-14-1,-3-6-8,-5 0-2,-6-4-2,-5 5 12,-2 3 0,-8 5 0,-2 6 14,-2 5 1,0 5 35,0 1-10,0 0-30,0 0-10,0 3-7,0 11 7,0 4-7,1 0 11,5 0-4,5-3 0,4-2-2,0-2-1,4-5 3,2-5 0,-2-1-8,7 0-4,-4-12 2,6-7 7,-5-3-19,-2-2 22,-5 2-8,-7 0 8,0-1 1,-3 2 6,1 4-7,-1 4 16,-3 5-7,0 5 11,0 3-20,9 0-3,3 3 0,9 12-1,3 6 4,1-1 0,2 3 2,-6-2-5,-2-3 3,-7 0 0,-9-2 2,-6-2 1,0 1 1,-13-2 9,-11 2 1,-13-3 22,-2-4-18,0-3-2,9-4 11,8-1-21,7 0 7,6 0 12,6 0-25,3 0 0,0 0-7,3 0-17,18 0 6,7 0 10,8-1 8,3-6 3,2-3-3,-3 1-4,-5-3-5,-2-3-20,-3 0 16,-4-4-11,-1-2-7,1-2 21,-2-6-12,2-1 22,-5 2-13,-4 4-6,-9 9 19,0 5 7,-6 4 26,0 6 18,0 0-38,0 0-13,0 10-12,0 13-1,-3 7 9,0 0 6,3-1-2,0-4 0,3-4 2,12-3-5,3-2 3,1-6 0,5-2-3,0-4 6,3-4-3,6 0 6,0 0-1,-2-7-10,-4-7 5,-5-3-7,-1-4 1,-6-1 6,-6 0-1,-5-1-7,-1 2 4,-3 3 4,0 0 0,0 6 4,-3 3 5,-1 4-7,1 5 3,3 0-5,0 0-3,0 14-6,0 5 7,0 5 1,3 0-4,9-2 5,-2-3 0,2-3-1,0-5 5,0-2-4,3-4 0,0-4 2,4-1-2,5 0 0,4 0 0,-2-14 8,2-5-1,-7-5-7,-2 0 0,-10-1-4,-6 2-5,-3-1 7,0 4 2,-4 2-5,-7 4 10,0 4-5,-2 1 16,3 4-7,3 2-7,2 2 0,5-1-2,0 1 0,0 1-4,0 0-5,0 0-4,8 0-5,8 0 16,6 0 3,1 0-1,2 0 6,-4 0-3,-3 0-3,-2 1 0,-2 5-2,-2 2-4,-2 4 6,-4 2 0,-1 0-5,-4 3 10,-1-1-5,3 1 2,-2 0 3,2 0-6,2-1 1,1-1 0,5 0 1,5-3 1,8-2-2,10-3 5,9-3 2,5-4-7,-2 0 0,-3-1-5,-8-15 2,-10-5-5,1-4-10,-13-4 9,-4 1-25,-7-1 31,-2 4-10,0 4 10,-8 5 2,2 7 2,0 3 14,2 6 18,2 0-19,2 6-14,-1 14-14,1 6 14,0-1-1,0 1 5,0-4-4,3-2 0,5-5 1,-3-5-2,4-2 1,-3-5 0,1-1-1,2-2-1,2-4 2,4-12 0,-2-7-15,2 0 4,0 2-9,-2 3 13,-2 7 2,-5 4 10,-3 7 4,-2 0 33,4 0-40,4 0-2,1 10-7,2 6 7,0 2 10,-3 0-2,2-2 3,-4-2-1,-4-1-7,-2-5 12,-1 2-5,0-5-9,0-2 23,0-1-22,0-2 8,0 0 6,0 0-13,2-15-2,2-8-1,7-4-36,5 0 30,2 3-39,0 4 23,0 7 18,-5 5 0,-2 7 0,5 1 4,-2 0-10,2 9 10,-1 4 0,3 3 2,-3-1 12,3 0-11,-2-2-1,-1 1-2,6-1 5,-3-1-3,3-1 1,-1-4 0,0-2-1,2-5-2,1 0-32,-4-8-130</inkml:trace>
  <inkml:trace contextRef="#ctx0" brushRef="#br0" timeOffset="4041.4975">8323 1232 746,'0'0'49,"0"0"-49,0 0-20,0 0 0,0 0 15,0 0-21,-4-6-64,2 6-85,-4 0-178</inkml:trace>
  <inkml:trace contextRef="#ctx0" brushRef="#br0" timeOffset="4981.3159">9220 1364 168,'0'0'206,"0"0"-145,0 0 26,0 0-48,0 0-17,0 0-22,-48-23 10,36 23-15,0 3 10,0 10-3,-3 2 3,5-2-3,-2 1-2,3-2 0,3-3-29,3-1 14,1-5-18,2-1-12,0 0 17,0-1-18,0-1 43,2 0 3,10 0 1,3-8 18,-2 0-18,2 2 1,-4 4 34,-2 2-23,4 3-8,2 21 14,3 14 17,-3 13 22,-9 8-29,-6 7-3,0 6 3,-3 1-28,-11 5 11,-5 3 4,1-1 18,-6-2 10,-1-11-41,1-20 5,7-15 11,3-18-11,6-14 21,2-6 51,3-26-78,3-13-3,0-12 1,18-8-7,18-3-1,12 1-40,11 4-4,7 6-17,3 5-23,-1 9 13,-4 6-78,-13 7-104</inkml:trace>
  <inkml:trace contextRef="#ctx0" brushRef="#br0" timeOffset="10364.3725">11134 1100 374,'0'0'80,"0"0"-41,0 0 13,0 0-11,0 0-26,0 0 2,0 0-17,3-9-7,3 29 7,0 11 2,1 6 35,2 10-9,-3 5-14,2 1 8,1 1-20,2-3 5,0-2-4,-2-6 0,0-4 5,-3-4-8,-3-2 0,-3-4-3,0-2 3,0-6-25,-5-3-18,1-7-97,1-10-86</inkml:trace>
  <inkml:trace contextRef="#ctx0" brushRef="#br0" timeOffset="10912.6611">11501 1073 288,'0'0'83,"0"0"-39,0 0-20,0 0-24,0 0 0,0 0 42,16 108 6,-11-65 10,1-2-27,6-1-24,1-2 4,6-6-8,7-2 2,-2-7-5,9-4 12,-2-6-10,3-3-1,0-5 0,2-5 11,2 0-9,-4-1-3,-1-14 0,-6-2 6,-5-7-6,2-6 1,-3-6-1,0-6 6,-2-5 0,-5 2-6,-4 0 0,-1 4 5,-8 7-5,1 5 0,-2 10 0,0 5 0,0 7-9,-12 7-37,-3 0-191</inkml:trace>
  <inkml:trace contextRef="#ctx0" brushRef="#br0" timeOffset="11266.8527">11817 1104 463,'0'0'107,"0"0"-89,0 0-18,0 0-13,0 0 13,12 90 26,-7-39 15,3 2-21,3 0 30,-2-4-30,4-3-12,-2-6-2,-1-4 1,-1-4-7,-3-5 0,-3-3-11,-1-4-1,-2-7-46,0-4-67,0-9-143</inkml:trace>
  <inkml:trace contextRef="#ctx0" brushRef="#br0" timeOffset="11746.1161">12275 1164 573,'0'0'47,"0"0"-47,0 0-6,0 0 0,0 0 4,84 7 2,-46 3 0,1 2 1,0 1 5,-1 1-2,-7 2 0,0-1-4,-5-1 4,-6-3-4,-5-3 0,-3-1 4,-6-3-5,-3 0 2,-3-2-1,0 2 0,0 3-6,0 3 6,-3 7 27,-15 5-4,-6 2 23,-8 3-11,-4 2-24,5 0 1,1-3-6,0 2-6,7-1 0,1-2-43,1 1 6,8-5-38,1-3-85,7-4-92</inkml:trace>
  <inkml:trace contextRef="#ctx0" brushRef="#br0" timeOffset="13865.3801">13576 1287 100,'0'0'173,"0"0"-75,0 0-56,0 0-42,0 0 0,0 0 40,2 92 3,-1-60 1,2-2-25,3-3 2,2-3-14,5-3-6,1-4 8,2-2-9,-3-3 4,2-3-4,0-6 5,3-3-5,7 0 1,2-6 3,2-13-8,-4-4 4,-4 0-4,-9 0 0,0 1-7,-6 2 11,-5 5 0,1 2 1,-2 5 0,0 5 1,0 2 28,0 1 7,0 0-37,0 1-13,0 13 9,0 6 4,1 1-1,7 1 1,3 1 0,3-1 4,2-2 2,2-1-6,0-4 0,0-2 12,2-5-13,-1-2 1,2-6 0,0 0 5,-2 0 2,-4-7-7,0-11 0,-6-6 6,-3-5-12,-3 1 6,-3 1 0,0 4-2,0 6 4,-6 4-2,-3 4 16,0 1-13,3 4 15,2 2-18,2 1 0,2-1 1,0 1 2,0-2-6,11-2-15,11 0 5,8-2 11,0 1 2,-1 2 0,-2 1 2,0 1 3,-6 1-5,1 1 0,-2 0-4,-7 0-1,0 0 5,-3 3 0,-1 10-4,-1 5 1,3 6 3,-10 1 9,1-3 1,2 0-7,-4-2-3,10-2 0,0-4 3,2-5 1,1-3-4,4-4 5,5-2 3,3 0-8,5-10 0,3-12 2,0-7 5,3-7-2,-1-6-5,-2-5 0,-4-3-1,-9-1-2,-8 1 3,-7 4 0,-5 1 2,0 4 0,-3 8-2,-6 11 21,0 8-4,2 10 11,1 4-16,0 6-12,-1 23-11,1 12 9,2 12 2,4 0 0,0 1-3,17-1 2,2-4 1,0-5 0,2-10 0,1-3 0,1-9 0,4-7-1,1-9-1,1-6-3,0 0-13,3-15-5,-4-12 22,0-5-14,-4-7 4,-4-3 8,-4-4 3,-4-4-5,-2-3 4,-4 2 1,-3 7 4,-1 5-4,-2 12 0,0 9 12,0 9 8,0 7 4,0 2-24,0 20-10,0 16 7,0 12 1,0 3 2,0 3 14,0-2-8,0-7-1,0-6-5,0-7 6,0-8-3,0-6 0,0-9-3,0-4 0,0-5 3,0 0-3,0 0 8,3-14-8,4-10 0,7-3-10,-4 0 6,1 4 0,-1 5-4,-2 4 8,1 4 0,2 7-8,3 3 1,4 0 2,1 10 5,2 10-5,1-1 5,-4 2 0,2-2-3,-5-4 6,-2-3-6,-4-6 3,-1-2 0,-1-4 0,-3 0-3,1 0-24,1-4-20,-3-11-190</inkml:trace>
  <inkml:trace contextRef="#ctx0" brushRef="#br0" timeOffset="14272.9791">14473 1236 371,'0'0'82,"0"0"-44,0 0-17,0 0 13,0 0-18,83-22 11,-53 15 18,9 3-23,12-5-1,4 1-14,5-2 4,-1 1-13,-8 0 2,-11 1-24,-8 2-11,-13 4-129,-16 0-156</inkml:trace>
  <inkml:trace contextRef="#ctx0" brushRef="#br0" timeOffset="14489.1707">14258 1093 601,'0'0'33,"0"0"-19,0 0-14,0 0-7,0 0-9,0 0-84,-9-16-159</inkml:trace>
  <inkml:trace contextRef="#ctx0" brushRef="#br0" timeOffset="15491.9386">16527 882 162,'0'0'187,"0"0"-70,0 0-24,0 0-23,0 0-37,0 0-33,0 15 0,2 16 1,4 7-1,0 5 14,1 2-10,0-1 4,1 1-8,0 0 3,-1-1-1,2-2-1,-2-1 1,-2-5 1,-1-5 0,-2-2-6,-2-5 2,0-3-31,0-3-7,0-6-106,0-7-91</inkml:trace>
  <inkml:trace contextRef="#ctx0" brushRef="#br0" timeOffset="27929.0378">16644 1142 12,'0'0'22,"0"0"20,0 0 17,0 0-8,0 0-18,0 0 16,0 0-5,58 0-12,-48 0-5,1-2-10,-1 2 15,2-1-6,-1-1 6,-1 0 1,3-2-24,-2-1 12,2 2-6,-2-1-3,-2 1 10,-2-3-16,3 1 5,0 1 4,-3-1-14,3 0 7,-4 1-8,0 0 6,-1-2-2,-2 0-2,3-2-2,-5 0 15,2 3-10,0-3 4,-3 0 1,2 3-7,-2-3 7,0-1-1,0 0-2,0-2 15,0 1-16,-5-1 0,-3 1-6,-2 1 2,-2-2-7,-1 4 5,1 1 0,-1-2 0,1 1 12,0-1-11,-3 3-1,1 1 0,0 1-3,-2 0 6,2 0-3,0 3 3,0 0 2,1 0-8,4 0 3,-1 0 0,1 9-5,-2 5 5,0 4 0,0-2-5,2 4 10,-1-2-10,2 5 5,2 3-5,0 3 1,2 2 4,-2 0 0,5-3 3,-1 1 2,2 1-8,0 0 3,0 2 0,3-4-1,9-1 1,0-2 0,3-5-3,1 0 9,2-1-6,-1-3 0,0-1 5,-1-4-5,-3-4 0,0-2 0,5-4 2,2-1 5,8 0-6,6-6-1,5-6 6,-5-2-11,-1 2 5,-6 3 0,-7 2 8,-3 1-8,-6 1 0,0 2 0,-3 0 3,0 0-14,-1 2 11,-3 1-2,-2 0-5,-2 0-6,0 0 3,0 0-33,-6 0-110,-7-2-377</inkml:trace>
  <inkml:trace contextRef="#ctx0" brushRef="#br0" timeOffset="28530.6009">17166 964 365,'0'0'120,"0"0"-110,0 0-2,0 0-8,10 78 55,-2-40-16,-1-2 9,-1-3-45,1-6 15,0-1-18,-4-7 0,1-2 3,-1-2-1,-1-2-1,-1-1-1,1-1-35,-2-3-57,0-7-108</inkml:trace>
  <inkml:trace contextRef="#ctx0" brushRef="#br0" timeOffset="29617.8735">17157 794 392,'0'0'160,"0"0"-76,0 0-58,0 0 22,0 0-29,0 0-7,1-6 9,-1 6-16,0-2-5,0 2 0,0 0-11,0 0 3,2 0-58,-1 0-81,3 0-226</inkml:trace>
  <inkml:trace contextRef="#ctx0" brushRef="#br0" timeOffset="31059.4968">17748 1057 217,'0'0'97,"0"0"19,0 0-31,0 0-42,0 0-8,0 0-29,-70-62 22,59 58 1,-2 1-21,-4 3-2,-5 0-6,-3 18 0,-2 6 2,0 6-2,6 0 0,3-1 2,6-1 1,7-2-6,5-6 0,0-1-10,6-5 10,11-2 4,2-6-1,7-6 3,0 0-3,6-6 0,1-15-22,1-8-1,-3-2 13,-4 0-4,-9 3 12,-9 7-3,-6 6 10,-3 7 1,0 6 48,0 2-14,0 2-39,-3 25 5,-9 11-6,2 11 9,-3 7-4,2 3 0,0-1-5,0 0 1,-1-5 13,-1-4-13,0-1 0,0-4 7,-4-2-6,2-1 4,-2-7-6,1-5 0,3-9 2,4-9-2,3-9-18,3-2 16,0-6-5,1-18-21,2-6 7,0-8 20,10-1-2,9 0 3,4 0 0,3 4-2,0 5 6,4 3-8,-1 1 4,6 4-2,1 1-4,-1 1 6,3 4 0,-4 2 0,-5 4 6,-1-1-7,-4 1 1,-5 0 0,-1-1-1,-3-3 1,-3-3 0,-1-4 7,-1-4-2,-3-3-5,-2 3 0,-2 3 3,-3 5-2,0 5 1,0 6 5,-5 1 42,-1 5-44,0 0-5,-3 8-2,0 10 0,3 3-5,6 3 7,0-1 0,0-2-9,15-2 3,0-4 6,4-4-1,1-5-15,4-6 12,3 0 1,-1-3-5,3-14-5,-3-4-31,-4 3 20,-2 0 23,-3 5-1,-5 3 2,1 5 9,-1 0 5,0 4-2,1 1-11,1 0-1,0 0 0,-1 10 6,-1 2-5,-4 3-1,-3 0 0,-2 0 19,-1-3-15,-1-2 4,-1-5-8,0 0 10,0-5-12,2 0 2,2 0 0,4-17 5,8-11-5,5-5-20,0 2 8,0 6-11,-8 10 23,-1 8 0,0 3 6,3 4 4,1 0-9,3 9-1,-3 9 7,-3 1-5,-6-1 27,1-2-4,-2 1-23,0-4 13,0-2-12,-2-4-3,1-3 0,2-4-8,2 0-39,0 0-61,2-16-277</inkml:trace>
  <inkml:trace contextRef="#ctx0" brushRef="#br0" timeOffset="31676.7432">19177 1054 119,'0'0'281,"0"0"-106,0 0-90,0 0-24,0 0-41,0 0-7,-27-60-2,18 53-7,-3 2-2,2 2-2,-2 3-11,0 0 5,-3 0 6,-1 10 0,-1 6 0,4 3 1,4 4-2,6 1 1,3 3-7,0 1 0,16-1 4,8 1 3,4 0 0,2-2 0,-1-1 0,-4-2 0,-7-5 2,-3-1-7,-9-4 5,-3-4 0,-3-3 3,0-1 7,0-4-8,-9 1 26,-9-2-25,-6 0 20,1 0-23,-5 0 0,0 0-2,-4-3-6,3 3-5,2 0-33,3 0-37,9 0-95,6 0-153</inkml:trace>
  <inkml:trace contextRef="#ctx0" brushRef="#br0" timeOffset="32155.8211">19502 720 553,'0'0'86,"0"0"-18,0 0-27,0 0-14,0 0-27,0 0 1,-16-39-1,16 61-29,3 20 29,4 20 0,-2 7 13,-2 2-2,-3-5-6,0-10 0,4-9 3,3-8-5,3-9 5,3-4-6,2-5-2,0-3 6,4-5-3,0-2-3,3-8 0,4-3 0,6 0-2,1-14-3,1-8-31,-4-1-18,-9-2-67,-14-1-246</inkml:trace>
  <inkml:trace contextRef="#ctx0" brushRef="#br0" timeOffset="32394.15">19292 1072 585,'0'0'66,"0"0"-66,0 0 0,0 0 0,0 0 7,0 0 10,112-21 27,-48 4-22,-1-1 0,-4 2-22,-5 3 9,-11 3-13,-8 3 4,-10 5-19,-9 1-24,-10 1-114,-6 0-222</inkml:trace>
  <inkml:trace contextRef="#ctx0" brushRef="#br0" timeOffset="34067.5647">20241 1063 100,'0'0'154,"0"0"-56,0 0-43,0 0 5,0 0 38,0 0-55,4-34-10,-8 26 4,-5 5-27,-9 1-3,-2 2-7,-5 0-5,-3 0 5,-1 14 0,1 3 5,3 5-8,2 4 3,2 0 0,8-3 0,7 0-4,5-2 2,1-4-2,0-2 3,0-5-5,7-2 5,6-5 1,3-3 3,4 0 1,3-6 0,0-14-4,-3-2-5,-1-3 2,-7 1 1,0 3 2,-6 5 6,-3 4-1,-1 7 5,-2 4 12,0 1-11,0 0-10,0 0-1,0 0-11,1 0 8,4 12-3,2 1 6,6 1 0,1 0-1,4-4-5,4-1 11,4-3-5,2-5 7,3-1-1,1 0-6,1 0 0,-1-10 2,1-6 1,-2-3-3,-4-2 0,-1-3 1,-6-4 5,-4-6-6,-5-2 0,-6-3 6,-4-6-6,-1-1 2,0-4-2,-4 5 0,-1 4 6,1 4-6,-2 6 0,3 4-1,-2 9-1,1 7 2,-1 8 0,2 3-5,0 0 2,-5 13-9,-1 20 5,-4 15 7,3 11-6,7 3 6,3 0 0,0-3 3,0-8 0,9-9-3,5-6 0,5-5 1,4-6 0,3-7-1,10-5 0,1-6 5,4-4 5,-1-3-10,-3 0 0,2 0 3,-6-7-2,-2-7-1,-1-3 0,-2-7 1,-4-3-1,-1-3-2,-7 2-4,-7 3-1,-6 3-3,-3 5 11,0 5-1,0 2 0,-8 5 4,-3 5-8,2 0-7,-3 17 2,-2 10 4,4 2 5,1-3 0,6-2-1,3-4 2,0-2-1,0-4 0,6-5-5,7-3 2,4-5 3,2-1 0,7 0 18,0-7-16,6-11 5,1-8-7,-2-5-5,0-4 5,-3-3-4,-2 2 4,-6 6-5,-6 10 7,-5 10-2,-2 10 2,-1 0-2,5 13-9,4 19 9,1 4 2,0 0 33,-2-4-13,-3-3-2,-3-6 5,-2-2-23,-3-1 4,-1-5-6,-2-1 3,-3-2 1,-19-2-3,-10 3-1,-4-6-17,-1-7-83,0 0-59,0-9-225</inkml:trace>
  <inkml:trace contextRef="#ctx0" brushRef="#br0" timeOffset="34484.2944">20363 819 92,'0'0'144,"0"0"-95,0 0-40,0 0 42,85 0-5,-36-3 17,12-2 7,3-2-39,1-2-4,-11 3-27,-8-2 13,-7 1-13,-6-1 0,-7 4-7,-6 1-57,-11 3-130,-9 0-107</inkml:trace>
  <inkml:trace contextRef="#ctx0" brushRef="#br0" timeOffset="39998.1918">22511 916 37,'0'0'152,"0"0"-75,0 0-11,0 0-51,0 0 38,0 0-5,0 0-1,5-37 38,-5 34-51,0 2-6,0-2-4,-5 2-23,-1 1-1,-1 0 0,-5 0-8,0 5 6,-4 14 2,-1 4 0,3 3 3,-2 1-1,6 2-2,3-3 0,2-2-3,5-2 1,0-3 2,0 0 0,14-4-11,3-3 11,1-5 0,-3 1-1,0-3 7,-4-5-7,1 0 2,4-2-1,-1-13 12,0-3-4,-5-2-8,-4-2 0,-6-1 7,0-3-3,0 0-4,-3 0 0,-6 2 3,-1 1 6,-2 7-9,4 2 21,2 5-15,2 5 19,2 2-25,2 1 3,0 1-6,0 0 3,0 0-20,0 0-9,8 7 11,4-3 18,3-2-2,4-2 2,2 0 3,1-4-1,-2-12-2,-1-2 0,-1-4 6,-3-6-6,4-6 1,-3-3 0,-2-3 12,-2 1-12,-4 3 2,-4 3 8,0 6-3,-2 6 18,-2 7-10,0 8-3,0 5 35,0 1-27,0 0-15,0 6-6,0 29-39,3 16 38,5 19 1,-2 16 0,0 4 5,-3 4-5,-2-4 0,-1-10 12,3-8-10,-2-7-3,2-8 1,3-7 0,-1-8-6,3-4 7,-1-5-1,-1-3 0,-2-5 2,1-7-2,-4-10 0,-1-5 3,0-3 2,0 0 6,0-11 5,0-14-13,0-7-1,-3-9-2,2-2 0,1 0-3,0 0-4,0 6 7,0 5 0,0 6 0,0 8 4,0 5-4,0 5 0,0 3 0,0 2-11,3 1 11,19-7-15,9-2 13,13 0-13,5-2-6,-3 4-23,-4 1-34,-6 4-27,-13 2-125,-7 1-86</inkml:trace>
  <inkml:trace contextRef="#ctx0" brushRef="#br0" timeOffset="40831.6171">24138 562 257,'0'0'167,"0"0"-73,0 0-43,0 0-24,0 0-15,0 0-12,-30 67 28,3-23 5,-4 9 15,-4 4-16,1 5-13,-1-3-4,4-4-13,0-2 0,-2-6-2,5-4 4,-1-5-4,3-3 0,3-7-7,4-3-12,4-5-51,4-8 9,4-7-131,4-5-106</inkml:trace>
  <inkml:trace contextRef="#ctx0" brushRef="#br0" timeOffset="41201.4612">23781 629 151,'0'0'279,"0"0"-200,0 0-74,0 0-5,0 0-14,0 0 14,73 58 31,-46-24 3,5 7 14,3 3-27,2 5-16,2 1 12,0-2-10,-2-4-1,-5-7 0,-7-5 6,-4-7-12,-3-2 1,-8-6-1,-2-5 1,-4-3-1,-2-6-25,-1-3-35,-1 0-66,0 0 38,0-12-201</inkml:trace>
  <inkml:trace contextRef="#ctx0" brushRef="#br0" timeOffset="43221.8863">25169 966 216,'0'0'166,"0"0"-145,0 0-4,0 0 5,0 0-17,0 0 1,0 0 0,28-9-5,-16 7 34,3-4-18,1 1-8,1-3 6,0 1-12,-3-6-1,-3 1 2,-3-2 0,-2 3 5,-3 4-8,-3 1 3,0 4 6,0 2-6,0 0 12,0 0-16,0 14-4,-7 15 3,-3 7 2,4 3 7,1 0 29,4-3-27,1-6-3,0-3-7,6-4 4,5-7-4,1-2 0,2-6-2,-1-5-3,2-3 2,0 0-32,0-13-83,0-6-94</inkml:trace>
  <inkml:trace contextRef="#ctx0" brushRef="#br0" timeOffset="43453.6674">25291 706 622,'0'0'85,"0"0"-82,0 0 4,0 0-14,0 0 1,0 0-28,-1 0-50,7-1-304</inkml:trace>
  <inkml:trace contextRef="#ctx0" brushRef="#br0" timeOffset="43970.5892">25727 1095 64,'0'0'331,"0"0"-323,0 0-4,0 0 12,0 0-16,89-11 4,-70 2 1,1 0 5,-4 0-2,4 0 2,-4-2 2,0-2-12,-2-3 4,1-5-2,-3-5-2,-3-3-36,0-6 7,-6 2-16,-3 6 9,0 5 30,-6 7 6,-9 6 23,1 1 20,1 8-34,2 0 14,-5 1-2,-2 22-16,-1 9 10,-3 7 6,10 1 11,5 1 5,7-5-36,0-4 23,10-5-7,10-6-15,6-5 20,3-3-11,0-6-7,-2-5 17,-2-2-19,-3 0 4,-5 0-6,-2 0-38,-9-2-109,-6-4-109</inkml:trace>
  <inkml:trace contextRef="#ctx0" brushRef="#br0" timeOffset="44224.5338">25451 1246 491,'0'0'139,"0"0"-107,0 0-16,0 0 9,0 0-14,0 0 8,0 0-18,5-2-1,14-6-38,7-1-92,10 0-174</inkml:trace>
  <inkml:trace contextRef="#ctx0" brushRef="#br0" timeOffset="44440.7107">26307 1142 276,'0'0'202,"0"0"-121,0 0 11,0 0-43,0 0-10,0 0-29,0 1-1,0-1-18,0 1 6,0-1-62,-3 0-81,-3 0-210</inkml:trace>
  <inkml:trace contextRef="#ctx0" brushRef="#br0" timeOffset="45628.3821">27298 657 16,'0'0'173,"0"0"-81,0 0-33,0 0-15,0 0 17,0 0-31,-39-51-13,25 45 4,-2 1-16,-1 3-1,-2 2 5,0 0-2,1 0-6,-1 0 4,2 11 0,-2 4-10,1 2-1,4-1 6,4 1-7,1-2 7,8-1-10,1-4 4,0 1-18,0-3 24,4-1-2,8 0 2,3-1 0,6 0 0,1 3 4,1 5-1,0 4 1,-3 6-5,-4 9 1,-6 2-4,-5 4 4,-5 0 4,0-5-2,0-2 9,-3-10-9,0-3 6,0-9-8,-1-4 12,4-2-6,0-4-2,0 0-1,0 0 22,0-4-24,8-8-1,8-1-3,1 2-14,-5 7 15,-2 4-7,-5 0-7,1 21 10,-3 11-3,-3 3 9,0 6 23,0-2 3,0 1 17,0-6-22,0-1-3,5-6 9,2-3-24,5-7-2,-1-2-1,-2-5 9,2-1-12,1-2 3,6-2 0,3-5-4,5 0-44,3 0-14,4-3-28,5-15-80</inkml:trace>
  <inkml:trace contextRef="#ctx0" brushRef="#br0" timeOffset="46699.9894">27790 660 336,'0'0'100,"0"0"-100,0 0 0,0 0 6,19 126 27,-14-67 16,1 1 12,1-1-38,4-7-2,-1-3-15,2-4-4,0-5 14,-1-4-13,-1-4-1,-4-5-2,-2-6-1,-1-4-35,0-9-51,4-7-78,0-1-147</inkml:trace>
  <inkml:trace contextRef="#ctx0" brushRef="#br0" timeOffset="46963.0469">28039 1075 201,'0'0'47,"0"0"-46,0 0 45,103 0 11,-58 0-21,4-2 13,1-3-23,0-1 4,-1-2-30,-2 2 3,-3 0-7,-8 0-5,-5-1-84,-5 1-50,-13-4-70</inkml:trace>
  <inkml:trace contextRef="#ctx0" brushRef="#br0" timeOffset="47263.8655">28230 848 315,'0'0'60,"0"0"-53,0 0-7,17 104 45,-7-56-4,-1-4 22,-2-4-33,-1-2-21,3-3 21,-3-3-29,0-3 5,0-2-6,0-7-32,1-7-70,1-7-52,3-6-96</inkml:trace>
  <inkml:trace contextRef="#ctx0" brushRef="#br0" timeOffset="47740.4823">28747 809 406,'0'0'164,"0"0"-164,0 0-10,0 0-10,0 0 20,0 0-5,71 27 9,-40-13-4,8 2 10,3-1-8,4-1 6,-3 1-8,-1-3 0,-11-3 10,-6-2-9,-8-1-1,-6-3 0,-4 2 6,-3-2-7,-4-1 1,0 2-2,0 2-2,0 4 8,0 4 3,0 4 26,-4 3-17,-9 0 10,-5 3-16,-5 1-8,-2-3 6,-2 2-2,0-2-6,-1 3 3,1-1-3,3 0 0,-1 0-52,3-3-85,5-5-32</inkml:trace>
  <inkml:trace contextRef="#ctx0" brushRef="#br0" timeOffset="47996.9082">29324 1223 547,'0'0'95,"0"0"-95,0 0 0,0 0 8,0 0-7,-45 84-1,26-66 7,-2 0-2,-3 0-10,-3 0 3,-2-1-62,0-3-70,-3-7-167</inkml:trace>
  <inkml:trace contextRef="#ctx0" brushRef="#br0" timeOffset="48682.6276">29883 533 229,'0'0'265,"0"0"-189,0 0-71,0 0-5,0 0-20,0 0 20,3 119 47,-1-58-1,-2 2-15,0-2-16,2 2 2,3-4-17,1-5 0,0-4 6,0-8-4,1-4-2,-4-6 0,2-4-8,-2-4-14,1-9-60,4-9-131,4-6-180</inkml:trace>
  <inkml:trace contextRef="#ctx0" brushRef="#br0" timeOffset="48936.5589">30222 1016 430,'0'0'63,"0"0"-57,0 0-3,106-4 3,-72-2-6,-3 5 0,-2-2 0,-6 3 7,-3 0-7,-1 0-2,0 0-3,-3 0-94,1 0-112</inkml:trace>
  <inkml:trace contextRef="#ctx0" brushRef="#br0" timeOffset="49506.825">30646 802 262,'0'0'212,"0"0"-158,0 0-50,0 0-4,0 0-19,0 0 12,46 7 3,-14 0 8,7 4-4,-3 1 13,3 0-4,1 0 14,1-1-22,-1-4-1,3 1 14,-7-5-8,-6 1-4,-11-3-2,-7 1 2,-9-1 4,-3-1-5,0 0 23,0 0-6,0 5-15,0 6 5,-5 7-6,-11 4 6,-3 6 17,-11 1-17,-3 3 6,-2 3 5,-3-1-16,5 1 6,2-2-9,3-3 0,4-3 2,4-3-2,6-4-26,4-5-4,7-6-87,3-4-41,0-5-157</inkml:trace>
  <inkml:trace contextRef="#ctx0" brushRef="#br0" timeOffset="50424.8975">31435 522 142,'0'0'107,"0"0"-31,0 0-24,0 0-14,0 0 17,0 0-42,9-49-4,1 43 2,5 2 0,-1-3-9,5 4-2,2 1 0,1 2 2,2 0 1,-3 0-3,-3 2 0,-3 14-23,-9 7 12,-6 12-13,0 6 24,-14 4 10,-14-1-2,1-5 7,0 0 10,2-1-21,6-4 5,2-1 24,6-5-8,4-4 1,4-2-24,3-1-2,0-4 0,5-3 0,8-6-2,2-3 2,3-4 0,0-1 26,3 0-22,-2-6 3,-2-4-7,-3 1 0,-6 3-2,-7 4 0,-1 1 2,0 1 18,0 0 10,-3 0-28,-9 4 2,-2 13 0,0 5-4,5 5-2,2 7 4,4 0 4,0 1-1,3-2 9,-2-6 3,1-1-13,-1-4 5,1 1-1,-1 0-4,-2-4 5,-2-1-6,-2-5 0,-1 0 4,-4-3 3,-3-2-8,-5-4 8,-4-2-7,-1-2-2,-4 0-17,-1 0-29,1-9 0,0-3-167,5-5-236</inkml:trace>
  <inkml:trace contextRef="#ctx0" brushRef="#br0" timeOffset="50810.3532">31806 1278 502,'0'0'193,"0"0"-150,0 0-43,0 0 0,0 0-4,0 0-26,2 0-15,-2 0 23,0 0-45,0 0-113</inkml:trace>
  <inkml:trace contextRef="#ctx0" brushRef="#br0" timeOffset="61014.2854">10164 3302 151,'0'0'294,"0"0"-246,0 0-35,0 0 12,0 0-25,0 0 0,0 0 23,18 78 31,-12-38 1,0 5-23,0 5-8,-1 6-4,0 1-18,0 5-1,-1-1 38,1-3-36,-1-4-2,1-3 0,-2-3 4,0-6-10,-3-1-3,0-5-28,0-6-12,0-4-71,0-12-129</inkml:trace>
  <inkml:trace contextRef="#ctx0" brushRef="#br0" timeOffset="61500.0321">10639 3509 217,'0'0'152,"0"0"-147,0 0 4,0 0-9,0 0 65,-94 104-33,74-51 28,2 2-27,8 1-32,2-3 46,7-8-26,1-6-18,0-9 7,12-8-10,3-6 0,10-7-9,2-6 9,4-3 5,5-5 3,0-16 12,3-7-7,-7-4-4,-5-3-4,-9-1-5,-4-1 3,-7-2 15,-4-4-15,-3 2-1,0 1-1,-7 4 5,-10 7-8,-1 7 2,-4 8-22,1 8 11,-7 6-56,1 3-111,1 14-233</inkml:trace>
  <inkml:trace contextRef="#ctx0" brushRef="#br0" timeOffset="62039.0467">11036 3408 332,'0'0'97,"0"0"-46,0 0 18,0 0-5,0 0-21,0 0-43,0-7-10,3 8 5,14 11-2,9 1 7,5 3 2,2 3 6,0 1-9,0-1 1,-1 4-1,-2-4 1,2 1 2,-3 1-1,4-6 3,-1 2 6,-4-5-7,-7-2-1,-8 0 3,-5-3-4,-4 2-1,-3 0 0,-1 6 16,0 5-3,-19 4 20,-8 3-25,-2 2-7,-4-1 8,1-2-6,3-2-2,-1-2-1,3 1-7,-1 0-13,3-1-30,5-1-31,5-2-46,12-9-117</inkml:trace>
  <inkml:trace contextRef="#ctx0" brushRef="#br0" timeOffset="62386.7624">11942 3518 685,'0'0'60,"0"0"-56,0 0 4,0 0-8,0 0-4,0 0 0,0 0 8,68 2 0,-35-2-4,1 0 0,-1-3 4,0-2-4,-4 4-7,-2 1-16,-8 0-58,-8 0-100,-11 9-87</inkml:trace>
  <inkml:trace contextRef="#ctx0" brushRef="#br0" timeOffset="62571.6874">11938 3746 235,'0'0'103,"0"0"-98,0 0 21,0 0-14,0 0 35,0 0 33,81 32-42,-47-35 2,5-8-25,-2-3-7,-1 0-8,-3-1-5,-10 2-107,-7 2-137</inkml:trace>
  <inkml:trace contextRef="#ctx0" brushRef="#br0" timeOffset="63342.5736">13408 3166 446,'0'0'37,"0"0"24,0 0-28,0 0-8,0 0-25,0 0-5,0 0 5,55 102 51,-36-47-35,-2 0 10,-3-1-26,0-1 4,-1 0 3,1-4-5,1-3-2,-3-6 0,0-4-18,-1-4-14,-1-6-65,-1-8-77,-2-10-130</inkml:trace>
  <inkml:trace contextRef="#ctx0" brushRef="#br0" timeOffset="65363.2087">14004 3459 74,'0'0'132,"0"0"-126,0 0 17,0 0 43,80 2-7,-52-2 1,5 0-33,3 0 28,2-2-39,4-3-13,4 0 10,1-1-11,2 0 0,-7 1-4,-5 0-3,-10 5-68,-10 0-87,-7 0-89</inkml:trace>
  <inkml:trace contextRef="#ctx0" brushRef="#br0" timeOffset="65648.3763">14221 3315 301,'0'0'215,"0"0"-177,0 0-38,0 0-8,0 0 8,0 0 29,-5 104-25,5-76 3,5 0-7,2-3-1,-1-3 1,0 1-65,0 3-34,-2-2-42,1-2 54,0-2-43</inkml:trace>
  <inkml:trace contextRef="#ctx0" brushRef="#br0" timeOffset="66143.2149">14649 3226 442,'0'0'79,"0"0"-66,0 0-13,0 0-16,0 0 12,0 0 4,91 21 0,-51-9 8,2-1-1,6 2 4,0-2-11,2 2 1,-2 0-2,-6 0 1,-9-1 0,-10-3 7,-6 0-6,-7-3-1,-4 0 0,-3-3-2,-1 0 2,-2 0-8,0 0 8,0 6 8,-5 3 12,-11 3 2,-4 5 0,-3 2-18,-6 4 10,1-2-11,-2 3-2,2-1-2,1-1-22,6 1-99,2-4-88</inkml:trace>
  <inkml:trace contextRef="#ctx0" brushRef="#br0" timeOffset="66528.6644">15522 3336 507,'0'0'29,"0"0"-25,0 0-8,0 0-5,0 0 9,0 0 19,75 20-16,-40-20 24,4 0-6,1 0-21,-1-4 16,1-3-12,-2-2-4,-6 1 0,-3 0-27,-4 0-41,-5-2-44,-6 0-130</inkml:trace>
  <inkml:trace contextRef="#ctx0" brushRef="#br0" timeOffset="66751.2416">15754 3222 181,'0'0'80,"0"0"-28,0 0-7,0 0-44,0 0 3,-34 77 20,34-46 4,-1 1-14,1-1-14,0-2 8,0-2-5,0 0-3,0-4-11,0-4-58,0-4-143</inkml:trace>
  <inkml:trace contextRef="#ctx0" brushRef="#br0" timeOffset="67330.7033">16657 2958 350,'0'0'158,"0"0"-77,0 0-35,0 0-46,0 0-6,0 0 6,0 113 17,0-57 2,0 7 6,3 1-19,0 0-5,0-4-1,-1-7 4,-2-8 7,1-4-8,-1-2-6,2-3 3,-1-5-48,2-5-12,3-11-91,0-9-124</inkml:trace>
  <inkml:trace contextRef="#ctx0" brushRef="#br0" timeOffset="67854.1901">17294 3302 206,'0'0'153,"0"0"-143,0 0-8,0 0 10,102 0-6,-68 0 28,3 0 4,-1 0-20,1 0-5,-4 0-13,0 0-3,-3 1-80,-5 0-172</inkml:trace>
  <inkml:trace contextRef="#ctx0" brushRef="#br0" timeOffset="68356.4067">17794 3081 350,'0'0'51,"0"0"-46,0 0 16,0 0-21,0 0 0,0 0-1,59-24 11,-33 34 9,3 4 9,10 0-6,8-2 7,10 0-25,5 0-1,-1-3 15,-5-2-15,-13-2-2,-6 0-1,-10-1 5,-2 1-5,-5-1 0,-8 1 0,-4-1-2,-6 6 2,-2 2 0,0 6 10,-10 7 22,-11 5 10,-11 5-23,-5 1 1,-3-1 12,-2-1-28,4-1 3,0-2-7,2-2-17,3-1 16,5-2-43,4-3-30,9-5-81,9-6-111</inkml:trace>
  <inkml:trace contextRef="#ctx0" brushRef="#br0" timeOffset="70577.272">12845 4242 74,'0'0'64,"0"0"-3,0 0 29,0 0-20,0 0-28,0 0-14,16-15-24,-8 12 12,3 0-10,2-2 7,5 0 8,7 2-18,5-2 7,6 2-9,8-2 7,7 0-8,9-3 0,14-4 0,10-2 4,10 1-3,7-1 4,1 2-4,-5 2 1,-1 2-4,-1 2 2,-2 0 0,9 0-2,14-3 7,16-5-5,23-4 10,15-3-9,11-4 5,8-1-6,1 2 0,5 0 3,-4 0-2,0 0 2,-3 3-3,-10-2 5,-4-1-5,-7 0 15,6 0-7,-2-2 15,3 3-7,-5 1-5,-13 3 10,-17 4-3,-20 4 0,-19 2-16,-16 1 0,-15 5 6,-13-1-5,-14 4-2,-12-2-1,-12 1 3,-9 1-3,-8-3 0,-1 3 1,0 0-10,0 0 7,-1 0-35,-21 0-71,-11 0-236</inkml:trace>
  <inkml:trace contextRef="#ctx0" brushRef="#br0" timeOffset="71579.4902">15231 4415 186,'0'0'93,"0"0"-3,0 0-14,0 0-15,0 0 16,0 0-25,0-42-13,0 42-24,0 0-15,0 27-10,0 11 3,0 13 7,0 7 21,1 3-2,2-4 2,5 0-10,1-3-3,1-4-8,-3-2 9,1-9-6,-3-5 5,-2-8-8,-3-6 1,0-5 7,0-4-2,0-5 1,-11-3 17,-1-3-4,-4 0 30,-3-9-32,-3-12-11,-1-5 0,-4-2-5,-3-6-4,-1 1-19,-5 2-23,0 3 35,0 4-21,5 6-26,2 3 6,9 5-45,7 1-68,5 0-152</inkml:trace>
  <inkml:trace contextRef="#ctx0" brushRef="#br0" timeOffset="71911.5498">15308 4433 262,'0'0'96,"0"0"-75,0 0-11,0 0 3,0 0-12,104-46 19,-62 37 23,15 2-10,10 2 16,5 0-29,4-1-16,-1 1 1,-3 1-1,-10 3-8,-10 1-11,-14 0-65,-15 1-36,-9 11-149</inkml:trace>
  <inkml:trace contextRef="#ctx0" brushRef="#br0" timeOffset="72381.6454">15646 4585 448,'0'0'119,"0"0"-69,0 0-32,0 0-7,0 0 2,0 0-12,83-66 9,-55 66-10,1 7 0,-4 22-11,-1 11 12,-9 7-1,-11 2 0,-4 2 0,-1 0 0,-18-8 0,-5-2 0,0-9 5,0-7-3,0-8 4,5-6 5,7-6-10,6-5 18,6 0 18,0 0-10,0 0 5,10-4-30,19-10 1,6 1-3,13-3 3,9 1-3,4-1 0,4 1 2,0 2-20,-9 2 13,-12 4-46,-10 2-8,-12 3-92,-11 1-35,-11 1-116</inkml:trace>
  <inkml:trace contextRef="#ctx0" brushRef="#br0" timeOffset="73669.3831">21345 2826 345,'0'0'97,"0"0"26,0 0-54,0 0-18,0 0-29,0 0-22,4 13-13,1 27 13,2 12 6,-4 2 28,2 2-29,-1-5 0,2-1-1,2-1 0,0 0-6,-3-1 2,-2-3-2,-3-4-1,0-2-4,0-6-32,0-3-22,0-6-95,0-7-84</inkml:trace>
  <inkml:trace contextRef="#ctx0" brushRef="#br0" timeOffset="74001.4749">21691 3199 514,'0'0'130,"0"0"-126,0 0 6,0 0-3,0 0-7,80-13 0,-39 5 1,2 0 6,-3 4-10,-4-1 3,-8 4-74,-4 1-36,-3 0-124</inkml:trace>
  <inkml:trace contextRef="#ctx0" brushRef="#br0" timeOffset="74517.8744">22155 3010 328,'0'0'48,"0"0"-20,0 0-22,0 0-1,0 0-5,0 0-7,68-5 7,-38 5 0,1 8 7,2-3 0,2 1-6,1 1 0,-2-4-1,-1 1 4,-6-1 1,-7-2-4,-6 4-1,-5-3 0,-3 1 0,-2 0-1,-1-1 1,-1 3 0,1 1 16,-2 0-13,-1 5 6,0 0 12,0 6-4,0 3 36,-13 2-8,-7 6-25,0 0 2,-7 4-17,-3-1 0,-3-1-1,-1 0 7,1-1-20,0-4 9,3 1-27,7-3-19,3-5-68,4-1-88</inkml:trace>
  <inkml:trace contextRef="#ctx0" brushRef="#br0" timeOffset="74903.8208">23034 3187 118,'0'0'176,"0"0"-89,0 0-46,0 0 7,0 0-37,0 0 2,28-3 40,2-2-24,4 2-10,8-1-14,1 0 4,-4 4-7,-6-3 0,-9 3-4,-11 0-23,-8 0-96,-5 7-112</inkml:trace>
  <inkml:trace contextRef="#ctx0" brushRef="#br0" timeOffset="75073.0961">23040 3369 306,'0'0'2,"0"0"58,0 0-30,0 0 8,85 19 6,-50-19-35,4 0 5,1 0-14,-1-4-15,-3-3-58,-3-1-150</inkml:trace>
  <inkml:trace contextRef="#ctx0" brushRef="#br0" timeOffset="75737.2214">23960 2880 268,'0'0'204,"0"0"-127,0 0-64,0 0-13,0 0-11,0 0 11,22 89 28,-14-47-5,-2 3 9,2 3-6,0 3-20,-2 2-1,-1-3-3,-1-2-2,-2-6 5,-2-4 2,1-2-7,-1-6 0,0-3-7,0-7-8,0-5-46,3-8-49,6-7-71</inkml:trace>
  <inkml:trace contextRef="#ctx0" brushRef="#br0" timeOffset="76091.9741">24241 3264 331,'0'0'85,"0"0"-79,0 0-6,0 0 8,113 6 2,-71-6 10,2 0-12,3 0 6,-1-2-8,-6-5-5,-1 0 9,-7 0-10,-6 3 0,-5-3-18,-7 3-76,-8 1-64,-5-4-64</inkml:trace>
  <inkml:trace contextRef="#ctx0" brushRef="#br0" timeOffset="76392.803">24459 3107 116,'0'0'123,"0"0"-112,0 0-1,0 0 10,0 80 77,0-45-42,0-1-8,0-2-25,0-4-12,3 1-10,-3-4 0,0 1 4,0-3-8,0-6 4,0-3-59,4-3-2,8-7-73,1-4-41</inkml:trace>
  <inkml:trace contextRef="#ctx0" brushRef="#br0" timeOffset="80064.5264">21746 3228 31,'0'0'35,"0"0"-14,0 0 15,0 0-6,0 0 4,0 0-9,0 0 14,0 1-3,0 1-17,2-1 17,1-1-16,5 0-4,-2 0 15,3 0-8,2-6-6,1-3-12,0-1-1,-3-4 4,4-3-1,-1-1-6,0-4 11,-3-1-9,-1 1 6,-4-1-7,2 2 4,-5 3 22,2-1-21,-1 1 12,-2 4 13,0 0-17,0 4 27,0 0-25,0 3-11,0 1 12,0 1-16,0 4 6,0-1 8,0 2-13,0 0 8,0 0-11,0 0-3,0 2 0,0 19-12,3 12 15,1 6 6,1 8-3,-1 1 11,1 4-14,-1-3 1,1-1 12,-4-6-13,2-5 2,-1-3-2,1-3 6,0-1-6,-2-2 0,2-4 0,-1 2 1,2-2 1,-2-5-1,0-2 8,0-4-4,-2-4-5,0-3 0,1-4 0,-1-1 3,0-1-2,2 0-1,-2 0 26,0 0-26,0 0 34,0 0-28,0-6 6,0 2-11,-7-2-1,-4 1 0,-2 1-11,-4 4-3,-1 0 13,-1 0-3,1 0-20,3 0 20,0 0-4,5 0 6,1 1-2,4 1-7,4-1 7,1 1 4,0-2-12,0 1 5,0-1 7,0 0 0,0 2-1,0-2 0,0 0-4,0 0 5,0 0-3,0 0-4,0 0 7,0 0 0,0 0 5,0 0-2,0 3-3,0 0 0,-3 1-2,-4 1-2,-3 0 4,1-1 0,-1-1 6,1 0-6,0 0 0,0-2-2,2 3 8,2-3-8,1 1 2,-1-2 0,4 1 4,-1-1-4,2 2 0,0-2 0,0 0-5,0 0 5,0 0 0,0 0-5,8 0 0,12 0 8,6 0-3,10 0 2,4 0 2,1-3-6,0 0 2,-4-2 0,-1 3-1,-3-1 1,-2 0 0,-1 3-1,-3 0 4,-3 0-4,-6 0 1,-3 0 0,-5 0 1,-1 0-1,-2 0 0,-2 0 0,-2 0-10,-1 0-3,-2 0-21,0 0-12,0 0-14,0 0-51,0-1-74</inkml:trace>
  <inkml:trace contextRef="#ctx0" brushRef="#br0" timeOffset="81590.6105">24769 3020 43,'0'0'92,"0"0"-28,0 0 22,0 0-13,0 0 1,0 0-13,0-2-39,0 2 15,0 0-28,0 0-3,3 0-6,4 0-2,1 0 2,5 0 0,6 0 7,4 5-10,2 6 4,4 0-1,-1 1 9,0 1-6,1 0-3,-2-2 0,-1-1 3,0 1-6,-4-2 3,1-2 0,-4-1 3,-6-1-2,1 1-1,-7-3 0,-1 0 3,-3-2-6,-1-1 3,-1 2 0,1-1 0,-2 2 0,1 4 0,1 0-1,-2 4-11,0 4 12,0 4 1,-5 4-1,-11 1 18,-10 1-8,-5 1 26,-3 1-3,-2-2-31,3-2 5,3 1-7,3-4-6,7 0 4,3-4-20,4-6-14,4 0-5,4-6-38,5-2-66,0-2-126</inkml:trace>
  <inkml:trace contextRef="#ctx0" brushRef="#br0" timeOffset="82107.593">25701 3197 34,'0'0'88,"0"0"-10,0 0-11,0 0 8,0 0-33,0 0-4,-3 0-34,3 0 2,18 2-6,9 1 24,7-3-2,8 0 19,6 0-24,0 0-2,-1-8 0,-5 1-11,-6 1-4,-9 0 0,-5 0 4,-1 0-11,-7 1-22,-4 1-56,-4 1-17,-3 0-87</inkml:trace>
  <inkml:trace contextRef="#ctx0" brushRef="#br0" timeOffset="84830.0871">26522 2842 159,'0'0'181,"0"0"-143,0 0-32,0 0-6,0 0-21,0 0 21,0 0 11,8 63 12,-8-32 23,0 6 3,0 1-6,0 4-15,1-1-25,-1 1 12,3 1-6,-3-3-4,0-5 43,0-1-32,0-7-11,0 0 0,0 0 1,-3-4-12,2-5-1,1-3-62,0-6-56,0-5-48,0-4-52</inkml:trace>
  <inkml:trace contextRef="#ctx0" brushRef="#br0" timeOffset="85177.7817">26760 3232 186,'0'0'108,"0"0"-87,0 0-19,0 0 4,101 0 45,-70 0-25,-3 0 21,-2 0-28,-1 0-11,-6 0 3,1 0-8,0 0-6,-3 0-32,4 0-82,1 0 6,-2-3-97</inkml:trace>
  <inkml:trace contextRef="#ctx0" brushRef="#br0" timeOffset="85748.2169">27335 3020 536,'0'0'80,"0"0"-67,0 0-13,0 0 3,0 0-7,0 0-1,-4-14 4,15 14-5,8 0-3,6 2 8,3 5 2,2 1 1,0 1 4,0-2-6,-1 1 0,6-2 5,2-2-4,3-1-1,-4-1 0,-5-1 0,-5 3-3,-10-1-23,-7 1 21,-5-1 3,-2 0-10,-2 0 6,0 2-9,0-1 4,0 0 10,0 3 2,0 2 2,0-2 1,-3 8-4,-9 6 0,-6 3 6,-10 8 2,-7 0 16,-5-1-17,0-1 2,1-4-3,5-4-4,7-4-4,8-2-4,8-3-27,7-2 6,2-2-33,2-2-46,0-6-63</inkml:trace>
  <inkml:trace contextRef="#ctx0" brushRef="#br0" timeOffset="86904.561">23956 3818 189,'0'0'56,"0"0"-53,0 0-1,0 0-2,0 0 4,0 0 6,7 0 28,-5 1-3,2 1-10,6-1-24,2 1 6,8-1 2,1 1-6,3-1 34,4 1-20,0-1-17,7 0 19,4-1-18,10 0 36,9 0-2,7 0-28,9 0 16,5 0-16,0 0 2,6-2-2,4-4-2,7-2-5,2 1 0,1-2 6,-4 1-9,-2 2 6,-2 2-3,3 0 0,6 3 5,10-2-5,8-2 31,3 3-29,1-3 6,-4 2-8,-3-2 0,-8 2 6,-2-1-2,-10 0-4,-2-3 22,-5 1-21,-5 1 23,-1 0-23,-4-1 3,-11 1-2,-7 3 4,-8-3-6,-6 0 0,-10 1 0,-9 1-5,-14 0 5,-5 0 0,-7 1-4,-1 2-18,0 0-11,-9 0-39,-10 0-81,-7 0-18,1 0-13</inkml:trace>
  <inkml:trace contextRef="#ctx0" brushRef="#br0" timeOffset="87907.2994">24982 4191 41,'0'0'109,"0"0"-39,0 0 10,0 0-1,0 0 12,0 0-20,0 0-44,3-15 11,-3 15-34,0 0-1,0 0 21,0 0-18,0 0 10,0 0-16,0 12-9,-4 9 7,-1 9 4,-1 6 1,2 3 6,1 5-4,-3 6 1,1 0-6,-1 0 7,-1-1 6,2-6 0,0-4-9,0-4 4,1-5-1,1-4-7,-2-4 0,-1-6 7,0-5-6,-4-3 0,1-5 19,-5-3 19,-1 0-14,-5 0 7,-7-8-17,0-9-14,-3-6 5,1-3-6,1-1 0,1-2 7,2 0-7,0 0-13,-1 3 0,4 5-26,3 5 18,3 5-20,-1 5-42,-1 5-157,1-1-189</inkml:trace>
  <inkml:trace contextRef="#ctx0" brushRef="#br0" timeOffset="88524.1788">24946 4260 136,'0'0'53,"0"0"-39,0 0 7,0 0 24,0 0-27,0 0 10,0 0-4,2 0-23,13 0 22,4 0-1,10 0 0,6 0 16,10 0-35,6-3 14,6 0-6,5 0-9,-2 0 15,-2 0-13,-4 3-4,-9 0 30,1 0-28,-4 0 3,1 0-5,-5 0 3,-3 0-4,-10 0 1,-10 0 0,-9 0 3,-4 0 4,-2 0-7,0 2 0,0 2-22,0 2-70,-9 2 1,-8-1-1,-4 4-55</inkml:trace>
  <inkml:trace contextRef="#ctx0" brushRef="#br0" timeOffset="89226.2621">25364 4463 191,'0'0'128,"0"0"-49,0 0 8,0 0-12,0 0 18,0 0-42,0-54-8,0 53-11,0-2-30,0 0 0,3 0-2,14 3-7,5 0-1,2 0 11,1 0-3,-4 10 0,-3 7-2,-5-1 2,-4 3-9,-7 4-3,-2 3 6,0 1-3,-11 3 9,-5-4-9,-3-2 12,-4-2-4,1-1 1,-2-1 0,-3-1 1,2-2-1,7-3 2,3-2 1,6-2 2,6-2-10,3-2 2,0-1-5,3-1 1,13-1 14,10 0-5,5-3 8,8 0-5,2 0 5,3 0-10,2 0 4,-6 0-1,-2 0-3,-8 0 0,-8 0 0,-6 0 3,-2 0-3,-5 0 0,-3 0-17,-3 0 13,-1 0-18,-2 0 6,0 0 10,0 0-44,0 0-8,0 0-64</inkml:trace>
  <inkml:trace contextRef="#ctx0" brushRef="#br0" timeOffset="92883.23">6058 6602 59,'0'0'135,"0"0"-72,0 0 30,0 0-6,0 0-11,0 0-33,0-11 7,0 10-26,0 1-16,0 0 16,0 0-24,0 0 0,0 12-7,0 11 1,2 7 5,1 4 1,1 9 0,1 2 10,-2 3-6,0 2 3,-3-4 4,3-2-5,1-3 19,-1-2-25,2 2 0,-2-1-2,-2 2 2,-1-1-15,0-1-5,0-5-41,0-6-23,0-10-58,2-5-79</inkml:trace>
  <inkml:trace contextRef="#ctx0" brushRef="#br0" timeOffset="93484.4616">6437 6748 288,'0'0'49,"0"0"-17,0 0 5,0 0 0,0 0-37,0 0 37,-83 14-8,68 18-27,0 8 41,3 6-28,4 2-5,4-5 18,4-7-26,0-3-3,1-4 1,13-7 0,4-1-1,-2-4 8,5-6-5,0-4 17,-3-6-15,6-1 0,-2 0-3,2-15 6,-3-6 9,-2-3-2,-4-3 8,-3-3 6,-6-2-27,-3-2 17,-3 0-1,0-3-15,-3 2 6,-10 6-8,1 0 0,0 6-9,-3 5-13,3 8-42,-3 5-66,0 5-233</inkml:trace>
  <inkml:trace contextRef="#ctx0" brushRef="#br0" timeOffset="94224.0976">4981 6905 505,'0'0'112,"0"0"-56,0 0-7,0 0-44,0 0 41,0 0-28,0-20-11,0 20-9,0 0 2,0 0-18,0 0-19,0 11-74,0 4-111,-10 3-72</inkml:trace>
  <inkml:trace contextRef="#ctx0" brushRef="#br0" timeOffset="94455.9035">4581 7403 422,'0'0'148,"0"0"-129,0 0-19,0 0 24,0 0 13,0 0-36,5 0 8,-4 1-9,2-1-11,8 0-30,7 0-117,4 0-174</inkml:trace>
  <inkml:trace contextRef="#ctx0" brushRef="#br0" timeOffset="94687.694">5114 7394 456,'0'0'217,"0"0"-216,0 0-1,0 0 7,0 0-4,0 0 36,3 7-25,-3-5-7,0-1-7,0 1 0,0-2-15,5 0-54,3 0-130,3-6-108</inkml:trace>
  <inkml:trace contextRef="#ctx0" brushRef="#br0" timeOffset="95705.8983">6898 6721 237,'0'0'24,"0"0"-3,0 0 55,0 0-10,0 0 23,0 0-21,9-25-21,-9 25-29,2 0-18,1 11 0,7 9 2,-4 8 9,2 0 29,-4 2-29,3 1 9,-2-3-3,1-3-7,0-2-11,-3-4 1,0-1 0,-1 0-15,-2 0 7,1-2-37,1-4 8,2-3-99,2-6-40,-2-3-163</inkml:trace>
  <inkml:trace contextRef="#ctx0" brushRef="#br0" timeOffset="96345.28">7246 6583 147,'0'0'114,"0"0"-26,0 0-8,0 0-22,0 0-10,0 0-42,5-6-3,8 6 1,2 9 0,9 3 16,1 3-2,8-2-14,-2 1 15,2 1-18,-2-2 1,1 2 5,-4 1-1,3-1-11,-2 1 5,-1-2 0,-4-1 0,-6 1 5,0-4-2,-8-1 6,-4 0-4,-3-4-1,0-1 1,-3 1-3,0-1 16,0 2-14,0 4 1,0 0 0,0 6 2,-12 4-2,-6 2 17,-7 6-18,-2-4 27,2 1-25,-1-2 3,4 0-4,-1-1-2,3-1-6,3-2-11,7-3-43,5-4-33,4-4-178</inkml:trace>
  <inkml:trace contextRef="#ctx0" brushRef="#br0" timeOffset="96909.6597">8424 6693 70,'0'0'395,"0"0"-275,0 0-69,0 0-1,0 0-36,0 0 1,11 0-12,13-5 2,7-1-3,8-1 2,1-1-4,0 2 3,-4 2-3,-6 2-5,-9 2-41,-3 0-55,-12 0-130</inkml:trace>
  <inkml:trace contextRef="#ctx0" brushRef="#br0" timeOffset="97132.3405">8514 6823 214,'0'0'215,"0"0"-211,0 0 8,0 0-12,0 0 28,84 8-12,-41-11 14,0-8-27,-1 4 3,-2 2-2,-6 2-2,-7 2-2,-7 1-25,-7 0-93,-10 0-120</inkml:trace>
  <inkml:trace contextRef="#ctx0" brushRef="#br0" timeOffset="105068.7016">6315 8998 172,'0'0'194,"0"0"-128,0 0-9,0 0 29,0 0-40,0 0 3,0 0-19,0 0-27,0-16 18,0 16-21,0 0 0,3 9-2,2 15-9,2 9 11,-4 10 20,1 4-14,-1 9 12,0 0-12,3 0 8,-1-2-10,5-6 6,-4-3-10,0-1 0,-3-6 0,-1-2-5,-1-4 5,-1-3 0,2-5 0,-2-6-22,0-7-23,1-8-37,6-3-166,1-6-79</inkml:trace>
  <inkml:trace contextRef="#ctx0" brushRef="#br0" timeOffset="105547.9131">6709 9051 286,'0'0'115,"0"0"-21,0 0-10,0 0-45,0 0-34,0 0-5,0 44 22,0-11-1,4 3 22,4 2-35,-2 3 1,1-2-5,1-2 2,-5 1-6,-3-4 0,0-2-18,0-5 15,-6-4-34,-6-7-28,7-8-102,4-8-245</inkml:trace>
  <inkml:trace contextRef="#ctx0" brushRef="#br0" timeOffset="106303.2157">7264 9043 112,'0'0'263,"0"0"-206,0 0 16,0 0-46,-81-11 3,62 14-3,-2 18-16,3 7 6,5 8 8,2 7-11,2 3 0,8-1-7,1-3-6,0-2-1,1-9-3,13-4-6,2-1 18,2-8-7,4-5-2,-2-5 7,4-6-7,1-2 3,2-5 3,1-14 8,-2-6 2,-4-2-9,-4-4 7,-8-5-10,-4-2 1,-4-4-5,-2 2 4,0 5-15,-6 2 11,-11 2-9,-2 6 9,0 5-73,2 8-59,-1 8-105</inkml:trace>
  <inkml:trace contextRef="#ctx0" brushRef="#br0" timeOffset="107190.0064">7621 8958 266,'0'0'106,"0"0"-59,0 0-47,0 0 4,0 0 1,0 0 16,44 17 21,-16-9-8,5 5 11,3-2-22,3-1-21,1-2 23,5 2-23,4-3 0,1 1 1,5-4 1,-2-1-4,-6 0 0,-11 0 0,-11 2-6,-7-2 8,-11 0-2,-2 1 0,-5 2-12,0 6 12,0 4 7,-14 3-4,-5 5 36,-5 1-30,0 6 0,-4-1 21,-2 3-21,-3 0 7,0-1-16,0-1 1,-1 0-7,0 0 6,4-1-7,2-1-4,2-2 5,4-2-9,3-2-29,5-2-49,2-6-79,12-7-105</inkml:trace>
  <inkml:trace contextRef="#ctx0" brushRef="#br0" timeOffset="107675.7794">8965 9009 370,'0'0'198,"0"0"-153,0 0 7,0 0-36,0 0 5,0 0-20,42-15 2,-17 9 3,5 1-1,0 2-4,-2 2-1,0 1 6,-4 0-15,0 0-17,-11 0-124,-8 7-194</inkml:trace>
  <inkml:trace contextRef="#ctx0" brushRef="#br0" timeOffset="107891.9538">9029 9167 268,'0'0'184,"0"0"-178,0 0-6,0 0 0,0 0 20,0 0 0,46 5 18,-16-5-11,4-9-21,2-1 2,-5 2-8,-2 1-15,-7 4-40,-5 3-83,-3 0-96</inkml:trace>
  <inkml:trace contextRef="#ctx0" brushRef="#br0" timeOffset="115041.7975">3298 9600 73,'0'0'78,"0"0"2,0 0 20,0 0-16,0 0-13,0 0 5,0 0-15,-40-39-18,35 38 2,-2-1-32,0 1-11,-2 1-2,-6 0-2,1 0-1,-2 0-2,-2 9 5,2 6 6,-1 6-6,-1 5 0,3 4-1,-1 3-3,10-3 4,0-3 0,6-6-8,0-1 5,3-5 3,6-3 0,4-3-6,-1-3 7,-1-5-1,8-1 0,3 0 2,5-10-5,3-13 3,3-4-30,-9-1 9,-5 2-34,-8 3 50,-8 4 3,1 5 4,-4 4 5,3 4 4,-3 4 14,0 2 47,0 0-45,0 0-27,0 3-2,0 12-12,0 5 11,6-4 3,5-1-2,2-2-8,2-5 5,0 0 4,-2-3 1,2-5-22,3 0 17,3-2 2,-3-14 3,1-5-7,-1 0 0,-4-1 7,-1 4 0,2 5 5,-6 0-7,4 6 2,-4 3 0,2 2 7,2 2-7,2 0 0,3 0-1,-1 9 4,-3 2-7,-3 0 4,-2 3 0,-2-3-5,-4-1 7,2-2-2,-4-3 0,-1-2 0,0-3 0,0 0 3,0 0 2,2-8 28,-2-9-14,3-4-18,3 0-1,2 0 1,3 1-2,4 1 0,3 4 0,-2 3-5,4 3 6,-1 4 0,-1 5-7,3 0 0,-2 2 6,2 13 0,0-3 1,-2 1 1,-2 0-1,-4-3 0,2 3-1,-6 3-4,3-4-23,-3-1-75,2-4-130,2-4-55</inkml:trace>
  <inkml:trace contextRef="#ctx0" brushRef="#br0" timeOffset="115643.4623">4368 9483 266,'0'0'90,"0"0"-59,0 0-11,0 0-17,0 0 24,0 0 2,0 0 39,-94 21-21,75-1-35,-2 2 10,3 4-22,3-5 0,6-1-5,6-2-1,3 0 5,0-2 1,6-1-10,7-3 4,1-4-9,2-5 2,1-3 1,2 0 24,-1-6-12,1-12 0,-1-5 8,0-2-5,-2-6-3,-5-5 5,0-3 21,-8-3-12,-3-4 17,0-4 10,-2 0-18,-10 3 16,3 5-12,-6 6 16,3 8 35,3 8-43,2 8 16,4 9 11,3 3-59,0 0-3,0 14-21,0 21-9,13 20 25,2 10 6,1-1-1,4-6 0,2-9 0,5-13-6,0-8 4,6-7-17,1-10-18,5-4-30,1-6-3,2-1-8,-5 0-163</inkml:trace>
  <inkml:trace contextRef="#ctx0" brushRef="#br0" timeOffset="120957.1036">3480 12430 189,'0'0'186,"0"0"-86,0 0 17,0 0-44,0 0-35,0 0 0,0 0-33,0-21 1,0 21-3,0 2-3,5 19-13,8 14 11,4 14 4,-4 7 24,-4 2-17,-6-2-7,3-4 10,-3-6-8,2-6-4,2-1 0,-1-1-9,0-2-10,-5-2-61,-1-6-80,0-7 50,0-13-307</inkml:trace>
  <inkml:trace contextRef="#ctx0" brushRef="#br0" timeOffset="121427.2328">3585 12715 588,'0'0'55,"0"0"-49,0 0-10,0 0 4,0 0-15,0 0 15,55-3 4,-28 1 0,4-1-3,-1-1 4,3-2-10,-5-2 5,2-1-25,-2-3 12,1-3-32,-4-3 10,-2-6 7,-4-3 16,-7-4 12,1 2 0,-7-2 0,-3 1 66,-3 3-21,0 5-9,0 2 20,0 6-36,0 7 37,0 3-20,0 4 1,0 0-4,0 0-34,0 14-17,0 20-5,0 9 22,3 6 0,2-3 0,-1-2 2,0-5 0,1-3-2,-2 0-1,6-3-20,-1 2-19,2 0 4,-4-5-70,0-8-151</inkml:trace>
  <inkml:trace contextRef="#ctx0" brushRef="#br0" timeOffset="122492.4969">4308 12824 239,'0'0'50,"0"0"-37,0 0 9,0 0 41,0 0-22,0 0 47,82-16-21,-62 6-41,4-4-12,-4-3-14,-3-2 9,1-2 1,-6-2-10,-3-1 4,-2 3 1,-7 2 4,0 2-9,0 5 0,0 5 4,0 4-1,-7 3 25,1 0-2,0 0-22,-3 14 7,-3 11-11,0 2 1,6-2-1,3-2-3,3-4-1,0-4 0,0-1-4,9-5-3,6-3 7,1-3 3,5-3-6,2 0-2,2-9 9,2-4-33,-2-3-3,-3 6 12,-8 2 24,1 1 3,-5 1 3,-1-2 13,-4 4-2,2 3 7,-4-1 1,3 2-25,5 0 0,3 0-1,0 0 1,4 0-4,-8 4 4,-2 5-5,2-1 3,-7 2 1,0 0 1,-1 0 0,-2-1-1,0-2-1,0-2 0,0-2 2,0 0 3,0 0-3,0-1 0,0 0 28,0 1-10,0-1 6,-2-1 1,-1 1-12,3-2 23,0 0-30,0 0 10,0 0 5,0 0-20,0 0-1,0 0 0,0 0 0,0 0-3,0 0 3,0-3-11,0-4-1,0 1-13,0-1 24,0 4-2,0 0 3,0 2-1,0 0 1,0-1 0,0 1 6,0-3-5,0-2-2,0-1-6,8-4-36,4 0 28,1-3-16,2 1 6,1 3 20,-4 1-22,-4 3 25,2 3 0,-4 0 0,3 3-6,1 0 8,1 0 0,4 0-4,1 0 4,-2 8-1,1-1 1,-2 4 0,0-1 3,1 1-1,-2 1 6,-2-3 6,1 0-7,-1 0-7,2-3 0,2-1 0,5-5-34,0 0-124,1-2-238</inkml:trace>
  <inkml:trace contextRef="#ctx0" brushRef="#br0" timeOffset="123062.8856">5406 12566 84,'0'0'88,"0"0"-44,0 0 20,0 0 44,0 0-26,0 0-12,-58-11-47,46 29-21,2 3 9,2 5 19,4-2-14,4 0-2,0-3-9,0-2 2,10 0-10,4-6 3,4-2 0,-2-3 0,5-6 8,1 0-6,2-2 6,2 0-4,2-2 3,2-10-7,-5-1 7,2-1-1,-5-2-6,2-7 0,-3-4 0,-5-3 1,-5 0-2,-8 6-1,-3 1 2,0 8 3,0 5 23,0 5 46,0 3-1,-6 2-32,0 0-13,-4 5-26,-1 16-12,2 6 2,3 5 9,6-2 1,0 0-6,11-6 1,9-3 5,5-7 0,6-5-25,10-8 18,6-1-55,5 0-23,3-14-165</inkml:trace>
  <inkml:trace contextRef="#ctx0" brushRef="#br0" timeOffset="125068.2745">6430 13400 89,'0'0'70,"0"0"31,0 0 5,0 0 7,0 0-25,0 0-20,0 0-39,0-6-28,3 13-1,3 15 7,3 13 0,1 6 25,-2 4-18,-1 3 8,-2-1-14,-1 4 13,0-1-4,-1-1-14,-1 0 29,-2-7-27,3-6 1,0-1-6,-3-7 0,3-1-2,-3-2-7,3-6-9,-3-2 6,0-7-14,3-1-50,0-7-14,0-2-128</inkml:trace>
  <inkml:trace contextRef="#ctx0" brushRef="#br0" timeOffset="126587.9738">6903 13312 151,'0'0'188,"0"0"-113,0 0 25,0 0-20,0 0-54,0 0-25,0 15 1,0 16-2,0 6 14,0 5-5,0-3-6,9-2-2,10-6-1,2-4 19,2-4-18,2-4 2,3-5 3,4-4 2,2-6-8,6-4 0,3 0 3,3-2 0,2-13-1,0-4 6,-2-7 1,-3-4-3,-5-1-6,-7-2 0,-10 1 1,-9 0 11,-6 0-11,-6-1 14,0 3-1,-6 2-7,-9 0-14,-3 7-4,-1 6-30,1 9 1,0 6-110,-1 0-224</inkml:trace>
  <inkml:trace contextRef="#ctx0" brushRef="#br0" timeOffset="126973.4298">7279 13317 300,'0'0'168,"0"0"-83,0 0-30,0 0-55,0 0 10,0 0-10,0 113 52,0-65-8,0-3-34,7-3-4,1-2 2,-1-6-4,-1-1 2,0 2-6,-2 2 0,-1 3 0,-3 0-12,2-4-1,1-9-20,3-7-39,6-9-47,3-7-107</inkml:trace>
  <inkml:trace contextRef="#ctx0" brushRef="#br0" timeOffset="127690.9478">7889 13347 488,'0'0'120,"0"0"-103,0 0-5,0 0-7,0 0 15,0 0-16,13-26 0,10 26-2,4 0 3,6 0-3,4 5 0,3 6 2,0 0 3,-2 0-7,0 0 0,-5-2 3,1-2-3,-2-2 0,-7-2 2,-1 0 3,-6 0-8,0 1 4,-6-3-1,-5 1 0,-2 0 1,-2-2-1,1 3 0,-4 1-9,0 1 9,0 4 0,0 4 3,0 5 11,-16 5 11,-6 3 4,-8 2-23,-2 4 1,0 1-7,-1 0 0,3 0 1,3 0-7,6-3 6,-1 2-6,4-5-3,3-3-30,2-3 17,5-4-90,-1-4-116,6-3-105</inkml:trace>
  <inkml:trace contextRef="#ctx0" brushRef="#br0" timeOffset="128761.776">8869 13467 153,'0'0'330,"0"0"-250,0 0-48,0 0 9,0 0-15,0 0-22,94-14 3,-55 3 28,1 1-32,-3 1 0,1 5-1,-2 1-2,-5 3-5,-4 0-64,-11 2-127,-13 10-191</inkml:trace>
  <inkml:trace contextRef="#ctx0" brushRef="#br0" timeOffset="128962.3132">9004 13605 343,'0'0'85,"0"0"-57,0 0 12,0 0-35,0 0-3,0 0 65,0 0-20,108 3-25,-69-5-10,-3-4-12,-3 1 0,-6 4-30,-8 1-86,-2 0-119</inkml:trace>
  <inkml:trace contextRef="#ctx0" brushRef="#br0" timeOffset="129849.004">10752 13038 304,'0'0'156,"0"0"-68,0 0-60,0 0-22,0 0 12,0 0-14,24 43 0,-15-3 62,1 10-30,-2 3-8,-2 1 2,-3-2-25,0-2 1,-2-5-6,-1-4 0,0-4-3,0-1 3,0 1-36,-3-4-9,2-5-2,1-5-108,0-13-164</inkml:trace>
  <inkml:trace contextRef="#ctx0" brushRef="#br0" timeOffset="130481.8704">11334 13186 334,'0'0'79,"0"0"-45,0 0 21,0 0-10,-94 14-5,72 15-14,2 8-4,4 5 2,4 0-11,3-1-11,9-5 4,0-3-5,4-4-1,16-7 0,5-2 3,6-8-3,4-5 4,-1-5-4,-1-2 13,-2 0-13,-2-8 3,-7-7 3,-1-4-2,-5-2 0,-3-5-4,-7-3 1,-4 0 12,-2-2-12,0 1 6,-16 0-7,-4 0 1,-2 3-2,1 4-54,1 8-110,0 7-98</inkml:trace>
  <inkml:trace contextRef="#ctx0" brushRef="#br0" timeOffset="130951.9681">11737 13151 282,'0'0'73,"0"0"-18,0 0-19,0 0-17,0 0 11,0 78 72,0-40-26,0 1-39,0-3-14,0-1-19,3-5 0,1 0-5,2-1 1,-2-2-2,-1-3-2,-3-6-40,5-3-11,1-8-87,3-7-140</inkml:trace>
  <inkml:trace contextRef="#ctx0" brushRef="#br0" timeOffset="131769.6812">12104 13111 363,'0'0'133,"0"0"-73,0 0-40,0 0-13,0 0-2,0 0-5,3-3-7,19 10 7,12 4 1,8 1 21,9-3-10,4 0-6,0 0 16,-2-2-21,-6 4 11,-3-4-12,-7 3 2,1-2-2,-9-2 0,-11 2 3,-5-2-5,-8 2 4,-4-2-1,-1 2-1,0 3-7,0 4 7,-13 3 11,-7 5-5,-5-1 21,-6 4-21,-2 1 7,-5 3 2,-3 2-9,-1 1-4,-4 0 6,4-1-3,5-4-7,5 0 2,7-3-22,4-4-8,9-3-49,6-6-94,6-6-113</inkml:trace>
  <inkml:trace contextRef="#ctx0" brushRef="#br0" timeOffset="132271.0396">13015 13278 381,'0'0'56,"0"0"-52,0 0 3,0 0-3,0 0 27,0 0 55,117 6-34,-70-6-22,0 0-12,0-3-17,-2-2 8,0 1-9,-2 2-12,-1 2-45,-3 0-111,-11 0 44</inkml:trace>
  <inkml:trace contextRef="#ctx0" brushRef="#br0" timeOffset="132941.7147">14224 12883 462,'0'0'87,"0"0"-66,0 0 22,0 0-10,0 0-10,0 0-5,7-6-18,2 37 0,4 12 39,0 5-10,-3 5 0,-1 3-11,-3 0-11,1-1 4,-2 2-10,2 2-1,-1-3 0,-1-2 7,-1-3-14,2-9-6,1-6-27,-1-7 11,4-9-55,-3-12-96,3-8-254</inkml:trace>
  <inkml:trace contextRef="#ctx0" brushRef="#br0" timeOffset="133305.0289">14849 13103 575,'0'0'60,"0"0"-60,0 0-4,0 0 4,0 0 0,8 90 5,-4-61 25,-3 3-19,1-4-9,-2 4-2,0-2 2,0-3-11,0-1 9,0-7-35,1-5-68,7-7-151</inkml:trace>
  <inkml:trace contextRef="#ctx0" brushRef="#br0" timeOffset="133875.0309">15246 13085 186,'0'0'133,"0"0"-52,0 0-6,0 0-35,0 0-17,-94 24 19,78 3-19,0 5-19,4 4 10,4 0-10,3 0 0,4-1 5,1-4-3,0-2-1,6-6-5,10-5 13,6-7-18,4-4 10,7-7 5,1 0 12,-2-7-20,-3-6 11,-8 0 2,-3-1-2,-8-3 41,2-2-25,-3-5-15,0-6-6,-1-2 0,-5-1-8,-3-2 0,0 4-25,0 3 17,-8 7-30,-4 8 5,-3 7-4,-3 6-65,-1 0-72,4 3-161</inkml:trace>
  <inkml:trace contextRef="#ctx0" brushRef="#br0" timeOffset="134545.7022">15683 13043 285,'0'0'119,"0"0"-48,0 0-5,0 0-30,0 0-28,0 0-8,0 0-4,18 9 4,5 5 27,7-1-17,6 0 15,9-3-24,6-4 13,4-2-14,-3 1 12,-3-1-15,-10 4 3,-9 1 0,-5 0 2,-9 0-2,-5 0 0,-6 1-5,-5 1 5,0 3 0,0 0 9,-11 4-8,-7 4 29,-5 2-30,-4 0 0,-8 3 8,-2 2-4,-2-3-4,-4 2 0,4-1 0,6-2-9,4-4 6,10-1-46,6-7-80,7-3-104</inkml:trace>
  <inkml:trace contextRef="#ctx0" brushRef="#br0" timeOffset="135664.2746">10743 14145 160,'0'0'147,"0"0"-118,0 0-20,0 0 14,0 0-3,0 0 16,66-46 8,-38 38-4,9-2-7,12-3-22,10-1 14,8-1 7,3 0-28,5 0 3,4 3-7,4 2 1,1 1-6,1 1 5,6 2 0,6 0 7,7 3-5,4-1 1,3 0-3,3 0-6,7-2 6,19-2 0,15-5 0,15-1 1,20-4 4,13 1-5,12 0 0,4 0 0,-9 2 0,-7 4 0,-7 3 27,-5-2 8,4 2-23,2-3-5,-8 1 1,-10-3-2,-20 1-7,-18 2 1,-22 2 0,-25 2 5,-28 3-5,-30 2 0,-22 1-4,-12 0 4,-2 0 0,0 0 17,-17-2-10,-13 2-14,-8 0-62,-8 0-103,-3 0-72</inkml:trace>
  <inkml:trace contextRef="#ctx0" brushRef="#br0" timeOffset="136466.4418">12821 14184 279,'0'0'136,"0"0"-4,0 0-66,0 0-56,0 0-10,0 0-5,0 51 5,0-6 17,0 6 20,-1 6 17,-4 0-31,-1-2 0,2-2-18,-1-6-3,2 1 2,-2-6 0,0-3 2,2-8 12,-3-4-16,3-7 2,0-8-1,1-4-3,-1-6 10,2-2-9,-5 0 12,-4 0 40,-11-4-33,-2-11-20,-5-3 0,-3-5-4,-1-2-2,-1-3-22,2 0-6,0 1 14,1 4-24,3 2 19,3 8-12,5 2-19,7 5-48,6 3-95,6 0-123</inkml:trace>
  <inkml:trace contextRef="#ctx0" brushRef="#br0" timeOffset="136999.0415">12875 14307 55,'0'0'68,"0"0"0,0 0 28,0 0 4,0 0-42,0 0-16,0-9-30,18 5-4,13-5 5,14-2 12,15-1 16,10-1 5,12-1-23,-2 1-8,0 0-13,0 3 1,-2 1-3,-1 3 2,-5-2-4,-11 7 2,-10 1 0,-14 0 0,-10 0-2,-9 0 0,-6 3-10,-6 3-51,-5 3-25,-1 2-39,0-1-67</inkml:trace>
  <inkml:trace contextRef="#ctx0" brushRef="#br0" timeOffset="137553.7312">13330 14432 403,'0'0'103,"0"0"-32,0 0-34,0 0 15,0 0 5,27-86-35,-9 76 10,1 1-23,2 6 1,2 3-18,5 0 11,0 7-3,-1 16 0,-6 7-3,-11 6 3,-8 3 0,-2 5-24,-21 0 13,-9-2-10,-4-4 3,1-6 13,3-6-8,6-5 13,5-6-2,10-7 7,5-5-8,4-3 3,0 0 0,0 0 3,5 0-3,22 0 9,15-2 19,13-8-18,9-1 2,2 0-12,-3 1 2,-8 4 0,-12 1 3,-8 5-10,-12 0-10,-6 0-32,-8 0-45,-6 2-148</inkml:trace>
  <inkml:trace contextRef="#ctx0" brushRef="#br0" timeOffset="143368.5786">9684 16395 187,'0'0'189,"0"0"-110,0 0-21,0 0-1,0 0-13,0 0 14,0 0-28,61-83-14,-36 77-10,5-2-3,5 4-3,6 1 0,4 0 3,1 2-16,-4 1 13,-8 0-57,-8 0-91,-16 8-183</inkml:trace>
  <inkml:trace contextRef="#ctx0" brushRef="#br0" timeOffset="143600.3613">9733 16591 401,'0'0'135,"0"0"-85,0 0-19,0 0-2,0 0 9,85-27-30,-43 13-3,1-1-5,-1 2 2,-2 0-4,-7 6-18,-8 4-57,-7 3-80,-10 0-110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8:48:46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11013 16417 172,'0'0'65,"0"0"26,0 0-21,0 0 31,0 0-8,0 0-47,0 0 13,-18-16-30,18 16-7,0 0 7,0 0-28,0 0 0,0 0-1,0 0-22,19 0 21,14 0 1,17 0 0,9 0 2,6 0 7,0 0-9,-1-5 0,0-1 4,-4 4-8,-9-1 4,-5 3-4,-16 0-2,-14 0-63,-8 3 3,-8 7-69,0 2-25,-12 0-24</inkml:trace>
  <inkml:trace contextRef="#ctx0" brushRef="#br0" timeOffset="1898.5073">12557 15835 116,'0'0'114,"0"0"-27,0 0-16,0 0 7,0 0 10,0 0-17,-21-15-12,20 15-34,1 0-9,-3 0-16,-2 10-8,-2 19 8,-5 12 0,1 8 7,1 8 15,6 4-21,-1 2 14,5-1-15,0-5 5,0-1 17,19-5-20,7-3-1,7-2 3,4-3 4,2-7-8,-2-6 0,2-5-13,-5-5-3,2-11-51,-2-9-44,4 0-115</inkml:trace>
  <inkml:trace contextRef="#ctx0" brushRef="#br0" timeOffset="2321.7438">13170 15962 435,'0'0'114,"0"0"-41,0 0-64,0 0-3,0 0 46,0 0-27,-10-11-22,10 32-3,0 8 5,10 7 10,-2 2-8,-1-1-6,-2-1 8,1 0-8,0 0-1,-6-4 3,0 0 6,0-4-18,0-3-13,0-3-37,0-6-17,0-8-89,0-8-149</inkml:trace>
  <inkml:trace contextRef="#ctx0" brushRef="#br0" timeOffset="2954.5994">13530 16169 243,'0'0'83,"0"0"-50,0 0-16,0 0 46,0 0 13,115-10 16,-68 2-35,3 0-34,4 1-3,-1 0-12,-3 0-1,-3 2-14,-8 2 7,-8 3-52,-7 0-59,-6 0-91,-6 0-17</inkml:trace>
  <inkml:trace contextRef="#ctx0" brushRef="#br0" timeOffset="3239.4356">13824 16034 181,'0'0'299,"0"0"-237,0 0-55,0 0 13,0 0 1,0 0-19,-5 24 36,5 0-1,0 1-1,3 3-29,2-3 0,-1 1-3,1-2-4,-2-3 0,4 0 0,-1-3-44,0 2-17,2-4-83,-1-1 8,2-6 22</inkml:trace>
  <inkml:trace contextRef="#ctx0" brushRef="#br0" timeOffset="3624.879">14330 16187 384,'0'0'88,"0"0"-81,0 0 22,0 0-3,0 0 9,0 0 23,105-6-30,-75 5-16,2 1-1,-3 0-11,-2 0 0,-3 0-1,0 0 1,0 0-12,-2 0-83,-1 0-147,-6-2-22</inkml:trace>
  <inkml:trace contextRef="#ctx0" brushRef="#br0" timeOffset="4512.175">14870 15904 148,'0'0'146,"0"0"-62,0 0-19,0 0-14,0 0-33,0 0-18,19-4 0,7 4 19,5 4-18,5 4 8,4 1-9,2 3 3,-2-1-1,-1 0-1,-4 0-1,-3 0 2,-1-1 4,1-1-6,-4 1 5,-1-3 3,-6-1 1,-5-2-7,-5-1-2,-1 0 2,-4-1 4,0-1-6,-2 1 0,-1-2 3,-1 0 1,1 0-4,-1 0 13,-2 0 31,0 0-20,0 0 24,0 0-16,0 0-22,0 0 22,0 0-25,0 0 0,0 0-7,0 0 0,0 0-5,0 3-3,0 1-21,-8 5 29,-4 3 9,-6 4-6,0 2 3,-4 4-1,-4 2-5,-3 5 0,-6 1-12,-2 2 8,-1-3-23,3 2 27,8-4-8,4-5 9,7 1-2,6-5-11,4-3-28,3-3 32,3-5-32,0-2-20,12-5-16,8 0-70</inkml:trace>
  <inkml:trace contextRef="#ctx0" brushRef="#br0" timeOffset="6495.2488">16124 16034 87,'0'0'155,"0"0"-59,0 0 9,0 0-8,0 0-35,0 0-1,-8-3-31,8 3-15,0 0-12,14 0-3,19 0 0,21-5-4,11-2 13,9-4-9,2 4 0,-6-4 0,-6 4 1,-6 2 3,-11 0-2,-9 5-2,-17 0-34,-12 0-46,-9 7-70,-7 6 2,-16-1-62</inkml:trace>
  <inkml:trace contextRef="#ctx0" brushRef="#br0" timeOffset="7065.6194">17154 15710 139,'0'0'85,"0"0"-2,0 0 13,0 0-46,0 0 60,0 0-50,-8-16-10,8 16-41,0 0-5,0 15-5,0 10 2,6 9 14,5 5 10,-1 0-19,-1 3-2,0 0-4,-3 0 10,-4-1-10,0-1 18,-2-4-17,0-1 20,0-3-21,0-2 7,0-4-7,0-5 0,0-5-5,0-6-3,0-2-32,6-8-14,5 0-130,7-5-82</inkml:trace>
  <inkml:trace contextRef="#ctx0" brushRef="#br0" timeOffset="7413.2934">17540 16013 279,'0'0'154,"0"0"-135,0 0-17,0 0 6,0 0 16,0 0 35,67-2 5,-41 0-45,1 2 9,3-3-28,1 3 8,0-1-9,1 0 3,-1-1-2,-3 2 0,-5-1-20,-6 1-43,-5 0-57,-4 0-69</inkml:trace>
  <inkml:trace contextRef="#ctx0" brushRef="#br0" timeOffset="7929.9168">18297 15942 247,'0'0'132,"0"0"-69,0 0 6,0 0 9,0 0-46,0 0-21,-5 0-8,10 0 0,12 0-3,13 0 6,9 0 5,12 0-1,4 0-9,7-4 6,0-3-3,-2 3 0,-8 0-8,-12 1-16,-8 3-62,-12 0-50,-7 0-79</inkml:trace>
  <inkml:trace contextRef="#ctx0" brushRef="#br0" timeOffset="8237.7277">18574 15825 255,'0'0'91,"0"0"-39,0 0-21,0 0 27,0 0-13,0 0-38,-6 15-5,3 7 29,2 4-15,-2 2 23,1 2-30,1-3-8,1 1 13,0-4-8,-2-2-6,2-1 0,0-3-2,0 0-40,0-4-62,11-3-21,4-7-51</inkml:trace>
  <inkml:trace contextRef="#ctx0" brushRef="#br0" timeOffset="8823.6982">18983 15678 660,'0'0'12,"0"0"-12,0 0-13,0 0 13,0 0 8,0 0-2,-9 0-8,9 0 2,5 11 0,11 6-2,5 1 6,6-2-2,3-1 18,1-1-11,7-4-9,0 1 0,-1-2 6,1 0-10,-2-2 5,3 1-1,0-1 0,0-2 9,-3 0-9,-4-2 0,-7 1 1,-4-1-10,-6 1 9,-4 0 0,-5 0 0,-3 1 11,-3 2-11,0 2 0,-3 5 0,-16 2 0,-4 2 3,-8 2 1,-6 2 19,-3 3-20,-4 0-1,3 1 0,5-2 4,3 2-10,6-3 4,1 3-22,6-3 1,1-2-31,3-5-80,8-4-143</inkml:trace>
  <inkml:trace contextRef="#ctx0" brushRef="#br0" timeOffset="9503.3557">19935 15400 410,'0'0'115,"0"0"-74,0 0-24,0 0-5,0 0-10,0 0 36,15-24-25,-6 33-12,8 19-1,3 12 0,2 11 17,-1 7-16,-1 7 10,-2 2-4,-2 0 4,0 1-4,-5-5 28,-8-3-35,-3-3 16,0-2-12,-18-4 5,-10-3-9,-11-1-3,-13-3 2,-11-4-22,-6-2-36,-5-3-13,-1-9-64,1-6-127</inkml:trace>
  <inkml:trace contextRef="#ctx0" brushRef="#br0" timeOffset="11947.5564">12375 16886 134,'0'0'177,"0"0"-107,0 0-53,0 0-6,0 0 26,0 0-22,0 0-3,58-36 13,-31 31-7,0 2 10,6 3-21,-2-2-6,3 1 12,7-1-5,5-2 0,11-3-4,13-3 1,6 0 0,7-2-5,4 0 1,4 1-2,-7 2 2,-2 3-1,-2 0 0,2 2 0,9-1-1,8-4 1,10 1 0,0-2-3,-2 1 7,-1 2-3,6-1-1,6 2 3,5-1-3,9-4 0,2 2 0,3-2-1,-2 1 2,-3 0 0,-9 2 2,-5-2 4,1 3 3,3 0-7,2-1 2,2-1 14,-3 0-18,-2 2 3,2-1 3,-4-2-1,-1-1-6,-4-1 0,3-3 5,4 1-5,-2 1 0,2-1 0,0 3 0,-5 1 4,-1 1-4,-7 3 0,-8 2 4,-5 1-2,-5 1-2,-4-1 0,2 0 12,5-1-8,1-2-4,3-1 0,1 0 0,-1 0 0,-3-1 0,-2 2 6,-5 0 20,-3 1-21,-2-1 1,-6 2-6,1-1 12,-2 0-19,1 3 7,-4-1 0,1 1 9,1 1-6,-2-1-3,0 1 0,1-1 4,-2-1-12,5 0 8,2 0 0,1 0 0,-1 2 1,-1-1-1,-4 1 9,-1-2-5,-2 1 7,-6 1-11,-4 1 1,-8 0 0,-4 0 0,-5 0-1,-6 0 2,-6 0 2,-9 0-6,-8 0 2,-6 0 0,-7 0-6,-1 0-19,-3 0-28,-23 4-58,-12-1-52</inkml:trace>
  <inkml:trace contextRef="#ctx0" brushRef="#br0" timeOffset="12950.1384">15341 17018 390,'0'0'139,"0"0"-53,0 0-39,0 0-45,0 0 11,0 0-8,0-9 3,0 9-4,0 14-4,0 11 0,5 7 30,2 6-29,-3 4 26,1 0-7,0 3-13,-2-4 8,1 1-14,-1-4-1,-1-2 2,-2-1 11,0 0-15,0 0 2,-3-3 0,-3-4-4,-1-4 4,3-6 0,-1-6 1,1-6 6,4-5-7,-3-1 5,0 0-1,-4-4 28,-5-10-29,-3-3-3,-2-3 10,0-3-4,-3-1-6,1-1 0,-5-1 5,-1 1-13,-4-2-2,1-4-33,4 5-1,0-1-19,2 8-7,8 4-49,2 5-50,5-1-100</inkml:trace>
  <inkml:trace contextRef="#ctx0" brushRef="#br0" timeOffset="13498.3561">15483 17030 50,'0'0'70,"0"0"-2,0 0-51,0 0-12,0 0 60,0 0-26,31-27-8,-13 23 14,6-1-44,9 0 35,6 1 5,10-2-10,8-2 1,2 1-22,1-2-3,-1 1 8,3 3-15,-3-2 3,-2 4-3,-6 0 4,-9 3-8,-11 0 0,-10 0-45,-6 11-18,-5-1-54,-4 3-53</inkml:trace>
  <inkml:trace contextRef="#ctx0" brushRef="#br0" timeOffset="14084.2143">15802 17200 443,'0'0'58,"0"0"-32,0 0 7,0 0-30,0 0 20,0 0 4,36-87-11,-17 76 24,4 2-37,-2 3 5,3 3 23,1 3-28,0 0 1,0 0-4,0 11 3,-3 10-8,-3 3 5,-10 4 0,-9 4-1,0 2 1,-21 2-7,-11 0 5,-9-1-15,-3-1 15,0-5-1,8-7 3,7-4-2,9-6 5,13-3-3,2-4 0,5-1-12,0-4 4,2 1-9,18 1 17,10-2 16,12 0 0,9 0 1,4-3-3,5-3-8,0 2-4,-5 1 0,-5 3-2,-6 0 2,-4 0 1,-3 0-3,-4 0 0,-5 7-40,-7 0-59,-7 0-126</inkml:trace>
  <inkml:trace contextRef="#ctx0" brushRef="#br0" timeOffset="39703.1741">21251 12459 120,'0'0'85,"0"0"-14,0 0 6,0 0 28,0 0-5,0 0-33,0 0-27,0 0-24,0 0 26,3-3-38,-3 3 1,0 0-5,0 0-2,0 0-2,0 0-5,0 6-4,0 7 8,0 4 7,0 1-2,0 2 2,0 3 2,-3 3-5,-2 1 1,1 2 0,-1 0-4,0 2 4,2 5 0,1 5-1,1 3 6,1 1-5,0 0 0,0-3 0,0 0-6,0-3 6,1 1 0,5 0-1,1 4 5,-1 1-4,2 2 0,1 1 1,1 0-5,1 0 4,-2-3 0,-1 0 0,-2 1 10,-3 2-13,-3 2 3,0-1 0,0 5 0,0 1 0,0-1 0,-3 1 0,3 2 2,0 4-3,0 4 1,0 2 0,6 0-5,4-3 6,0 1-1,-1 0 0,0 2 10,-1 1-13,0 0 3,0-3-2,1-2-6,1-2 8,0-2 0,3 0 2,1-2 6,0 0-8,-1-3 0,-1 2 0,1 1-9,-2 5 9,-3 1 0,-1 4 1,-1-6 2,-2 2-3,-1-1 0,-3-1 0,0-1-3,0 0 1,0-3 2,0 0 7,0 2-5,0-2 2,0 3 16,0 2-18,0 1 6,-3 1 5,0 1 2,2 5 7,-1 5-13,0 5 4,-1 3 4,1-2-13,-1-3 3,0 4-3,-2-1-1,-1 0 3,-1 0-2,-3-4-4,1-5 2,-1-2-2,3-7 5,1-6-5,5-6-20,1-9-17,0-7-21,0-8-28,0-10-88,7-14-128</inkml:trace>
  <inkml:trace contextRef="#ctx0" brushRef="#br0" timeOffset="40984.5727">22270 12308 54,'0'0'89,"0"0"-15,0 0 27,0 0-4,0 0-40,0 0-5,-5-13-49,5 13 2,0 13-5,0 10 7,0 8 34,0 4-13,0 3-18,-1-1 17,-1 0-21,2-4-2,0-2 5,0-3-6,0-4-6,0-3 2,-1-2-54,-2-4-64,-6-5-89</inkml:trace>
  <inkml:trace contextRef="#ctx0" brushRef="#br0" timeOffset="41454.7071">22334 12310 260,'0'0'49,"0"0"-30,0 0 12,0 0 30,0 0-28,0 0-32,58 2 46,-43 22 26,-2 4-41,1 4-3,2 1-26,2-2 0,2-3 0,0-4 2,-1-3-5,0-3 1,-1-5 6,-3-2-7,-1-3 0,-3-4 5,-2-4-5,3 0 3,0-8 2,0-11 33,1-10-30,-4-1 20,-3-3-10,-4-2-17,-2 0 32,0 1-31,0 1 8,0 1-8,0 7 6,-2 7-8,2 5 0,-1 9-40,1 4 6,0 0-67,0 7-244,0 13 47</inkml:trace>
  <inkml:trace contextRef="#ctx0" brushRef="#br0" timeOffset="42429.1993">23025 12468 153,'0'0'89,"0"0"-43,0 0 31,0 0 12,0 0-51,0 0-5,-70-33-16,52 49-14,-3 5 33,6 2-27,6 1 0,5-3-9,4 2 0,0-2-4,0-1 8,9-5-4,4-2 3,0-4-1,2-4 4,-3-4-6,3-1 3,0 0 1,1-6-4,-4-5-6,-3-4 2,-6-3-24,-3-1 14,0-1-12,0 5 22,0 5 4,-3 2 3,-1 2 18,2 1-11,2 1-6,0 0-5,0-1 1,18 0-11,2 1 6,4 1 5,-1 2 0,0-1 3,-7 2 3,2 0-6,-7 0 0,-2 5-3,1 7 3,-6 4 5,1 4-3,-4-1 24,2-1-15,-1 0-11,2-3 0,5-1 5,0-4 2,2-2-7,-1-3 0,-1-1 12,2-4-4,2 0-4,0 0-4,2-7 9,-1-7-12,-2-3 3,1-1 0,-4 0 5,-3 0 2,0 3-7,-5 5 5,-1 2 7,2 5 3,-2 3 12,0 0-24,0 0-6,4 0-1,2 3 4,6 7-9,5 1 15,2-2-7,1-1 1,-1-4 0,-1-1 4,0-1-4,-5-2 0,-1 0-5,-3-2 5,-3-10-1,4-6-11,-4-1 10,0-1-3,0-3 5,-3 5 0,2 4 9,-1 1-4,2 3 39,0-1-34,3 4-1,3-2-11,0 3 2,6-1 0,0 4-2,4 1 0,0 0 1,1 2-32,-5 0-87,-11 0-279</inkml:trace>
  <inkml:trace contextRef="#ctx0" brushRef="#br0" timeOffset="42689.2375">23824 12576 76,'0'0'460,"0"0"-445,0 0-15,0 0 3,0 0 4,0 0-2,18 3-4,-18 11 36,-4 2 1,-11 5 1,-9 2-35,-3 3-4,-1-1-10,-2-1-133,3-7-197</inkml:trace>
  <inkml:trace contextRef="#ctx0" brushRef="#br0" timeOffset="43861.2153">24460 12539 312,'0'0'69,"0"0"-27,0 0-15,0 0 3,0 0-22,0 0-1,9-2-7,-2 0 0,5 1 1,3-2 6,0-1-7,3-2 0,-4-1 4,-1 3 1,-6-2-5,-2 1 0,-4 1 0,-1 2-1,0 1 1,0 1-4,0 0-4,0 0 0,0 0-15,0 11 23,0 5 0,-3 4 19,3-4 2,0 2-18,0-3 2,0 1-5,3-5 0,8-1 8,4-5-4,1-3 2,5-2 1,3 0-7,3-3 7,-1-12-6,0-5-1,-2-4 2,-3-4 2,-5-2 2,-1-5-6,-4-3 8,-1 0 0,-4-2-4,-2 1 14,-1-2 14,2 1-28,-2 3 23,1 3-26,2 10 9,-3 8-2,0 11-1,-3 5 34,0 0-26,0 1-15,0 22-17,0 13 12,0 11 5,0 7 15,-6 3-11,0 1 19,2 1-3,1 0-9,3 0-9,0-4-2,0 1 5,0-6 13,0-1-18,1-3 0,1-6 4,1-6 5,-2-12-9,1-5 0,-1-10-5,4-4-2,-5-3 7,1 0 0,4-6 26,2-18-21,-1-8-5,0-5-10,-6 1-13,0 2 22,0 6-11,-7 7 12,-1 3 12,-2 4-12,2 2 17,5 3-17,3 2 10,0-1-17,12 1 7,18-4-8,10 2-1,5 0-1,1 1-17,-7 3-1,-7 2-36,-9 1-61,-8 2-112</inkml:trace>
  <inkml:trace contextRef="#ctx0" brushRef="#br0" timeOffset="44177.5538">24645 12337 491,'0'0'82,"0"0"-55,0 0-19,0 0 14,0 0-22,0 0-10,0-3-142,0 3-277</inkml:trace>
  <inkml:trace contextRef="#ctx0" brushRef="#br0" timeOffset="45819.5582">25679 12417 270,'0'0'80,"0"0"-11,0 0-3,0 0-13,0 0-28,0 0-25,0 0-14,9 9 13,-3 7 1,3 2 4,-2-1-3,1-1 7,-2 0-3,2-1-2,-2-4-3,0 0 5,2-4 3,0 0-8,-1-3 0,2-4 4,3 0-10,6 0 6,2-12-7,2-5 2,-2-1-27,-9 0 32,-1 4 0,-5 0 5,-2 3 3,1 2 5,-2 5-6,-2 1 27,0 3-12,0 0 12,0 0-34,1 3-27,4 15 20,1 3 3,5 2 4,0-4 4,4-2 0,-2-2-4,2-2 3,-1-3 2,-1-5-6,4-2 1,-1-3 0,-1 0 1,-1 0-1,-1-6 0,-3-7-1,0-4 0,-2-1-4,-4-3-2,0 0-33,-4 0 17,0 3 14,0 1 9,0 4 5,0 2-5,1 2 0,5 1-2,3 4-7,3 3 9,6 1-4,3 0 4,7 0-7,2 0 5,3 0 2,1 1-1,5 3 2,-1 3-5,-2-4 4,0 0 0,-6-2 0,-2-1 8,-2 0-8,-8 0 0,-5 0 2,-7-3 1,-4-5 24,-2 1 46,0-4-35,-10 3-31,-6 0 17,-3 3-9,-4 5-1,-3 0 4,0 4-12,-1 13-5,6 6-2,7 1 10,8 3-12,6 1 3,0-3-1,9-2-9,8-3 10,10-3 0,3-3 10,6-5-2,6-6-16,1-3-13,3 0-91,-3 0-53,-10-9-212</inkml:trace>
  <inkml:trace contextRef="#ctx0" brushRef="#br0" timeOffset="47270.084">27129 12354 241,'0'0'52,"0"0"-40,0 0 32,0 0-2,0 0 0,0 0-9,94-26-21,-79 26-2,0 6-3,-5 9-4,1 5 13,-4 1-8,-1-2 1,-1 1 2,-1-3-5,-2-3 0,-2-2-6,0-3 1,0-2 0,0-4-1,0-2 2,0-1 14,0 0-9,0 0 34,0 0 10,0-9-35,7-7-6,2-2-10,3 1 0,4 2 1,3 3-1,0 3-5,-2 4 0,-1 4-4,-2 1 0,-2 0 9,-1 3 0,-1 9-1,-1 1-1,-3 2-2,-3 1 4,-3-3-8,0-1-3,0-1 11,0-3 0,0-3 0,0-2-4,0-1 4,0-2 0,0 0 9,0 0 5,0-8-10,12-12-2,3-5-2,3 1 2,-2 3-2,-2 6 0,-4 4 1,-2 4-1,-2 2 0,2 4-5,2 1-6,-1 0 4,5 0 7,1 6 0,0 5 0,2 3-1,2 1 1,2 2 0,0-2 23,0 0-23,-2-3 2,-5-2 0,-1-2 1,0-4-3,-2-1 0,2-1 0,-1-2 8,3 0-6,2 0 2,0-10-1,-2-4 3,0-1-5,-6-2 1,-3 1 2,-4 1 7,-2 1 0,0 4 6,0 1 14,0 4-24,0 2 9,-2 0-16,-5 3-9,-1 0 9,-4 0 0,-1 12 0,3 3-1,2 2-8,4 0 8,4-1 1,0-1-14,0-2 7,4-2 5,9-1 2,2-4-8,6-1-2,4-3 2,7-2-33,-1 0-4,0 0-105,-4 0-84</inkml:trace>
  <inkml:trace contextRef="#ctx0" brushRef="#br0" timeOffset="49143.9231">28357 12367 191,'0'0'190,"0"0"-139,0 0 5,0 0-2,0 0-17,0 0-3,-57-27-12,35 27-4,1 1-13,-5 13 1,3 3-10,0-1 4,8 2 0,5-1-7,7-1 2,3-1 5,0-1 0,9-2-5,3-1 4,2-4 1,0-2 0,1-2 8,2-3-8,-1 0 3,2 0-3,0-13-9,-3-2 2,-1-3 0,-3 0-8,-5 2 13,-1 4 3,-5-1-1,0 6 50,0 3-25,0 2 2,0 2-19,0 0 1,0 0-18,0 2-7,0 9 16,0 3-2,4 1 6,3 1-6,4-3 2,4-2-13,1-4 3,3-1 5,0-6-17,0 0 14,1 0-33,-1-6 28,1-12 13,2-3-3,-5-5-1,1-3 8,-3 3-4,-3 0 22,-2 2-20,0 7 45,-6 5-4,1 5-36,0 4 11,-2 3-18,5 0-5,4 3-4,4 12 5,-2 6 4,-1 2 0,-4 1-4,-3-3 3,-1 0 1,-5-3 0,0-3-5,0-2 5,0-1 0,-12-3-4,-3-2-3,1-5 3,1 0-5,1-2 4,4 0 5,5 0 6,2 0-5,1 0 29,0 0-20,0 0-10,0 0-7,0 0-14,9 0 15,12-2 6,4 0 0,1-3 6,-1 0-3,-1-1-4,-5-1 1,-1-2-1,1 0-4,-2-3-3,1-4-8,-5 3 13,-1-3-10,-4 2 13,-2 0 5,-2 4 3,-2 1 39,-2 3-17,0 3 13,0 3-13,0 0-26,0 0-8,0 0-11,0 10-41,0 10 54,-2 3 3,1-2-1,1 0 0,0-3 5,0-3-5,0-3 0,1-3-4,8-2-2,1-2 6,4-2 0,2-3 3,3 0 3,-2 0-6,2-2 0,0-9 7,0-5-12,-2 0 5,-3-2 0,-3-1 10,-1 3-3,-3 3-7,-4 3 4,-1 6 1,-2 3-7,0-1 2,0 2-8,0 0 0,0 0-2,0 3-8,0 9 12,0 3 7,1 0-5,2-1 4,2 1 0,2-3-2,1-1 4,1-3-2,0-2 0,1 1 3,1-5-3,-2 0 0,4-2 3,0 0-2,2 0-1,-1-4 0,-1-7 8,-1-2-3,-1-4-3,-1-3-1,-4-1 6,-2 0-5,-2 0 1,-2 1-3,0 4 0,0 2 2,0 7-5,0 2 3,0 4-11,-2-1 9,2 2 2,0 0 0,0 0-1,0 0-12,0 0 3,0 0-8,13 0 11,6 0 3,3 0 5,3 0-1,0 0 3,0 0 4,0 0-8,-6 0 1,-2 0 0,-4 2-10,-7 5 10,0 2 0,-4 5-11,-2 1 21,0 0-10,0 1 0,0 0 7,3-3 3,1-1-8,1-1 2,2-4 13,2-1-6,5-1-11,-1-4 0,2-1 11,7 0-8,2 0-3,4-6 0,4-10 11,-3-2-8,0 0-3,-5-3 0,-6 1-7,-6 1 2,-5 1 5,-7 4 0,0 6 0,0 7 1,0 1 24,-3 0-25,-7 16-16,1 5 14,1 4 2,5-3 0,3 1-4,0-5 5,0-2-1,9-4 0,6-4-7,5-4-14,2-4-11,5 0-23,0 0-100,5 0-326</inkml:trace>
  <inkml:trace contextRef="#ctx0" brushRef="#br0" timeOffset="55291.811">30591 12239 105,'0'0'48,"0"0"-20,0 0-6,0 0 12,0 0-10,0 0-23,0 0 36,0 20 42,-5-5-50,0 1 0,1 4-22,2 0 12,2-1-9,0 2-9,0 0 5,0 0-3,11-1-3,7-5 11,1-5-2,5 0-9,1-6 0,2-4 9,-3 0-8,2 0-1,-4-9 0,-1-6 13,-3-2-4,-8-1-8,1 2 17,-8-2-18,-2 2 39,1 2-24,-2 2-15,0 4 57,0 3-41,0 4 8,0 1 8,0 0-32,0 3-10,0 13-9,4 5 19,8 0 0,1-3 0,2-1 0,0 0-4,3-5 9,-4-3-7,0-5 2,-2-1 0,3-3 2,0 0 1,1 0-2,0-9 5,0-4-2,-3-2 6,-2-3 7,-2-2 2,-3-2-1,-3-3-11,-3 0-4,0 3-2,0 2 7,0 5-13,0 6 5,0 4-52,0 3 4,-3 2-169</inkml:trace>
  <inkml:trace contextRef="#ctx0" brushRef="#br0" timeOffset="55561.3688">31306 12489 481,'0'0'212,"0"0"-201,0 0 2,0 0 51,0 0-59,0 0 6,-4 0-11,4 0-24,0 0-5,0 0-58,0 0-90,2 0-52</inkml:trace>
  <inkml:trace contextRef="#ctx0" brushRef="#br0" timeOffset="56195.2866">31512 12430 99,'0'0'156,"0"0"-132,0 0 17,0 0 45,0 0-49,0 0-20,8 5 4,-1-4-6,-1 1 9,3-1-6,3-1-17,2 0 37,2 0-14,0 0-9,2-9 5,-3-4-17,-2-6 7,-2-1-10,-6-3 2,-4-4 12,-1 0-13,0 0-1,-4 3 0,-10 1-3,-2 8 3,1 5 0,1 4 2,4 2-11,4 3 11,2 1-2,1 0 1,3 0-1,0 0-8,0 12 5,0 2-4,3-1 3,8 0 4,8 0 0,4-5 11,4-1 0,1-4-6,2 0-5,-3 0 1,-6 1-9,-2 4 8,-9 1 0,-2 2-2,-5 2 9,-1 2-7,-2 2 11,0-1-3,0-1-8,0-2 0,0 0 0,0-3 3,0 1 0,0-2-2,0-2 1,0-1 7,0 0-12,0 1 3,3-3-14,4-1-22,5-2-125,-1-1-201</inkml:trace>
  <inkml:trace contextRef="#ctx0" brushRef="#br0" timeOffset="56380.2091">32012 12506 502,'0'0'223,"0"0"-217,0 0 35,0 0-17,0 0-11,0 0-13,0 0 0,0 0-20,0 0 16,0 0-65,0 0-71,0 0-300</inkml:trace>
  <inkml:trace contextRef="#ctx0" brushRef="#br0" timeOffset="56812.5684">32292 12072 100,'0'0'122,"0"0"31,0 0-8,5-77-43,-5 67-43,0 4-23,0 1-21,0 5 30,0 0-33,0 0-10,-2 8-2,-5 22-28,3 13 28,-4 9 0,2 2 0,2-1 0,-1-5 2,1-3-2,3-8 0,1-5 2,0-7-7,0-3 5,3-6 0,7-1-7,0-4 7,3-5 0,0-3-3,0-3-15,5 0 15,0 0-24,-2-12-66,-1-3-69,-6-4-123</inkml:trace>
  <inkml:trace contextRef="#ctx0" brushRef="#br0" timeOffset="57097.7518">32165 12250 137,'0'0'237,"0"0"-144,0 0-26,0 0 35,0 0-9,0 0-75,96-30 11,-65 24-11,2 1-8,-1 3-14,-3 1 4,-6 1 0,-2 0 1,-5 0-1,-8 0-32,-2 0-30,-6 0-132,0 0-240</inkml:trace>
  <inkml:trace contextRef="#ctx0" brushRef="#br0" timeOffset="57382.9302">32512 12382 493,'0'0'137,"0"0"-95,0 0 9,0 0-7,0 0-25,0 0-11,1 0-15,-1 0 7,0 0-26,0 0-5,0 0-69,-3 0-135</inkml:trace>
  <inkml:trace contextRef="#ctx0" brushRef="#br0" timeOffset="58300.9965">33087 12039 124,'0'0'54,"0"0"-14,0 0 28,0 0 2,0 0-5,0 0-6,0-18-15,0 18 1,0 0 4,0 0-39,0 0-9,-2 0-1,-6 23-11,-7 8 11,-5 11 0,-4 2 0,2 1 23,0-1-21,2-4 11,-1-2-13,3-4 1,-2-2 5,4-5-2,0-2-2,2-4-2,1-5-5,2-4-20,2-3-95,1-4-79,0-5-15</inkml:trace>
  <inkml:trace contextRef="#ctx0" brushRef="#br0" timeOffset="58702.0925">32816 12160 119,'0'0'22,"0"0"5,0 0 33,0 0-5,0 0 24,0 0-27,17-11-25,-14 11-2,3 3-17,6 15-3,6 8 30,4 1-22,2 3-6,3-3-7,-2 0 4,-1-1 4,4-1-6,2-1 1,-3-1-2,0 0 5,-5-2-9,-8 0 3,2-5-55,-4 1-24,3-7-59,0-6-145</inkml:trace>
  <inkml:trace contextRef="#ctx0" brushRef="#br0" timeOffset="58956.0221">33537 12561 586,'0'0'35,"0"0"-24,0 0-22,0 0 1,0 0 10,0 0 11,-33 48-4,14-30-6,-2 1-1,-2-1-10,-2 0-34,-2-1-144,-4-3-47</inkml:trace>
  <inkml:trace contextRef="#ctx0" brushRef="#br0" timeOffset="66104.4378">33483 12614 6,'0'0'48,"0"0"-29,0 0 33,0 0-13,0 0 0,0 0 7,0 0-13,65-5 22,-65 5-4,0 0-29,0 0 15,0 0-37,-5 0-4,-12 0 4,-8 5 11,-5 4 9,5-3-19,10 0-1,5-1 0,7-1-15,3 0 7,0 1 2,0-2 6,0 0 0,0 0-4,7-1 11,8 1-7,-1-2 7,-3-1-4,-2 0 8,-3 0-11,0 0 3,-4 0 0,-2 0 3,0 0-2,0 0 18,0 0-9,0 0 11,0 0-24,0 0 0,0 0-5,-3 0 10,-2 0-15,-2 4-12,-6 6-81,2-4-59</inkml:trace>
  <inkml:trace contextRef="#ctx0" brushRef="#br0" timeOffset="68140.8287">21970 13681 99,'0'0'64,"0"0"21,0 0-33,0 0 43,0 0-50,0 0-16,-51-57 20,33 56-49,3-1 31,-3 2-11,2 0-4,-2 0 14,-3 0-30,2 8 8,-5 8-8,-1 4 6,1 4-5,1 1 13,4 1 0,7-2 6,3-3-20,5-3 1,4-3-1,0-1-1,0-4 0,4-2 1,8-2 0,0-5 7,4-1-7,4 0 1,4-3 11,4-13-5,3-7-7,-2-1 0,-6 0 5,-4 0-5,-6 2 2,-6 2-1,-2 5-1,-4 7 13,-1 5-11,0 1 58,0 2-41,0 0-9,-1 7-10,-5 12 0,3 4-6,3-1 12,0-2-6,0-3 0,0-2 1,4-4-8,8-1 7,-2-6 0,1-2-6,4-2 12,1 0-6,4-5 0,-2-7-1,0-3-8,-3-2 9,2 3 0,-1-2 4,0 1 1,-3 5-5,-3 1 0,-3 4 5,-3 4-11,2 1 3,5 0 2,2 0-10,1 3 11,0 9 0,-5 3-2,-3 0-3,1 0 3,-5-1 2,-2-4 0,0-2-1,0-5 1,0 0 0,2-3-3,-1 0 11,4 0-8,2-11 3,5-9-2,4-4-2,2 0-5,0 3 6,-1 6 0,-4 3 2,0 5-2,-4 4 0,-1 3-4,3 0-6,0 0 9,3 4 1,1 10-4,-2-1 7,2 2-3,-1 0 0,-1 1 0,-3 0-2,1 0 2,-4 1-57,4-5-65,-2-8-383</inkml:trace>
  <inkml:trace contextRef="#ctx0" brushRef="#br0" timeOffset="68696.0814">22735 13723 299,'0'0'78,"0"0"-70,0 0-6,0 0 30,0 0 49,0 0 33,15-53-38,-24 53-59,-6 0-6,-4 3-7,-2 11-3,-1 6-1,-1 2 0,8-1-2,4 2 2,6-4-3,5 1 1,0-4 2,0-2 0,2-3-1,5-4 4,3-2-6,-2-4 3,1-1 0,4 0 10,1 0-8,0-9 2,2-7 2,0-7-3,-3-6 2,0-4-5,0-6 3,-4 0 5,-5 0-8,-2 0 19,-2 3 25,0 3-19,0 4 23,-2 6-16,-2 8-10,1 8 14,1 4-25,2 3-1,0 1-10,0 26-40,2 11 33,7 10 7,1 0 0,-1-2-3,2-6 3,0-5 0,3-5-2,1-5 7,1-3-10,0-6-24,1-5-55,2-4 24,-5-4-53,-1-3-281</inkml:trace>
  <inkml:trace contextRef="#ctx0" brushRef="#br0" timeOffset="70247.4401">23832 13647 244,'0'0'50,"0"0"-29,0 0 19,0 0 21,0 0-31,0 0 20,-78-21-18,66 32-31,2 7 29,1 3-27,5 1 2,2 1 13,2-1-11,0-2-5,3-4-2,12-1 6,1-3-5,4-3-1,-1-3 0,4-4 8,2-2-6,0 0 3,0-6-5,-5-8-12,-4-1 10,-7-2-1,-4-1 3,-5 2 5,0-2-1,0 4-2,-8 2 19,-5 2-20,-2 2 13,3 3-10,0 5-3,6 0-2,3 0 1,3 0 0,0 0-6,0 3 4,2 4-2,7-3 3,4-1 1,2-1 5,3-2 3,2 0-7,2 0 4,1-5-1,-2-7 1,-3-3-5,0-3 0,-4-6 29,0-3-13,-1-5 6,-4-3 7,-1-1-29,-3 1 33,-4-2-11,-1 4-20,0 5 25,0 3-21,0 7 5,0 5-2,0 7 8,0 3-16,0 3-1,0 0 1,0 9-9,0 19-14,0 14 22,3 10 0,5 4 5,1-1-5,0-1 0,3-4-1,-1-7-3,5-3 4,-3-4 0,0-7 2,1-3 6,2-6-8,-4-6 0,-2-7-4,-1-4 1,1-3 3,0 0 0,0-6 6,-2-9-6,-2-3 0,-2-3-5,-4-2-14,0-1 4,0 1-14,0 3-8,0 3 34,-3 6-2,2 6 5,1 2 7,0 3-2,0 0-5,0 0-7,4 0-4,11 1 7,6 3 5,2 1-1,2-4 3,-3-1 4,0 0-10,-5 0 3,-1 0 0,2-4 1,0-5 0,-3-3 0,0-3 0,-3-5 12,0-4-13,0-4 0,0-5 4,0-4-3,-2-2 3,-1-1-1,-3 1 35,-2 2-38,-2 7 30,-2 6-4,0 6-21,0 6 24,0 6-27,0 3 3,0 3-3,0 0-2,0 0-3,0 21-8,1 17-15,4 13 25,-2 6 1,0 1 0,2-6 21,-1-2-21,0-7 11,4-4-11,2-5 9,5-7-17,2-6 8,-1-3 0,1-6-1,0-5 1,3-5-23,1-2-4,-1-2-61,0-14-41,-11-4-401</inkml:trace>
  <inkml:trace contextRef="#ctx0" brushRef="#br0" timeOffset="70548.2466">24487 13510 404,'0'0'83,"0"0"-83,0 0 0,0 0 75,0 0-16,0 0-37,50 3 24,-17-5-26,3-1-3,5 0-12,5 0 4,3 1-9,2-2 0,-5 1-4,-7 0-7,-10 0-4,-9 1-25,-7 2 0,-10 0-78,-3 0-131</inkml:trace>
  <inkml:trace contextRef="#ctx0" brushRef="#br0" timeOffset="72267.913">25199 13579 136,'0'0'147,"0"0"-26,0 0-57,0 0 15,0 0-38,0 0-12,-14-14 7,5 14-31,0 0-5,-4 0 4,-7 3 7,0 8-11,-5 4 0,0 3 0,1 0 0,1 1 1,6 1 3,4-2 2,5-1 0,7-2-9,-1-2 3,2-1 0,0-3-5,0-1 5,0-2 0,9-2-1,3-1 5,5-1 1,3-2-5,6 0 5,-4-5 0,-1-5-5,-3-2 0,-5-3 6,1-2 0,-4-2-6,-1-1 0,-3 0 4,0 6 1,-2 0-5,-2 5 0,-1 3 3,-1 3 11,0 3-6,0 0-8,0 0 3,0 1-7,0 12-9,2 3 13,4 2 8,2-3-7,3 0-1,-2-3 0,3-2-2,3-1-1,0-4 3,6-2 0,-2-3 4,-1 0 2,-1 0-6,-5-3 0,-1-7-1,-2-2-5,2-3 6,-3-4 0,2 0 9,-4-2-5,-2 1-4,-2 5 0,-1 3 10,-1 5-10,0 4 14,0 3-4,0 0-10,0 0 0,-6 14 0,2 7-7,-2 2 11,6 0-8,0-4 4,0-1 0,0-2-2,0-4 2,9-5-1,0-1-2,4-3-13,2-1 16,6-2-1,3 0 1,-2-9-7,2-7 2,-3 2 5,-4 2-2,-3-2 7,-2 4-5,0-1 0,-3 4 2,2 0 11,0 3-12,2 1 3,-1 2-4,4 1 1,-3 0-4,1 4 3,-2 8-10,-5 0 8,0 3 2,-2-3 0,-2 2-7,0-2 13,-1-1-6,-1-4 0,-1 0 3,0-2-8,2-3 7,-2-2-2,1 0 4,-1 0 7,0 0-5,0 0-2,3-7 8,0-5-20,3-4 8,1-2 0,5-1 5,3 3-3,2 3-2,-3 2 0,-3 5-3,-2 3-5,3 3 8,0 0 0,1 0-8,2 0 8,-1 5 0,-1 3-1,2 2 8,0 0-14,1-2 7,4-1 0,-1-1-1,-1-3 1,-2 0 0,-2-1 0,1-2-12,-2 0-35,3 0-87,-2-10-218</inkml:trace>
  <inkml:trace contextRef="#ctx0" brushRef="#br0" timeOffset="72606.5063">25442 13453 502,'0'0'78,"0"0"-70,0 0-3,0 0 15,0 0 13,0 0 0,0 0-33,0 0-10,0 0-67,-6 0-259</inkml:trace>
  <inkml:trace contextRef="#ctx0" brushRef="#br0" timeOffset="79755.9413">26420 13389 141,'0'0'115,"0"0"6,0 0-7,0 0-30,0 0-18,0 0-14,0 0-30,3-42 12,-3 42-16,0 0-8,0 0 1,0 0-11,2 5-1,1 14-19,4 10 20,1 5 5,-2 7-4,-2 1 7,-1 2 13,-1-2-18,-1-1 2,-1-5-5,0-2 9,0-1-14,0-2 5,0-3-19,0-1-3,-6-4-65,0-5-45,2-3-59,4-9-162</inkml:trace>
  <inkml:trace contextRef="#ctx0" brushRef="#br0" timeOffset="80088.0193">26592 13719 155,'0'0'68,"0"0"-59,0 0 79,0 0-11,90-9-21,-61 4 15,6-1-12,3 0-40,-3 2 3,-3-1-22,-3 2 11,1 0-11,-4 1 0,0 1 0,-1-1 0,-2-1 0,-3 2-5,-4-2-14,-2 0-85,-8 0-40,-3-3-124</inkml:trace>
  <inkml:trace contextRef="#ctx0" brushRef="#br0" timeOffset="80357.616">26855 13562 283,'0'0'98,"0"0"-47,0 0-40,0 0-7,0 0 64,0 0 7,-2 79-21,2-57-35,0 1-4,0-5-14,2 1 10,-2-2-13,1 1 2,-1-3-21,0 0-30,0-6-128,0-7-188</inkml:trace>
  <inkml:trace contextRef="#ctx0" brushRef="#br0" timeOffset="80874.5904">27171 13457 419,'0'0'123,"0"0"-72,0 0 6,0 0-43,0 0-14,0 0 0,-2-3 2,20 9-2,7 3 0,5 1 4,3 1 14,1-2-16,-1 0 0,0 0 2,-3 0 7,0-1-11,-3-1 0,-2 1 0,-5-2-5,-6 1 5,-3-2 0,-5-1 4,-3 1-2,-2-1-2,3 3 0,-4 0-5,0 2 2,0 1 6,-4 3 2,-8 2 32,-5 1-22,-3 2 5,-1 3-14,0 2 2,0 0-10,-3 0 2,-1 1-3,-2 1-1,1-3-39,1 1-27,5-6-75,7-4-84</inkml:trace>
  <inkml:trace contextRef="#ctx0" brushRef="#br0" timeOffset="81128.5315">27601 13812 144,'0'0'464,"0"0"-464,0 0-20,0 0 12,0 0 3,0 0 5,0 0 0,3 45 1,-15-28 22,-6 1-23,0-2-2,-3 1-8,-1-1-49,-1 1-39,-1-3-139</inkml:trace>
  <inkml:trace contextRef="#ctx0" brushRef="#br0" timeOffset="82764.1546">28162 13812 213,'0'0'189,"0"0"-184,0 0 21,0 0-16,0 0 16,0 0-4,-20 38-17,20-32 17,6-3-21,3 0 7,1-2 20,4-1-15,4 0 1,0 0 7,7-3-21,0-12 13,2-3-7,-2-6-5,-2-5 8,-2-2-7,-6-2-2,-2-1 2,-4 2 4,-3-2-6,0 1 0,-5 0 6,-1 2 23,0 0-14,0 3-4,0 6 13,0 3-22,0 8 21,0 7 0,0 4-13,0 0-2,0 2-8,0 21-7,-1 15-7,-3 9 14,2 4 0,2-1 0,0-7 0,2-4-3,13-7 3,5-3 0,6-8-1,4-5 9,1-3-8,5-9 0,1-4 4,5 0-7,4-18 3,-4-7 0,-3-4-13,-5-4 13,-7-2 0,-6 2 0,-6-3 0,-2 0-4,-4 0 4,-3 0 0,-4 1 13,-2 6-6,0 5 7,0 9 9,0 8-16,0 4-3,0 3-4,0 0-3,0 13 0,0 17-13,-3 12 16,0 7 0,1-2 6,2-3-6,0-3 0,0-3 0,0-8-4,0-5 4,0-4 0,0-6 0,0-4 4,0-7-4,0-4 0,0 0 1,0 0 11,0 0-7,5-13 11,5-8-16,2-6-9,3 3 1,0 3 0,-3 6-7,-1 5 13,-3 4 2,0 6 0,-2 0-7,2 0-6,0 2 9,2 12 2,4 2-5,-1 1 0,3 1 8,0-2-1,3-1 4,-1-2 3,3-5-7,1-2 0,-1-2 2,1-4-3,1 0 1,-3 0 0,-3 0 7,-2-8 0,-6-6-7,-5 0 0,-1-3 6,-3-1-9,0 1 5,0 2-2,-1 5 32,-5 0-29,0 7 26,1 2-21,0 1-8,0 1-8,2 15-9,-1 5 17,2 1 0,2-1 0,0-1 0,8-4-4,6 0 8,4-6-8,5-2 4,3-7-19,7-1-4,0 0-50,0-12-24,-9-8-401</inkml:trace>
  <inkml:trace contextRef="#ctx0" brushRef="#br0" timeOffset="83296.0849">28035 13626 122,'0'0'94,"0"0"-74,0 0 52,88 0-8,-42 0 31,3-2-33,6-1 10,-3 0-39,1 0-31,2-3 1,2 0-3,-1-2-113,-4 1-197</inkml:trace>
  <inkml:trace contextRef="#ctx0" brushRef="#br0" timeOffset="84220.6723">29798 13400 85,'0'0'145,"0"0"-71,0 0-10,0 0 11,0 0-25,42-89 16,-20 72-31,2 2-25,-1 2 28,-4 5-32,-9 4 10,4 4-13,-2 0 9,3 0-13,6 19 1,-4 10 0,0 6-7,-7 4 20,-7 4-13,-3 1 0,-8-2 4,-17-1-7,-5-5 3,-1-5 0,0-2 10,1-3-2,2-7-8,5-4 0,11-6 11,5-4-15,7-4 4,0-1 0,0 0 5,0 0-4,19 0 14,13-3-1,10-6-9,7 0-1,0 2-4,-4-1 6,-3 2-11,-8 3 5,-4 1-15,-5 2-32,-6 0-111,-5 0-38,-5 0-69</inkml:trace>
  <inkml:trace contextRef="#ctx0" brushRef="#br0" timeOffset="84815.7732">30188 13576 191,'0'0'37,"0"0"-24,0 0 1,0 0 8,0 0 44,0 0-15,86-40 0,-77 40-18,1 2-30,-2 10 10,-2 3 8,-2 2-14,-4 2 11,0 1-12,0 0-4,0-3 16,0-3-16,0-5 5,0-3-7,0-3 2,0-2-2,0-1 18,0 0 7,0 0 30,0 0-14,0-11 5,4-7-46,9-3-1,0 1 0,3 4 1,-2 3 0,-5 4 4,-2 3-4,-1 3-1,2 3 0,0 0-15,3 0 16,1 9-1,1 3 1,-2 3-7,0 2 7,-3-2 0,-2 0-2,-1-2-7,-1 1-19,-1-2-33,4-1-78,0-2-29,3-6-103</inkml:trace>
  <inkml:trace contextRef="#ctx0" brushRef="#br0" timeOffset="85354.8115">30786 13577 503,'0'0'58,"0"0"-37,0 0 27,0 0-6,0 0-17,0 0-25,-57 0 0,30 20-1,3-1 1,4 1 0,6-1 6,5-2-4,-1 0-2,8-5 0,2-1-3,0-2-2,0-4 2,0 0-2,9-4-3,3-1 16,6 0-4,-2-1-2,2-9 8,-1-4-10,-3-3 0,0-3 2,-1-3 8,-1-6-9,1-1 0,1-9 0,-3-3 6,0-5-9,-3-4 2,-3 1 0,-1 3 25,-2 10 4,-2 11 1,0 11 16,0 9-35,0 6 24,0 0-35,0 12-23,0 23 12,-3 14 10,-3 10 1,-1 3 0,6-5 3,1-6-5,0-7 2,9-4-3,10-7 0,1-2 3,4-6-22,-1-5-2,4-8-43,-4-7-56,1-5-289</inkml:trace>
  <inkml:trace contextRef="#ctx0" brushRef="#br0" timeOffset="88347.1568">31460 13668 324,'0'0'161,"0"0"-112,0 0-34,0 0 19,0 0-30,0 0-2,0 0 6,0 0-4,0 1 3,6 0 7,0-1-13,5 0 17,2 0-13,2 0 2,3-2-1,-3-8-6,-1-1 0,2-7 4,-3-3 4,-1-2-8,-3 0 0,-2 2 2,-1 5-4,-1 2 5,-4 3-3,1 7 5,-2 1 10,0 3-8,1 0-7,2 0-8,5 10 7,4 12-10,0 2 11,4 1 3,-1-1 0,1-3-3,-4-1 0,1-2 3,-2-3-8,-3-3 5,-4-3 0,-4-3-3,0-1-36,0-2 7,-12-3 23,-6 0 9,3 0 8,1 0-1,3 0-3,6-2 55,2 1-33,2 1 20,1 0-38,0 0-4,0 0-8,0 0-1,0 0-4,7 0 9,9 0 2,9 0 4,-1 0-4,-1 0 5,1-5-12,-4-3 5,2-2-2,0-6-2,3-2-2,-3-8-4,-1-3 10,-3-4-4,-5-5 4,-1 2 0,-3-3 0,-6-2-3,1 2 7,-2 0-4,-1 5 11,1 4-9,-1 10 23,1 8-7,-2 7-18,0 5 38,0 0-38,0 16-17,-3 20 16,-6 12-8,-1 7 9,3 1 0,6-4 0,-1-5-4,2-4 5,-1-7-1,-2-4 4,-2-9 4,2-2-8,-4-4 0,4-4 1,-1-8-7,1-2 6,3-1 0,0-2 13,0 0-4,0 0 3,0 0 19,0 0-9,0-5 3,0-2-25,0-2 0,0 1 6,0 0 3,0 3-9,0 2 0,0 0 0,0 3-4,0 0 4,0 0 0,0 0-17,0 0 17,-3 0-4,3 0 0,-3 0-18,1 4 20,2 0 2,0-1-3,0-1-7,0-2 11,0 0-1,0 0 9,0 0 0,0 0-5,0-3 1,3-12-5,11-3-3,3-3-27,6 1 7,-2 4 16,1 5-25,-1 2 20,-4 6-2,-3 0 3,0 3 2,-3 0 9,2 0 0,-1 2-5,2 8 5,2 2 0,-3 2 0,0 0 1,0-1-8,-2-1 7,0 0 0,-1-2 0,-1 0 3,-2-3-3,5-1 0,-1 0 0,-1-1-3,7-4 7,-4 0-4,5-1 5,-1 0 2,-1 0-7,-3-8 0,0-5 5,-2 2 1,-2-3-6,1 0 0,-2 3 4,-2 0 2,-1 2-6,-1 1 0,-4 5 3,0 1-12,0 2 9,0 0 0,0 0-7,-6 2-24,-5 14 31,-3 3-3,0 2 10,5 0-14,6 0 5,-1-3 2,4-2-6,0-3 12,0-3-6,0-1 0,7-2 0,2-2-3,6-3 3,4-2 0,4 0 15,-4 0-10,1-2-1,-4-11-4,-3-2 0,-3-3-2,-6-3-5,-4 0-3,0 1-2,0 4 0,-7 3 12,-3 3 15,0 4-12,1 2 6,5 2-3,2 1 1,2 1 2,0 0-9,0 0 0,0 0 0,0 0-22,0 0 17,0 1 5,3 1-11,7-1 10,1-1 2,4 0 6,1 0-6,-4 0 7,1-1-8,-6-4 0,-4 4 5,-2 1 3,-1 0-6,0 0 9,0 0-6,0 0-5,2 0-2,1 0-9,1 7 5,2 8-4,0 0 10,-2 1 0,1-2 4,-1 0 2,6-4-6,-2-2 0,3 1-1,-1-3-2,7-3 3,0-3 0,0 0 15,4 0-11,-8-8-4,0-3 2,-2-5-1,-3 0-2,-1 0 1,-3 3 0,-1 4 10,-3 5 10,0 2 22,0 2-16,0 0-26,0 0-11,0 4-14,0 10 22,0 4-2,0 0 5,3-1 0,5-1 1,0-2 5,2-4-8,2 2 2,0-4 0,3-3-2,-2-4 2,0-1 0,1 0 5,-1-3 4,-1-12-9,0-5 0,0-3 5,0-4 18,1-2-20,-2-3 12,0-6 6,-1-2-9,-1-4-14,-3-6 2,1-1 0,2 0-5,-6 3 5,-1 5 0,-2 9-6,0 7 4,0 10 1,0 9 0,0 3-5,-2 5-7,-1 0 13,-3 9-14,-3 21 6,-3 17 8,-2 10 1,3 3-1,5 2-3,3-7-7,3-5 10,0-6 0,3-6 2,7-4 0,-2-3-2,1-3 1,0-4 3,-5-6-8,7-6-44,2-7-44,2-5-62,0 0-363</inkml:trace>
  <inkml:trace contextRef="#ctx0" brushRef="#br0" timeOffset="88864.1261">33283 13641 238,'0'0'236,"0"0"-190,0 0-41,0 0 23,0 0-28,0 0 2,0 0 16,-86 13 2,70-1 7,2 0-10,5 1-9,6 0-4,-1 0-4,4-1 0,0-3-6,0-1 6,0-2 0,0-2-5,1 0 2,8-4 3,-2 0 3,3 0 0,0-4 53,3-10-26,3-7-9,0-7 2,0-5-14,-4-3-6,0-5-3,0-3 8,-8-1-8,1-3 2,-5 2 6,0 1 25,0 4-25,0 9 9,0 11-7,0 10-2,0 8-3,0 3-5,-2 17-31,-5 28 16,-1 17 15,3 10 4,-2-2-4,7-7 6,0-8-9,0-3 3,0-7-6,12-6-1,0-4-44,3-7-38,2-10-85</inkml:trace>
  <inkml:trace contextRef="#ctx0" brushRef="#br0" timeOffset="90737.591">21977 14708 189,'0'0'107,"0"0"1,0 0-38,0 0 35,0 0-31,0 0-33,2-34 20,-2 34-36,1 0-25,4 13 0,1 14 14,3 10-14,-5 7 19,0 0-11,-2 1 18,-2-3-19,2-3-5,-1-1 6,2-5-2,0-3-6,-1-3 0,-2-4-2,0-2-9,0-5-7,0-5-21,0-5 25,0-3-38,0-3 21,0 0 29,0 0 2,0 0 6,0-3 1,0-8-2,0-1 25,0-1-19,0-4 2,1-3 25,5-1-37,6-2 6,1-5-4,7 1 1,5-2 3,1 8-6,-1 5-1,-1 7 0,-3 7 2,-3 2-5,1 5 1,-1 17 2,0 4-7,-6 3 5,-7-2 2,-5 1-3,0-2 12,-7 0-10,-12-1 1,-8-2-16,-3-4 13,2-4-13,4-6 9,4-4 1,7-3-19,3-2 25,2 0-6,1 0 6,5-5-3,2-1 10,0-2-7,0 6 8,0-3-3,5 2-5,13 1 0,7-1-1,5 0-8,3 1 12,2-3-3,4-1 6,4 0-5,4-2-1,3 1 0,1-2 2,2-1-7,-11-1 5,-9-1 0,-10-1 11,-8 2-1,-8-5-10,-5 3 15,-2-4-13,0 5 17,-2 2-2,-8 1-14,-2 6 36,5 1-33,0 2 3,0 0-9,0 18-15,-1 6 14,4 2-2,4-2 3,0-2-3,0 0 0,16-3 3,7-1-2,5-1 2,5-2-15,3-3-8,4-6-38,-2-3-50,-5-3-189</inkml:trace>
  <inkml:trace contextRef="#ctx0" brushRef="#br0" timeOffset="91802.8697">23261 15087 230,'0'0'178,"0"0"-178,0 0 7,0 0 13,0 0 11,0 0 2,7 20 17,-3-19-20,1-1-7,2 0-5,4 0-11,7 0 11,4-11-18,5-4-2,0-3-7,0-1-50,-3-2-15,-7 4 25,-6 4 3,-7 3 29,-2 6 17,-2 3 7,0 1 90,0 0-25,0 0-72,0 13-3,0 7 3,-2-1 6,1 1 11,1 0-9,0-4 24,0-1-15,0-4-3,0-1-7,4-4 5,1-1-12,5-4 0,2-1 0,3 0 0,3-9 0,1-4 0,-1-1-3,0 0 9,-4 3-6,2 0 0,-1 2 1,1 1-5,-1 5 4,0 2 0,-3 1 3,1 0-1,-2 0-2,-2 4 0,0 4 8,-2-1-8,-1 1 0,-3-2 9,0-2 8,0-2-15,-1-2-2,0 0 5,2 0 0,0 0-1,4-3-4,2-9 2,2-1-3,0-1 1,3-1 0,1 0 0,5 3 3,0 1-3,0 5 0,0 3-5,-5 3 3,-1 0 1,-4 6 1,-4 9-9,2 0 22,-3 2-13,0-2 1,0 0 2,1-1 18,-1-3-21,2 0 8,-2-4-8,1 0 0,4-4-1,2-3-35,3 0-58,-2-3-130</inkml:trace>
  <inkml:trace contextRef="#ctx0" brushRef="#br0" timeOffset="92056.919">23587 14852 495,'0'0'100,"0"0"-37,0 0-47,0 0 25,0 0-40,0 0 6,-3-20-7,3 19-1,8 1-48,4-2-191,4 0-165</inkml:trace>
  <inkml:trace contextRef="#ctx0" brushRef="#br0" timeOffset="92890.199">24687 14664 281,'0'0'134,"0"0"-22,0 0-31,0 0-45,0 0 15,0 0-50,-5 0 3,19 21 12,1 8 2,1 1 24,-4 3-29,-5 0-1,-5 2 6,-2-2-18,0 0 3,0-2 6,0 1-4,0-3-10,0-4 3,-4-4-51,4-3 18,0-7-37,0-4-110,0-5-145</inkml:trace>
  <inkml:trace contextRef="#ctx0" brushRef="#br0" timeOffset="93175.4047">24997 14965 118,'0'0'295,"0"0"-289,0 0 24,0 0 35,0 0 17,0 0-16,0 0-44,91-23 4,-63 19-25,4 1 10,-1 0-8,2 1-3,-3 2 0,-6 0 0,-3 0-69,-7 0-45,-5 0-114</inkml:trace>
  <inkml:trace contextRef="#ctx0" brushRef="#br0" timeOffset="93745.8028">25415 14733 157,'0'0'131,"0"0"-31,0 0-13,0 0-23,0 0-37,0 0-21,31 0-5,-5 0 23,2 5-8,2-1-12,-1 2 4,1-1-5,-1 1 3,2 0-6,-1 0 1,0-2-2,-5 1 5,-2-2-4,-7-1 0,-6-1 6,-2 2-6,-2-2 0,-3-1 2,-2 2-10,1-2 8,-1 3 0,2-2-1,0 1 9,-3 3-16,0 0 8,0 5 0,0 1 23,0 2-3,-9 2 1,-4 1 22,-2 0-39,-4 4-2,2 0-2,1-1 4,1 2-9,-2 2 5,2-3-9,-2-1-6,-3 1-39,5-4-13,3-1-34,0 2-33,6-3-43</inkml:trace>
  <inkml:trace contextRef="#ctx0" brushRef="#br0" timeOffset="95343.3559">26212 15137 281,'0'0'240,"0"0"-196,0 0 19,0 0-5,0 0 4,0 0-16,1 0-21,-1 0-9,0 0-16,0 0-9,0 0-20,0 0-41,0 0-15,0 0-141,0 0-61</inkml:trace>
  <inkml:trace contextRef="#ctx0" brushRef="#br0" timeOffset="101528.0115">27571 13841 9,'0'0'21,"0"0"10,0 0-28,0 0 1,0 0 8,0 0 14,0 0 6,24-24 4,-24 24 10,0 0 23,0 0-2,0 0-3,0 0-4,0 0-15,0 0-8,0 0 2,0 0-36,0 0-3,0 11-12,0 12 12,0 6 19,-5 4-5,0 1 4,-2 4 8,0 3-21,-1 0 5,-1-1-1,2-2-5,-1-5 8,2-3-9,2-5-3,-2-2 2,3-5 3,-3-3-5,5-4 0,-2-4 3,1-4-1,2 0 0,0-3-2,0 0 35,0 0-23,0 0 21,0-15-33,5-4 16,8-6-27,3-1 11,4-3-1,-4-1-13,1 3 6,-5 1 4,1 5 1,-6 4-13,-1 9 8,-3 3 8,-3 5 0,5 0-7,2 15-12,5 11 19,4 3 0,3 3-1,0-2-2,-1-2 3,0-4 0,-2-4 4,-2 0-3,-5-2-1,-1-3 0,0-3-13,-2-4-84,1-5-153</inkml:trace>
  <inkml:trace contextRef="#ctx0" brushRef="#br0" timeOffset="102329.7668">28000 13957 89,'0'0'66,"0"0"-34,0 0 4,0 0-5,0 0-10,0 0-21,2-2 0,-2 2-14,0 0 11,0 0 3,0 0 27,0 0 18,0 0 8,0 0-26,0 0 5,0-1 0,1-1-18,-1 1 17,4-3-5,-3 1 10,3-1-17,-1 0-5,-1-1 1,2 2 9,-4 3-22,2 0 38,-2 0-25,0 0 1,0 0-11,0 6-5,1 14 0,2 4 26,-1 3-23,-2-1 13,0-1-16,0-1 0,0-1 4,0-2-4,-6 1-44,-14-1-48,-1-4-181</inkml:trace>
  <inkml:trace contextRef="#ctx0" brushRef="#br0" timeOffset="104651.684">26589 13100 371,'0'0'77,"0"0"-72,0 0 5,0 0 2,0 0 4,0 0 9,0 12-20,9-11 14,3-1 1,3 0-15,-2 0 10,1 0-14,-3-5 0,0-4 10,2-5-11,-2-5-3,2-10 3,2 1-24,-3-6 19,-2 2 0,-7 3 5,-3-2 9,0 4 0,0 0 6,-7 3 17,1 6-30,2 3 35,-2 6-20,4 5 5,1 4 15,1 0-36,-2 0 8,2 4-9,-1 25-30,-1 13 30,-2 14 0,1 2 1,1 1 37,2-2-31,0-3 12,0-4-9,0-2-4,0-4-9,0-4 3,0-5 0,0-7 0,0-2 0,0-8 0,0-6 1,0-4-1,0-3-17,0-5-7,-1 0 24,-2 0-10,0-13-7,0-2 15,0-2-9,1 0 5,2-3 0,0 0-6,0 1-23,5 1 19,5 0-10,4 3 16,-2 1 9,7 4-24,-2 0 25,3 5 0,3-3-2,-2 0-1,3 3 3,1-2 0,0 0-3,-1 0 9,-4 0-6,-7 1 0,-4 4-7,-5-1 6,-1 1 1,-3 2 0,0 0 13,0 0-11,0 0 6,0 0-8,-4 3-11,-5 7 9,-3 1 4,5-1-2,-1 0 15,5 0-15,1-1 0,2 0-2,0-3 4,0 0-6,0-3 3,10-2-1,2-1-6,1 0 8,-1 0-10,-3 0 2,-3-2-11,0-7 17,-3-2-16,0-3-9,-3 1 25,0 1 0,0 1 2,0 4 7,0 3-2,-5 2-10,-1 2-19,2 0 18,-2 0 6,6 0 0,0 0 11,0 0 1,0 0-10,0 0-2,3 0 6,3 0 1,0 0 5,3 0-12,2 0 3,5-9 7,0-5-3,0-2-7,-2-1 0,-7-1 3,-5 0-3,-2 3 1,0 3 9,-3 4 53,-5 2-49,1 0 13,2 2-27,2-1 14,0 2-13,2 1-1,1 2 0,0 0 16,0 0-6,0 0-11,0-2 1,12 2-14,10 0 9,8 0 5,1 0 0,2 0 5,0 4-1,-5 5-4,-4 5 0,-9 2-4,-2 1 0,-2 1-3,-6 0 7,-2 2 6,-2-2-4,1-2 3,2-1-4,2-1 4,3-2-5,6-3 0,3-5 2,7-2-9,5-2 1,6 0-56,-2-10-121</inkml:trace>
  <inkml:trace contextRef="#ctx0" brushRef="#br0" timeOffset="104974.6505">27681 12742 450,'0'0'57,"0"0"-51,0 0-6,0 0 0,0 0 1,1 78 47,-1-39 1,0 2-14,0-5-30,0-3 6,0-3-11,0-4 7,0-3-12,0-2 5,0-2-32,0-5-75,0-7-138</inkml:trace>
  <inkml:trace contextRef="#ctx0" brushRef="#br0" timeOffset="105754.286">27916 13117 349,'0'0'60,"0"0"-55,0 0-5,0 0 20,0 0-11,0 0 7,0 1 1,7-1 8,6-3 16,2-9-39,-1-4-4,-1-4-6,2-1-24,0-2 21,-2 1-22,-2 7 30,-4 4-6,-3 7 13,-4 2-4,2 2 13,1 0-11,1 2-2,6 13 1,-1 0 12,1 1 4,-3-1-8,-2 1-3,-2-5 1,0-1-3,-1-3 15,0-1-18,-2-3-1,0 2 18,0-4-15,0-1-3,-2 0 20,-2 0-18,1 0 22,2 0-19,-2 0 5,3 0 48,0 0-45,-2 0 2,2 0-15,0 0-20,0 0 14,0 0-16,11 0 22,8 0 7,3 0-2,1 0-1,-2-3-4,0-4 2,-5-4-2,1-4 0,-2 0 0,-1-3 6,1-5-6,0-2 0,-3-6 13,-2-3-11,-4-3 23,-3-3-4,-1 3-13,-2 2 24,0 8-1,0 6 1,0 9 7,0 7-31,0 4 6,0 1-14,0 0-13,0 14 9,0 18-24,0 16 28,0 4 0,0 1 5,0-4-5,5-10 0,1-7 4,1-8-9,2-6 5,0-3 0,3-4-7,3-4-19,4-5 6,1-2-48,2-5-137,-3-14-339</inkml:trace>
  <inkml:trace contextRef="#ctx0" brushRef="#br0" timeOffset="105992.5959">28162 12916 136,'0'0'353,"0"0"-353,0 0 0,0 0 0,0 0 46,0 0 30,111 14-38,-69-15 0,6-12-38,-2 3 8,-1-2-16,-3-2 6,-5 6-67,-4-2-89,-12 3-134</inkml:trace>
  <inkml:trace contextRef="#ctx0" brushRef="#br0" timeOffset="121664.291">22140 16178 56,'0'0'179,"0"0"-97,0 0-20,0 0 24,0 0 4,0 0-59,0-4 0,0 4-23,0 0-1,4 0-12,13 0 6,4 0-1,9 0 6,6 0 4,4 0-10,3 0 0,3 0 4,-1 0-8,-3 0 4,-2 0-19,-7 0-48,-10 0-123,-10 0-148</inkml:trace>
  <inkml:trace contextRef="#ctx0" brushRef="#br0" timeOffset="122112.0595">22389 16248 104,'0'0'172,"0"0"-84,0 0 9,0 0-34,0 0-31,0 0-32,0 24 11,-1-5 7,-5 5-4,1 5-10,-2-1 23,4 3-27,1-2 5,1 2-8,1 2 16,0-2-13,0 1 0,0 1 1,0-1-13,0-5 12,-3-3-59,-2-4-16,-1-5-92,-4-6-128</inkml:trace>
  <inkml:trace contextRef="#ctx0" brushRef="#br0" timeOffset="122350.3796">22176 16742 104,'0'0'211,"0"0"-169,0 0-1,0 0-6,0 0-19,0 0-10,0 5 11,0 0 39,12-1 10,10-1-11,11-3-7,10 0-39,2 0 6,-1-4-15,-3-4-5,-7 3-8,-2 2-46,-6 2-69,-3-2-28</inkml:trace>
  <inkml:trace contextRef="#ctx0" brushRef="#br0" timeOffset="123622.4763">22865 16677 417,'0'0'69,"0"0"-54,0 0-13,0 0 1,0 0 27,0 0-17,13-5 28,-7 2-10,4-2-11,0 1 3,-1 0-23,0-4 1,1-3 8,4-4-8,-4-3 4,5-3-5,-3-6 9,0-5-13,-3-4 4,-2-3 0,1-1 0,-4 0 2,-4 6-2,0 1 0,0 4 7,-4 4-8,-2 0 1,0 6 0,3 1 7,0 6-7,1 2 10,1 6-3,-1 3-2,1 1 9,1 0-14,0 0-11,0 5 10,0 23-14,0 14 15,0 11 3,0 11 8,1 7-11,4 3 0,1 1 7,0-1 7,-3-3-13,1-2 4,-4-3 2,5-3 0,-4-6-7,1-2 0,1-6 1,-3-6-5,0-7 4,0-8 0,0-6 0,0-6 0,0-9 0,0-2-3,0-5-31,-3 0 34,-2-14 9,-2-8-6,2-7-3,4-1 8,1 3-10,0 0 2,-3 3 0,0 1 7,0 0-7,-2 4 0,2 1 5,3 0-4,0 2 7,3-2-8,21-1-1,12 3-1,6 2-3,3 4-38,-2 2-4,-4 2-74,-5 2-58,-3-1-93</inkml:trace>
  <inkml:trace contextRef="#ctx0" brushRef="#br0" timeOffset="125173.4559">23904 16407 254,'0'0'116,"0"0"-70,0 0-34,0 0-6,0 0 65,0 0-4,19-29-25,-19 29-38,0 14 7,0 7 1,1 3 20,1-3-31,1 2 4,1-5-5,2 0 1,1-2 5,1-2-6,0-2 0,-1-5 1,5 0 1,-2-4-4,7-3 2,1 0-13,7-2 3,3-10-18,-1-2-27,-4-2-5,-5 1-3,-6 0 8,-4 0 30,-5 1 25,-3 1 3,0 3 31,0 0 26,0 7 24,0 3-51,0 0-11,0 0-22,0 6-22,0 9 20,0 3 4,6 2-2,2-2 0,1 0 4,0-2-8,0 0 4,0-4-12,1-2 9,-1-2-19,-1-5 5,2 0 15,-1-3-22,-1 0 19,-4 0-1,1 0 0,-1-9 6,-1-6 0,0-2 1,1-1-2,1-3 11,-1 2-10,-1 3 0,-1 1-3,2 3 3,2 3 0,0 0 4,3 1-7,4 4 5,0 1-2,7 2 0,1 1 4,6-2-7,5 2 3,2 0 0,7 0-4,1 0 9,3-1-5,-8 1 0,-5-4 5,-6 1-11,-7 0 6,-6-2 0,-7-1 7,-6-4 2,0 0 30,0-1-5,-16 4-27,-1-1 25,-4 7-16,3 1-16,-3 0 27,1 6-24,0 17 6,2 6 5,4 8-6,6-1 4,6-5-12,2-2 7,6-5-10,15-5 5,3-3-2,6-7 8,4-2-8,8-5-5,6-2-4,1 0-37,-1 0-135,-6-9-231</inkml:trace>
  <inkml:trace contextRef="#ctx0" brushRef="#br0" timeOffset="126530.3854">25381 16367 73,'0'0'87,"0"0"-43,0 0 15,0 0 14,0 0-32,0 0-8,81-44 18,-68 44-24,0 1-20,-1 14 7,0 6-9,1 5 21,-4 2-5,-1 1-9,-3-3 5,-5-5-12,0-3 3,0-2 3,0-3-11,-2-5 13,-3 0-5,2-3-7,0-4 5,3 1-2,0-2 1,0 0 22,0-6-20,0-11-5,0-4-2,9-6 0,7 0-8,5 1 11,-1 3-3,2 9 0,-3 3 5,-2 5-13,-2 5 8,-3 1-5,-2 0-6,1 11 12,-2 6-1,-2 0 0,-1-1 6,1-1-6,-4 0 0,-1-1-6,-2-2-9,0-2 15,0-4 0,0-1-1,0-5 12,0 0-11,0 0 0,0 0 4,8-14 11,4-8-15,5-4 0,-3 3-3,1 2 13,-3 7-10,-2 3 0,-3 7-1,1 2-3,-2 2-3,4 0 5,4 3-7,1 9 16,1 1-7,2 5 0,0 1 9,3-3-7,0 2-2,0-3 2,1-3 2,0-4-1,2-3-3,0-5 10,2 0-3,-3 0-10,0-5 3,-7-7 0,0-3 15,-3-2-8,-6-4-2,-1-2 9,-5 1-13,-1 1 8,0 4-9,0 7 1,0 2 15,-4 5-3,-3 2 1,-3 1-14,0 0-3,-5 6 3,5 13-1,-1 5-1,10 2-7,1-2 9,0-3 0,9-1 0,3-4 1,5-2-1,5-4 0,4-4 0,9-2-11,1-4 11,1 0-76,-8 0-74,-4 0-262</inkml:trace>
  <inkml:trace contextRef="#ctx0" brushRef="#br0" timeOffset="128735.8872">26650 16316 257,'0'0'118,"0"0"-56,0 0-11,0 0-12,0 0-38,0 0 11,-59-23-12,37 27 8,-3 14 4,-2 3-11,5 3-1,4 4 0,2-3 4,7-3-4,4 1 0,2-5-3,3-4-3,0-2 6,0-2 0,6-2 0,6-2 4,1-2-2,3-4-2,3 0-9,-1 0 8,6-13-19,-2-1 20,-1-2 4,-5-1 1,-5 2-5,-4 2 3,-5-1 0,-2 5 44,0 1-21,0 4 4,0 1 7,0 3-13,0 0-14,0 0-10,0 3-19,0 11 17,6 0 3,1 0-1,1-2 1,2-3 0,1-3-1,-2-3 0,4-1 6,0-2-16,2 0 11,0 0-1,0-10 0,-4-3 4,-2-6-4,-1-4 0,0-1 5,-1 0-6,2 3 1,-1 4 0,-2 3 9,-2 7-1,-2 3-8,1 2 6,1 2-6,6 0-9,4 11 3,2 4 6,1 2-1,1 4 5,-2-2-2,0 2-2,-3-1 0,-6-1-3,-5 1-5,-2-4-21,0-1 7,-14-3-17,-2-4-22,-1-2 30,5-3 24,2-3 7,5 0 4,2 0 30,2 0 27,1 0-23,0 0-22,0 0-16,0 0-3,0 0-4,6 0 6,12 0 1,8 0 8,2-6-7,-2-2 5,1-2-3,-6-1-3,-6 2 0,-3-4-1,-6 1 6,0-3-2,-3-3-2,0 4-1,-2-1 10,-1 3-5,0 3 35,0 2-40,0 4 13,2 1-18,-2 2 9,0 0-4,0 0 0,0 5-17,0 13 11,0 3 6,0 1 0,2-2-7,11-2 7,0-3 0,3-3 5,0-4 5,-2-3-10,0-3 0,2-2 3,-1 0-8,1-2 5,0-13 0,0-3 1,-3-2-1,-1 1 0,-6-1-1,-1 2 11,-4 4-10,1 4 0,-2 5 9,0 2 50,0 1-33,0 2-26,0 0-1,0 0-24,0 13 25,3 4-3,4-2 6,2 2-4,2-4 1,1-2 0,2-1 2,2-2 2,-2-3-4,0 0 0,-3-2 2,-1-3 0,-3 0-1,-1 0-1,4 0 2,-1-12 5,2-6-7,-1-7 0,-2-4 2,-2-1-12,-3 1 10,-3 8 0,0 3-7,0 6 0,-2 3 5,-5 2-13,1 2-24,1 3 39,0 1-18,3 1 18,2 0-14,0 0 14,0 0-8,0 0-9,0 0-7,13 3 19,4 2 6,5 0-1,2 0 11,3 1-3,-2 2-8,-2 2 0,-1 1-2,-3 1 0,-4 1 2,0 4 0,-3 1 6,-3 0-5,0 0 1,-3 1 18,0 0-16,1-3 8,0 1 0,0-5-9,-1-2 12,3-1-15,0-2 5,4-6 5,1-1-5,3 0 14,6 0-11,-2-15-2,4-5 5,-1-7-9,0-6 4,-6 0-6,-2 0-2,-4 4-4,-4 7 1,-3 4 5,-5 5-11,0 8 12,0 2-1,0 3 22,0 0-22,-7 1-3,0 14-4,1 6 12,2 2-12,4-1 7,0 1 0,0-2-6,13-3 2,9-4 4,5-6-7,9-4-29,7-3 8,1 1-56,-3 1-100,-5 1-91</inkml:trace>
  <inkml:trace contextRef="#ctx0" brushRef="#br0" timeOffset="131142.0856">28705 15954 163,'0'0'156,"0"0"-69,0 0-20,0 0 23,0 0-39,0 0-8,0 0-34,0-8-9,1 28 0,1 9 5,1 5 19,0 5 15,2 0-31,1 4 28,-1-2-12,-1-1-23,-1-2 12,-3-1-13,2-1 0,-2-1 4,1-3 0,-1-4-4,0-7 0,0-3-35,0-6 8,-3-1-33,-1-2-31,-1-5-58,1-1 10,-3-3-2,2 0-41</inkml:trace>
  <inkml:trace contextRef="#ctx0" brushRef="#br0" timeOffset="131690.3153">28998 16273 270,'0'0'109,"0"0"-74,0 0-9,0 0-12,0 0-9,0 0 27,77-6 8,-42 6-20,3 0 16,0 0-27,-3 0-1,-7 0-8,-5 0 6,-4 0-12,-6 0-19,-5 2-100,-2 1-103</inkml:trace>
  <inkml:trace contextRef="#ctx0" brushRef="#br0" timeOffset="132462.6621">29559 16103 149,'0'0'159,"0"0"-139,0 0-20,0 0 0,0 0 9,0 0-2,50 0 7,-23 4 36,2 3-36,4-3 14,0 0-25,-1 1 6,-3 1 1,-2 0-10,-3-2 1,-5 1-1,-5 0 10,-5-2-10,2 1 0,-3-1 0,-2 0-4,-1 0 4,0 0 0,-3 2 2,1-1 2,-3 1-4,0 1 14,0 1-13,0 2 40,0 2-2,-10 1-24,-4 1 27,-2 1-26,-1 2 5,-1 3-15,0-1-5,-4 0-1,0 3 1,1 0 4,0 1-5,2 2 3,0 1-3,3 0 0,1-2 5,2-2-12,4-2-6,4-2-46,5-3-33,0-4-62,12-7-146</inkml:trace>
  <inkml:trace contextRef="#ctx0" brushRef="#br0" timeOffset="134051.0476">30438 16386 1,'0'0'337,"0"0"-297,0 0-34,0 0-6,0 0-2,0 0 2,12-1 33,0 1-2,3 0-2,0-3-21,1-7 2,1-6-10,0-4-11,0-8 7,-2-4 4,-2-1-6,-1-2 4,-1-4 4,-2 0 0,1-3 13,-3 0 3,0 2 4,-4 6 12,0 4 11,-2 6 14,1 10-25,-1 5 11,-1 7 18,0 2-54,0 7-9,0 24-18,-7 15 18,-3 12 3,3 6 0,1 0-1,2 3 9,-2 1-1,1 1-10,1-4 0,-1-3 9,4-12-5,1-2-4,0-7 0,0-3 2,0-6 5,0-7-7,0-7 0,0-8 3,0-7-11,0-3 8,0 0 0,0 0 15,0-18-12,3-4-3,-2-5 0,1-2-14,-2-1 11,0 0-10,0-4 6,-13 5-4,0 0 11,3 5 0,1 3 0,6 7 8,3 2-10,0 1 2,0 3-8,13-2 2,9 3-1,7 1 7,3 1-1,2 4 5,-3-1-4,-2 2 0,-4-2-1,-3-3 0,-1-3 1,-3 0 0,0-3-2,-6 1-4,-1-1 3,-4 3 3,-3 1 0,-4 1-3,0 0 11,0 0-6,0 4 26,0 2-28,0 0-1,-3 0-13,-5 14 9,0 2-1,0 4 6,7-1 0,1 0-4,0 0 4,1-2 0,10-2 0,2-4 7,-1 0-17,3-5 10,-4 0-7,-2-4-4,-3-2-16,-1 0 25,-2 0 1,-1-5 1,-2-12 0,0-1 1,0 0 0,0 1 19,-3 2-18,-4 1 6,2 5-8,2 4-2,3 2-2,0 3 1,0 0-11,0 0 7,0 8-21,5 5 28,5 0-2,2-3 3,3-1-4,0-3 3,4-3-1,1-3-6,3 0-4,0-12-4,-2-7-7,-2-2-17,-3-2 39,-5-2 0,-8 2 2,-3-1 1,0 1 1,-15 3 5,-4 4 38,2 4-30,4 5 6,4 0-3,4 5-18,3 1 22,2 1-24,0 0 1,2 0-2,12 0-17,8 0 18,6 5 0,5 2-1,2 2-3,2 3 4,-6 2 0,1 2 4,-9 4-2,-4 4-4,-5 8-4,-6 2 6,-5 1-4,0 1 8,-2-6-1,2-4 4,1-5 1,3-3-8,-1-6 0,3-4-7,5-3 4,6-5-2,8 0-14,7 0-47,3-8-182,3-7-54</inkml:trace>
  <inkml:trace contextRef="#ctx0" brushRef="#br0" timeOffset="135270.4101">32145 15991 306,'0'0'141,"0"0"-32,0 0-10,0 0-65,0 0-14,0 0-20,0 14 0,0 15 3,7 4 16,3 1-14,0 1 21,-4-3-15,0-4-9,-3-2-2,-2 0 5,-1-2-4,0-1-1,0 3-10,0-3-8,0-2-86,-3-6-121,0-3-124</inkml:trace>
  <inkml:trace contextRef="#ctx0" brushRef="#br0" timeOffset="136272.6204">32328 16403 545,'0'0'0,"0"0"-3,0 0 1,0 0 2,0 0 25,0 0 40,22 1-29,-8-7-15,1-2-20,0-2 0,-1-1 3,5 1 2,2-5-6,1 1 0,2-1 1,0-2 0,0 6-1,-8 1 0,-3 5 0,-5 2 7,-5 3-12,-3 0 5,0 0-10,2 0 9,2 0-17,1 7 18,3 5 4,0 2 3,-2 0-7,0 0 0,-1 0-3,0-1-2,-3-1 5,-2 1 0,0-2-3,0 2 3,-2-3 0,-6-1-7,-2-3 17,4-2 9,2-2-18,-2 0 8,5-2 0,1 0-5,0 0-4,0 0 0,0 0-9,0 0 9,0 0 0,0 0 1,0 0 6,0 0-7,0 0 0,1 0-2,6 0 2,2 0 0,1-5 0,-2 0 1,-3 0 3,-1 0-2,1-1-1,-1-3 2,1 0 4,2-3-7,-1 0 0,2-3 2,-1 1 3,5-4-5,0 0 0,2 2 0,-1 0 6,-4 4-6,-3 2 0,1 1 1,-1 0 7,2-5-6,1-1-2,1 1 4,-1-3 5,0-4-9,0 3 0,1-6 5,-1-2-5,0-1 0,0-2 0,-4 2-1,-5 2 7,0 2-6,0 5 31,-3 2-29,-2 5 35,-2 4-22,4 5-4,1 0 22,1 2-33,1 0-4,-3 22-8,1 10-8,2 14 11,0 3 9,0-2 0,5-3 1,5-7 7,1-4-8,2-3 0,0-2-1,3-3-2,1-5 3,-2-2-32,0-6-23,-3-6-51,-6-3-121</inkml:trace>
  <inkml:trace contextRef="#ctx0" brushRef="#br0" timeOffset="136535.6583">32649 16133 503,'0'0'13,"0"0"-13,0 0 12,85 0 15,-47 0-20,5 0 44,2-3-26,0 2-21,-2 1-1,-8 0-3,-5 0-42,-8 0-36,-8 0-124,-5 0-121</inkml:trace>
  <inkml:trace contextRef="#ctx0" brushRef="#br0" timeOffset="136820.8326">33195 16419 326,'0'0'21,"0"0"-11,0 0-10,0 0 34,0 0-29,0 0 7,-13 82-12,-5-63-2,-6 2-128</inkml:trace>
  <inkml:trace contextRef="#ctx0" brushRef="#br0" timeOffset="142150.7475">22152 18168 34,'0'0'88,"0"0"0,0 0-15,0 0 15,0 0-23,0 0-25,0 0 10,101 8-23,-81-8 1,2-5 7,-3-4-30,0-5 23,0-2-11,-4-1-11,3-4 22,-6-3-24,1 0 1,-3-5 13,-3 2-18,-3-3 18,-2-1-16,-2 0 3,0 3 8,0 1-10,0 0 6,0 3 23,-5 1-29,1 0 14,-1 5 1,2 4-15,-2 1 17,2 8-17,-1 1 2,3 3 9,1 1-8,0 0-12,-2 3 4,-1 21-26,2 12 23,-1 11 5,2 7 0,0 0 5,0 0 1,3-3-6,12-7 0,6-8-4,1-4 4,7-5 0,-3-4 0,3-7-2,-2-1 4,2-9-2,3-4 5,1-2 3,-1 0-11,1-11 3,-3-6 0,-2-5-2,-4-5 7,-6-5-5,0-4 0,-4-6 3,-3-3-3,-3-3 0,-4 0 0,-2 4 1,-2 6 1,0 8-2,0 8 6,0 7 1,0 9-1,0 2 12,0 4-8,0 0 0,0 7-10,0 21-13,0 10 3,0 9 15,5 2-5,-2 0 0,-2-6 2,-1-4-9,2-7 9,-2-7-2,0-5 0,0-6 10,0-6-12,0-3 2,0-5 0,0 0 3,0 0-3,3-9 8,1-12-8,0-3-1,4-2 1,-1 5 0,3 1-15,0 7 12,-3 3-8,1 5 4,0 5 0,0 0-5,0 0 12,2 6-8,5 6 6,-2 0 0,4 0 0,-2 0 2,1-1 2,-2-2-2,0-2 0,0-1 0,-2-2 5,-3 0-8,-2-4 3,-1 0 0,4 0 2,1 0 2,0 0-4,0-4 2,0-4 6,-4-5-8,1 5 0,-4-2 0,-4 6 4,0 4-2,0 0 24,0 0 14,0 0-29,0 0-11,0 0-17,0 11 0,0 0 12,0 5 9,0-4-4,3-3 0,3 0-10,2-3 3,3-2-10,5-4-23,3 2 25,3-2-43,-2 4-43,-4-2-128,-7 1-230</inkml:trace>
  <inkml:trace contextRef="#ctx0" brushRef="#br0" timeOffset="142736.7093">22113 17963 328,'0'0'122,"0"0"-97,0 0-18,0 0 7,96-19-4,-41 14 54,6-4 19,3 2-49,-3 2-17,-6 1-17,-4 1 0,-3 1-4,-3 2-50,-7 0-107,-9 0-107</inkml:trace>
  <inkml:trace contextRef="#ctx0" brushRef="#br0" timeOffset="143592.1687">23915 17591 238,'0'0'125,"0"0"-54,0 0 16,0 0-38,18-85-26,-1 74 8,2 4-20,5 7 7,4 0-2,4 7-7,-3 21-8,-3 11-1,-7 7 5,-7 4-9,-7 1 8,-5-1-3,-8-1-1,-17-1-4,-8-1 3,-3 0-6,-1-8 1,6-4 4,8-11 2,8-6 0,11-10 0,4-1 2,0-4-5,10-2-2,16-1 5,10 0 33,7-4-18,3-8-12,-1-2 11,-8 2-12,-7 4-2,-8 4 0,-5 0-5,-4 2-32,-6 2-99,-4 0-88</inkml:trace>
  <inkml:trace contextRef="#ctx0" brushRef="#br0" timeOffset="144278.4158">24382 17911 80,'0'0'142,"0"0"-44,0 0-14,0 0-26,0 0-21,0 0 5,36-52-11,-24 51-7,1 1-10,1 0-10,2 6-8,1 10 7,2 9-3,-2 0 15,-4 2-9,-1-1-2,-4-5 11,-3-4-10,-3-3-5,-2-4 6,0-3-6,1-4 1,-1-3 5,2 0-3,-2 0 17,4-9-12,7-10 2,2-7-10,4-3 0,2 7-3,-2 1 3,2 7 0,-1 7-1,-2 0 3,3 7-2,0 0 0,0 2-9,-4 13 3,1 0 6,-2 2 0,0 1-2,0 2-3,-2-1-37,-2-2-84,-2-4-60,-1-4-88</inkml:trace>
  <inkml:trace contextRef="#ctx0" brushRef="#br0" timeOffset="144895.6023">25051 17900 78,'0'0'196,"0"0"-74,0 0-46,0 0 3,0 0-5,0 0-39,-15-12-29,9 12 3,-6 0-4,0 2-5,-6 9 0,0 7 4,0 2-7,3 1 3,4 0 0,5-3-2,3 0-2,3-1 4,0-2 0,0-4 0,1-4-5,7-1 5,0-5 0,4-1 3,0 0 2,5 0-1,-2-1-4,3-15 7,-2-6 4,0-3-10,1-8 2,-4-3 16,-1-5-15,-2 0 5,-4 1-8,-4 1 8,-2 1 9,0 2 7,0 3-6,-11 6 25,0 7-25,2 10 17,3 3-32,3 7 0,0 0-8,-2 26-9,4 17 12,1 9-10,0 4 19,0-2-8,15-6 0,0-4 0,2-5-1,1-7 1,-1-4-5,1-7-1,-2-7-43,3-4-27,-2-8-23,1-2-193</inkml:trace>
  <inkml:trace contextRef="#ctx0" brushRef="#br0" timeOffset="146584.5652">26077 17926 268,'0'0'145,"0"0"-141,0 0-2,0 0 6,0 0 14,0 0 12,12 9 27,-4-9-30,2 0 3,2 0-13,4 0-21,2 0 12,5-2-4,0-12-8,3 0 14,-4-4-14,-2-2 0,-5 1 0,-2 1-4,-4 1 2,-1 6 2,-3 4 0,-2 1-1,-1 6 1,-2 0 0,4 0-1,2 6-21,3 7 22,6 5 0,2 0 0,2 2-3,2-1 4,-3 1-1,-3 0 2,-5-2 0,-4-2-4,-6 1-4,0-5-14,-7-2 14,-11-2 6,1-3 0,1-4 0,2-1 13,1 0-13,6 0 0,1 0 1,3 0-1,1 0 27,2 0 0,0 0-9,0-1-18,15-2 0,14-2-2,11 0 6,0-2-4,0-1 0,-4-1 0,-4-1 3,-6-1-1,-3-4-1,-7-3 4,-6-2 2,0-1-7,-6-2 0,3-5 0,-4 1 9,-1-1-8,-1 7 0,-1 3 19,0 7-20,0 7 18,0-1 0,0 5-6,0 0-12,0 18-22,-3 6 22,0 6 3,3-2 2,0-2-5,0 0 0,0-2 0,0-3 0,0-1 0,3-3 0,-1-3-1,-1-6 7,-1-4-6,0-2 0,0-2 2,0 0 3,0 0-5,0 0 1,0 0 13,0 0-5,0 0-6,0 0-3,0-2 4,0-7-12,0 2 5,-4-2 3,-2 1-5,3-1 10,0 0-5,2-1 0,1-1-9,0-2 0,0-5 8,0-2-1,0-3-6,1-5 8,1-1-4,1-2 1,-2-4-16,-1 3 16,2 2 3,-2 3 0,0 3 0,0 4 2,0 1-2,0 4 4,0 3 4,0 0-7,0 1-1,0 5 0,0 2-2,0 4 2,0 0 0,0 0-4,0 15-13,5 12 17,1 7 0,0 8 1,-1 6 19,3-5-15,-1 0 3,2-2 20,-3-6-21,1-3-2,-3-6-5,-2 0 0,-2-5 4,0-1 1,0-4-5,0-5 5,-2-7-2,0-2-3,2-2 0,0 0 6,0 0 1,0 0-2,0-9 12,0-9 9,10-9-26,-1 2 0,2 4-7,0 6-18,0 5 21,1 4-7,-5 4 11,1 2-11,-1 0 6,5 8 5,0 7-1,-1 1-5,3 1 3,0 1 3,1-3 0,0 2 2,4-5 0,2 0-2,1-1 0,2-4 4,-5-3-12,-3-1 8,-3-1-29,-4-2-11,-2 0-35,1 0-136</inkml:trace>
  <inkml:trace contextRef="#ctx0" brushRef="#br0" timeOffset="147965.762">27411 17801 308,'0'0'106,"0"0"-90,0 0-6,0 0-5,-86 12 36,64 1 31,3 1 2,5 1-43,4 0-12,4 2-16,6-4-3,0 2-4,0 0 3,0-4 1,11-2 1,1 1 0,1-5 1,-2 2 10,2-2-9,-1-1-1,1-2-2,2-2 1,3 0-4,2 0 8,4-8 2,-2-5 0,-3 1-3,-8-5-8,-5 3 3,-6 3-6,0-3 3,0 3 4,-6 1 0,-2-1 3,-2 3-3,4-2-5,3 6 5,0 1-4,3 1 1,0 2 3,0 0-4,0 0 0,10 0-23,10 0 27,3 0 0,2 0 7,0 0-9,-1 0 2,-5 0 0,-4 0 4,-2 0-1,-5 0-3,-1 0 0,-2 0 3,-2 0-5,0 0 2,-3 0 0,0 0 6,0 0 0,0 0-1,0 0-5,0 2 5,4 5-5,1 3 9,1-2-5,1 3 9,2-1-11,1 0 4,-2-2-3,1-1 4,0-1-7,-3-2 0,-2-3 0,-1-1-1,-1 0 6,2 0-5,3-7 11,3-7-9,-3-4 8,1 4-10,-2-1 1,-1 4 2,-3 5 2,-1 3-5,-1 2 27,0 1-27,0 0-1,0 1-17,2 12 9,1 2 9,3 2 1,3-2 0,4 2 10,1-4-3,4-1-8,0-3 0,4-1 3,0-5-1,2-3-2,-4 0 0,-3 0 8,-3 0 1,1-9-9,-5-6 0,1-2 12,1-4-12,-5-1 0,1-3 0,-4-2-1,0-1 8,-2-2-7,-2-4 0,0-2 0,0-3-4,0-7 2,0 1 2,0 1-9,-3 8 4,-3 6 5,-1 7-4,1 8 13,1 6-6,-1 6 15,5 3-17,-3 0-1,-3 30-22,3 15 22,-4 15 3,2 8 0,6-5-3,0-4 15,0-9-8,2-11 9,8-4-10,3-6-1,0-1-3,0-4 7,2-7-18,-3-3-30,3-7-41,-3-7-38,2 0-336</inkml:trace>
  <inkml:trace contextRef="#ctx0" brushRef="#br0" timeOffset="148583.0212">28385 17756 20,'0'0'96,"0"0"-39,0 0-22,0 0 62,0 0-4,0 0-23,-88 7-9,75 7-11,4 4-5,1-3-40,5 1 0,2 2 9,1-1-6,0-3 2,0-1-9,0-1-1,1-3 7,5 0-7,3-6 0,3-1 14,5-2-10,3 0 11,6 0-11,1-15 1,-3-6 5,1-7-7,-3-3 4,-1-7 4,-6-4-9,-3-5 2,-5-2 8,-5-4-10,-2 3 39,0 7-15,-2 2-17,-6 11-5,-1 10 4,1 5-11,4 9 3,1 6-16,-1 0 9,-1 11 0,0 22 5,1 15-15,1 11 19,3 4-2,0-7 0,4-5 1,13-7-1,-1-7 0,6-7 0,4-5-1,-2-4 1,3-6-33,-3-5-73,-1-7-173</inkml:trace>
  <inkml:trace contextRef="#ctx0" brushRef="#br0" timeOffset="149840.2357">29221 17393 128,'0'0'60,"0"0"28,0 0-31,0 0-13,0 0-26,0 0 0,0 43 49,1-5 5,1 6-25,-1 5-2,-1 3-24,3-3 1,-1-3 14,1-7-26,-2-3 10,2-6 0,-3-3-17,2-6 1,-2-6-4,0-4 6,0-4-6,0-6 1,0-1-1,0 0 8,1 0 1,2 0-4,-2-1-2,1-9 6,1-3-4,-2 0-5,4-2 0,1 0 0,5-2 7,2-2-7,6-1 0,1 2-2,0 3-5,3 6 7,-4 5 0,1 0-4,-4 4 4,2 0-2,0 4 2,-2 9-10,-1 5-1,-6 0 11,-4 0 0,-5 0-12,0 2 12,-6-2 0,-15 0-6,-3-3 4,0-5 1,0 0-15,6-9-2,6-1 14,5 0-10,1 0 5,2 0 4,2 0 10,2-1-4,0-2 4,0 3-5,0-2 6,0 2-6,9 0 0,15 0 9,6 0-7,6-3 6,4 1-1,-4 1 0,-5-2 0,-1 3-2,-4 0-4,1-1 1,1-4 3,-2-1-5,3-4 0,-4-3 4,-1-5-3,-5-3 0,-1-1 1,-7-2 3,-4 3 3,-7 3-8,0 5 0,0 5-3,-6 4 3,0 4 0,-3 0 4,-2 12-11,0 8 12,3 4-5,7 0 0,1-1-3,0-2-3,9-3 6,5-3-4,3-3 3,2-4-52,2-5-35,-1-3-137</inkml:trace>
  <inkml:trace contextRef="#ctx0" brushRef="#br0" timeOffset="150843.4732">30240 17813 423,'0'0'122,"0"0"-108,0 0-12,0 0 19,0 0 27,0 0-33,9-1 25,1-6-38,-1 1 13,3-1-17,0-4 2,1 1 0,4-4 10,-2-1-6,-2 0-6,1 3 2,-7 3-19,-4 3 16,-1 3 0,-2 3 0,0 0-1,0 0-20,0 13-5,0 9 25,0 0 5,0 1-1,0-4 12,0 1 2,3-6 9,4-1-19,-1-2 1,3-3 1,-1-1 0,2-3-6,2-4 0,2 0-15,2 0-2,1-1-31,1-15-8,2 0 16,-4-4 1,1 5 39,-5-3 4,-1 6 25,0 3 26,-3 3-35,2 5-11,-4 1 18,3 0-18,0 1 1,1 13 8,2-2-6,-4 0 15,2-3-23,-3 0 1,-4-3 2,0 0 7,-3-1-14,0-4 0,0 0-3,0-1 3,2 0 0,-1 0 3,4 0 28,2-15-31,7-3-11,2 2 9,1 1-20,2 1 22,-2 5-6,2 3 6,-3 2 6,1 4-6,-4 0 0,0 0-2,-2 7 3,2 4-1,-2 1 0,-1 0 6,0 3-3,-2-3-3,0 1 0,-2 1 4,-2-5 3,2-1-10,-3-3 3,0 0-5,-2-4-4,1 1-84,-1-2-117,1 0-213</inkml:trace>
  <inkml:trace contextRef="#ctx0" brushRef="#br0" timeOffset="151113.064">30546 17557 540,'0'0'30,"0"0"-30,0 0 0,0 0-36,0 0 9,0 0-90,0-21-166</inkml:trace>
  <inkml:trace contextRef="#ctx0" brushRef="#br0" timeOffset="151922.1624">31587 17284 163,'0'0'175,"0"0"-126,0 0-47,0 0 0,0 0 72,0 0 1,27 92-9,-17-50-2,-1 4-54,3 0 26,-4 4-15,-1-2-4,-1-3 1,-3-4-11,-1-7-7,-2-3 0,0-6 5,0-4-5,0-6 0,0-4-40,0-2-26,0-6-165,-2-3-154</inkml:trace>
  <inkml:trace contextRef="#ctx0" brushRef="#br0" timeOffset="152563.5146">31861 17604 298,'0'0'98,"0"0"-87,0 0 2,0 0-7,0 0 23,96-16 14,-57 16 5,1 7 5,3-1-36,5-3 6,1 1 17,2-4-37,1 0 7,-1 0-10,-8 0 0,-7 0-5,-11 0-32,-11 0-44,-11 0-40,-3-3-59</inkml:trace>
  <inkml:trace contextRef="#ctx0" brushRef="#br0" timeOffset="152901.9949">32142 17447 198,'0'0'38,"0"0"-25,0 0 4,0 0 99,0 90-31,1-60 3,1 1-42,1 0-37,0-5 22,-2-1-31,2-2 3,0-1 8,1-1-11,-1-3 0,-2-2-26,6-4-103,1-5-35,1-7-128</inkml:trace>
  <inkml:trace contextRef="#ctx0" brushRef="#br0" timeOffset="153566.6287">32561 17414 30,'0'0'133,"0"0"-97,0 0-2,0 0 32,0 0-35,0 0 13,63 0-9,-39 3-11,0 5 11,5 3-7,6 5-3,1-1 14,7 3-34,-1-2 18,-4-1-18,-2-3-3,-9 1 3,-5-5-3,-8 2-2,-4-2 0,-4 0-1,-3-3 1,-1-2-2,-1 0-4,-1-2 2,0 2-13,0 5 17,0 2 20,0-2 1,0 5 0,-7 1-12,-8 4-9,-2-1 23,-5 4-12,-6 0 9,-2 1 13,-1 0-32,1 1 0,2-2-1,1-3 5,4-1-11,1-4 6,7 0-32,4-3-30,7-2-167,4-5-38</inkml:trace>
  <inkml:trace contextRef="#ctx0" brushRef="#br0" timeOffset="153952.0954">33280 17894 91,'0'0'159,"0"0"-153,0 0 0,0 0 55,0 0 20,0 0-5,0 0-32,-1 0 21,1 0-31,-2 0-29,0 0 34,2 0-34,-2 0-3,-1 0-2,-3 3-126,-2-3-94</inkml:trace>
  <inkml:trace contextRef="#ctx0" brushRef="#br0" timeOffset="178629.5346">9650 6253 130,'0'0'54,"0"0"-10,0 0-1,0 0 41,0 0-56,0 0 9,0 0 31,0-81-27,0 73 20,0 4-8,0 1-32,0 1 24,0 2-20,0-1-9,0 1 18,0 0-32,0 0 5,0 0-7,0 7-15,0 13 8,7 10 7,2 3 9,0 3 7,0-1-7,1-2-3,-2-2-6,-2-3 3,0 0-6,-1-2 3,1 1 0,-1 0 2,1-1-2,-1-2-33,-2-6-35,1-5-90,-4-7-85</inkml:trace>
  <inkml:trace contextRef="#ctx0" brushRef="#br0" timeOffset="178955.5202">9436 6784 453,'0'0'110,"0"0"-103,0 0-7,0 0 0,0 0 6,85 0 38,-40-7-18,4-2-1,8-2-10,4-1-13,0 2 10,-3 0-9,-3 2-3,-10 1 0,-6 4-18,-9 2-16,-6 1-14,-9 0-46,-8 0-36,-7 3-123</inkml:trace>
  <inkml:trace contextRef="#ctx0" brushRef="#br0" timeOffset="179585.1966">9573 7063 359,'0'0'57,"0"0"-33,0 0 28,0 0 24,52-91-20,-38 76-22,5 5 0,-2 1 0,4 3-33,-2 5 22,5 1-21,1 0-2,-2 0 0,-5 10 6,-5 5-7,-1 6 1,-4 3-2,-7 3-1,-1 2 3,0 1-5,-9 0 2,-9-1-41,-4 1 33,-2-2 8,0-2-32,4-4 35,4-4-2,3-4 8,4-3-1,4-5-1,2-4-3,3-2 16,0 0-13,0 0-1,20 0 3,11-4-5,17-11 33,6-3-31,2-2-2,-4 2-1,-8 3-17,-8 2-38,-8 2-105,-9 4-179</inkml:trace>
  <inkml:trace contextRef="#ctx0" brushRef="#br0" timeOffset="183379.3824">10730 5892 97,'0'0'189,"0"0"-111,0 0 3,0 0-25,0 0-4,0 0-10,4-6-31,-4 6 31,0 0-25,0 0-8,0 0 3,0 0-2,0 0-10,0 0 0,0 0-17,-9 0 16,-3 0-2,-4 1 3,1 1-3,-1 1 15,0-3-10,2 3-2,0-2 0,1 0 0,4 3 0,0-3 2,1 1-9,3 0 13,2-2-6,0 1 0,1 0-1,2-1-1,0 3-2,0 0-4,0 3 3,0 3 3,0 4 2,0 3 0,0 7 2,0 4-2,5 9 2,3 7 2,0 7 9,-1 4-2,-2 3-4,1-3 13,0 1 2,-3-5 0,0-4-22,3-2 10,-3-4-7,1 0-3,-1-6 0,1-1 2,-1-4 7,0-3-10,-1-4 1,-1-2 0,-1-4-7,0-4 9,0-4-2,0-5 7,0-2 5,0-1-12,0 0 3,0 0 1,0 0 14,2 0-13,-2 0-3,0 0 11,0 0-2,0 0-8,0 0-3,0 0 2,0 0-6,0 0 4,0 0 0,0 0 0,0 0 4,0 0-4,0 0 0,0 0 3,0 0-10,0 0 7,0 0 0,0 0-1,0 0 1,0 0 0,0 0 4,0 0 0,0 0-4,0 0 0,0 0-1,0 0-6,0 0 6,0 3 1,0 2 0,0-4 2,0 3-2,0-4 0,0 0 0,0 0-1,0 0 6,0 0-5,0 0 0,0 0 7,0 0-8,0 1 1,0-1-1,0 0-2,0 0 3,0 0 0,0 0 3,0 0 6,0 0-9,0 0 0,0 0 2,0 0-3,0 0 1,0 0-20,-2 0 5,-5 0-66,-2-5 4,2-4-100,-1 1-184</inkml:trace>
  <inkml:trace contextRef="#ctx0" brushRef="#br0" timeOffset="187268.3769">10597 6718 55,'0'0'89,"0"0"-5,0 0-16,0 0 6,0 0-44,0 0-15,0 0-3,4-11-3,-2 10-8,-2 1-1,0-2 6,0 1-1,0 1-3,0 0 3,0 0 20,0 0-13,0 0 18,0 0-7,0 0-20,0 0 19,0 0-18,0 0 2,0 0 7,0 0-13,0 0-5,0 0 5,0 0-5,0 7 5,0 6 23,3 2-18,-3 2 26,0 4-28,0 2 12,0 4 6,0 1-17,0-4 6,0-1-10,0-4 2,0-3 0,0 0-1,0-6-1,0-2 0,0-4 4,0-3-4,0-1 0,0 0-4,3 0-1,15 0 10,5 0 4,7-11 7,3-4-10,-5-1 2,-2 4-8,-10 5 5,-4 3-5,-3 2 0,-6 0-3,-1 2 2,-1 0-65,1 0-55,-2 6-94</inkml:trace>
  <inkml:trace contextRef="#ctx0" brushRef="#br0" timeOffset="196359.7282">11192 6265 139,'0'0'109,"0"0"7,0 0-38,0 0 19,0 0-7,0 0-42,6-36 5,-6 36-7,0 0-16,0 0-18,0 0-11,3 0-2,3 9 0,6 18-5,3 12 6,-2 8 5,4 4 1,-8-3 12,-2-1-12,-2-7-6,-4-2 0,2-5 1,-3-4-12,1-4 11,-1-2 0,0-2-14,0-3-5,2-4-11,-2-6-12,1-4-54,4-4-132,3-4-138</inkml:trace>
  <inkml:trace contextRef="#ctx0" brushRef="#br0" timeOffset="196776.4476">11505 6521 370,'0'0'49,"0"0"-28,0 0-18,0 0 21,0 0-11,0 0-10,75-29 29,-50 28-11,8-3-12,8-4 26,8-1-28,6-2 3,-6 1-10,-4-1 11,-11 2-10,-10 3-1,-6 3-26,-7 1-33,-6 2-51,-5 0-101</inkml:trace>
  <inkml:trace contextRef="#ctx0" brushRef="#br0" timeOffset="197045.8344">11773 6294 249,'0'0'161,"0"0"-79,0 0-54,0 0-22,0 0 9,0 0 36,-2 93 24,2-55-53,-1-4 7,-4-1-18,-1-2-8,6-5 5,-3 0-8,3-5-2,0-1-18,0-5-91,0-6-90,0-6-125</inkml:trace>
  <inkml:trace contextRef="#ctx0" brushRef="#br0" timeOffset="197393.5125">12183 6468 267,'0'0'167,"0"0"-151,0 0-12,0 0 15,0 0 19,0 0 4,107-11-3,-71 4-25,0 0-2,-1-1 14,-2 1-21,-1 1-4,-4-2-1,-4 4 0,-3 2-7,-3 1-62,-5 1-62,-2 0 5,-4-2-119</inkml:trace>
  <inkml:trace contextRef="#ctx0" brushRef="#br0" timeOffset="197678.7073">12429 6263 299,'0'0'90,"0"0"-90,0 0 0,0 0 33,0 0 31,-15 98 26,12-69-60,3-4-7,0 3-11,0-5-12,0 0 0,0 3 0,0 0-32,0 1 23,-5-5-2,4-4-106,1-7-44,0-8-111</inkml:trace>
  <inkml:trace contextRef="#ctx0" brushRef="#br0" timeOffset="198295.9151">12650 6235 424,'0'0'164,"0"0"-102,0 0-20,0 0-13,0 0-25,0 0 9,-5-3-13,5 3-4,3 6 0,14 4 8,2 2-2,8-1-2,0-2 6,1-1-10,-4-1 4,3-1 0,-3 0 1,-4 0 0,-1 0-1,-5-1 0,0 1 4,-1 0-4,1 0 0,2 0 0,4-2-4,3 1 5,0-1-1,-8-1 0,-6 1 8,-5-3-13,-3 2 5,-1 0 0,0-2-6,0 4 8,0 1-2,0 3 13,-1 5-4,-18 5-8,-7 2-1,0 6 9,-7 2-13,3-1 7,0 3-3,3-3 8,8-2-4,2-3-8,8-4 4,3-2-21,3-4 3,0-2-35,3-4-23,0-4-56,0-3-158</inkml:trace>
  <inkml:trace contextRef="#ctx0" brushRef="#br0" timeOffset="200539.3538">13591 6492 167,'0'0'210,"0"0"-140,0 0-16,0 0-3,0 0-35,0 0-16,0 0 2,42-4 1,-14 4 33,3-1-7,4-1-14,1-3 3,1 1-15,2-1 1,1 0-4,-6-2 0,-4 3-4,-7 2-12,-7 1-72,-4 1-37,-6 0-68,-5 0-59</inkml:trace>
  <inkml:trace contextRef="#ctx0" brushRef="#br0" timeOffset="200855.7954">13781 6357 305,'0'0'122,"0"0"-47,0 0 4,0 0-29,0 0-33,0 0-17,-2 27 0,11 2 36,-1 1-20,-2 0-5,-3-1-5,0-1 4,-3-3-8,0 0-2,0-6-17,0-2-3,0-5-38,0-3-50,1-6-54,2-3-163</inkml:trace>
  <inkml:trace contextRef="#ctx0" brushRef="#br0" timeOffset="202892.6576">14465 6066 12,'0'0'269,"0"0"-130,0 0-54,0 0-21,0 0 11,0 0-53,0-3-3,0 11-19,3 16 2,3 14-2,0 7 25,-1 6-1,1 1 13,-3 0-34,-3-6 4,0-3 1,0-4 1,0-8-18,0 0 9,0-6-44,3 0 7,-2-3-29,1-6 44,-1-5-105,4-11-113</inkml:trace>
  <inkml:trace contextRef="#ctx0" brushRef="#br0" timeOffset="203208.9968">14734 6389 323,'0'0'117,"0"0"-102,0 0-4,0 0 24,0 0 18,0 0-41,57 0 11,-27-2 39,7-4-54,6-2 21,2 1-17,-2-2-9,-4 2 5,-3 0-8,-8 3 0,-3 1-1,-4 0-20,-7 3-33,-4-1-87,-7-1-205</inkml:trace>
  <inkml:trace contextRef="#ctx0" brushRef="#br0" timeOffset="203647.8631">15493 6224 409,'0'0'178,"0"0"-178,0 0 2,0 0 8,0 0 2,0 0-12,36 8 33,-12-8-26,4 0 27,7 0-30,1 0 2,4-6 5,2-2-5,-2-2-6,-1-1 0,-2 1 3,-6 1-8,-4 1 4,-6 2-33,-2 0 5,-5 2-71,-2-1-42,-6-1-106</inkml:trace>
  <inkml:trace contextRef="#ctx0" brushRef="#br0" timeOffset="203964.3107">15681 6054 423,'0'0'105,"0"0"-95,0 0 1,0 0 27,-16 88-3,16-63-14,0 1 22,0 1-23,0-2-10,1 1 7,2 0-10,-1-4-6,-2 1-1,0-4-9,0-2 7,0-3-29,0-6-31,3-4-94,7-4-124</inkml:trace>
  <inkml:trace contextRef="#ctx0" brushRef="#br0" timeOffset="204681.7438">16156 5976 283,'0'0'117,"0"0"-38,0 0-27,0 0 23,0 0-38,0 0-8,-4-9 17,4 9-31,0-1-1,0 1-14,0 0-5,7 0-3,8 0 10,9 0-2,2 3 8,1 2-4,0 0-4,-3 1 0,3 1 0,0 1-1,1 1 1,-1 0 0,0 0 0,-6-1 3,0-1-3,-5 1 0,-4-4 3,-5 3-8,-3-5 5,-1 0 0,-1 1-4,0-2 5,1 1-1,-3 1 0,3 0 1,-3 2-3,1 2 2,-1 1 0,0 0 10,0 5-10,0-2 7,-3 5 15,-13 5-20,-5 3 14,-6 6-15,-3 3 5,-1 3-8,-1-1 2,4-4 0,4 0 0,5-6 6,4-2-6,0-4 0,3-2-7,2-3 5,1-4-14,4-4-15,2-3 9,3-3-34,0 0-6,0-1-36,8-14-125</inkml:trace>
  <inkml:trace contextRef="#ctx0" brushRef="#br0" timeOffset="207003.1429">16867 6223 306,'0'0'103,"0"0"-34,0 0 4,0 0-41,0 0-13,0 0 2,0 0-14,66 0 14,-30 0-13,11 0-4,9-5-3,5 0 1,3-5-2,-2 3 3,-7 1 2,-9 1-5,-15 4 0,-13 1-14,-12 0-45,-6 0-123,-3 1-71</inkml:trace>
  <inkml:trace contextRef="#ctx0" brushRef="#br0" timeOffset="209647.995">17903 5886 148,'0'0'139,"0"0"-22,0 0-53,0 0 27,0 0-21,0 0-36,0-44 28,0 42-29,0 1-2,-1 1 16,1 0-45,-4 0 4,4 0-6,0 19-28,0 16 28,0 15 0,4 6 0,2 2 10,1-2-7,-3-6-1,2-10-2,-1-2 6,-2-8-8,0-3 2,-3-1-6,0-5 4,0-5-36,0-2-10,0-7-14,0-3-44,0-4-57,0 0-198</inkml:trace>
  <inkml:trace contextRef="#ctx0" brushRef="#br0" timeOffset="209980.0667">18230 6196 164,'0'0'107,"0"0"-78,0 0-5,0 0 27,0 0 19,116-14-26,-68 2 6,5-1-23,1-1-26,-1 2 13,-3 0-14,-2 1 0,-6 4 11,-5-1-10,-7 4-2,-9 1-18,-8 0-82,-4 0-12,-5-2-27,-2 1-74</inkml:trace>
  <inkml:trace contextRef="#ctx0" brushRef="#br0" timeOffset="210249.6278">18562 5973 295,'0'0'89,"0"0"-28,0 0-46,0 0-10,0 0-3,0 0 30,-18 84 30,18-54-24,0-1-19,0-3-2,5-2-15,4-3-2,0-3 0,0-2-9,-2 1 6,0 0-82,0-4 12,-1-2-73,-2-6-103</inkml:trace>
  <inkml:trace contextRef="#ctx0" brushRef="#br0" timeOffset="210628.572">19035 6119 3,'0'0'322,"0"0"-305,0 0-13,0 0 31,0 0 1,81-24-10,-62 22 27,5 1 5,1-2-36,2 1-1,3-2-10,3 3-11,0-2 0,6-1-7,-3 1 6,-1 0-85,1-1-43,-6 0-120</inkml:trace>
  <inkml:trace contextRef="#ctx0" brushRef="#br0" timeOffset="211330.4897">19580 5865 527,'0'0'104,"0"0"-104,0 0-2,0 0-9,0 0-7,0 0 18,7-9-8,9 9 8,4 0-4,4 1 12,3 7-8,4-2 0,5 1 6,1 1-13,-1-2 7,0 1 0,-8 0 9,-2 0-5,-4-1-4,-6 0 1,-5 0 5,-5 0-7,-2-1 1,-2-1 0,-2 2 9,1-3 2,-1 2 10,0 1-5,0-1-12,0 6 9,0 1 1,0 3-9,-9 5 18,-4 1-19,-5 4 0,-7 3-1,-4 0-2,-3 2 4,-4-1-5,-2-1 3,2-2-4,5-4 5,4 0-4,8-6 0,7-2-36,6-2-6,3-3-40,3-2-37,0-1 33,0 0-47,7-1-36</inkml:trace>
  <inkml:trace contextRef="#ctx0" brushRef="#br0" timeOffset="213689.4609">20415 6075 208,'0'0'211,"0"0"-116,0 0-50,0 0 10,0 0-40,0 0-7,0 11-13,18-11 11,12 0-6,15 0 27,8 0-22,3-4-5,-1-4 0,-3 2 4,-5 1-19,-4-1 2,-8 3-43,-8 3-87,-15 0-154</inkml:trace>
  <inkml:trace contextRef="#ctx0" brushRef="#br0" timeOffset="214275.5147">21448 5701 396,'0'0'41,"0"0"-41,0 0 13,0 0-9,0 0-4,0 0 4,21 22 5,-14 16 35,-1 4 20,-2 5-12,-1 7-44,-1 0 7,1 3-8,-2-1 25,1-8-4,-1-4-21,1-7-6,-2-2 7,0-4-1,0-3-7,0-3 0,0-4-7,-6-3-10,1-4-53,5-13-101,0-1-181</inkml:trace>
  <inkml:trace contextRef="#ctx0" brushRef="#br0" timeOffset="214638.8235">21886 6057 529,'0'0'51,"0"0"-51,0 0-33,0 0 33,0 0 11,0 0-1,90 9 25,-59-9-6,5 0-18,1 0 8,2-1-18,0-5 5,0 0-6,-8 0 4,2 0-8,-3 0-6,-1-3-42,3 0-16,-4-2-126,-5-3-151</inkml:trace>
  <inkml:trace contextRef="#ctx0" brushRef="#br0" timeOffset="215055.5523">22762 5945 295,'0'0'30,"0"0"-29,0 0-1,0 0 29,0 0 32,0 0-21,0 0 3,6 1-29,9 2 9,2 1 16,3-2-18,6-1-20,3 1 16,3-2-11,1 0 3,-2 0-1,-3 0-3,-4 0-2,-4 0-3,-6-2 1,-5 2-6,-2-1-12,-6 1-39,-1 0-25,0 0-62,0-2-33</inkml:trace>
  <inkml:trace contextRef="#ctx0" brushRef="#br0" timeOffset="215810.7713">23341 5690 277,'0'0'0,"0"0"-2,0 0-2,0 0 4,0 0 27,0 0 19,-3-10-26,3 10-6,0 0-13,0 0 11,6 10 19,9-1 9,4 3 3,8-1 3,4 1-31,5-2 11,5 1-10,2-2-2,-1 0-8,2 1-6,-2 1 0,-7-1 7,-4 1-1,-10 0-6,-3-2 0,-4 1 0,-1-2-5,-2-1 5,-3-1 0,-4-1 8,-2-1-1,-1-1-5,-1-1 2,0 1 1,2 1 0,-2 1-5,1-1 2,-1 2 9,0 2-11,0 1 4,0 3 1,-13 3-1,-9 5 13,-10 1-6,-7 4-6,-5 1 10,-4-1-6,-1-1-5,2 0 2,4-2-5,10-4-2,5-1-9,8 0-18,6-2 12,3 1-37,5-3-37,3-1-37,3-3-14,0-6-112</inkml:trace>
  <inkml:trace contextRef="#ctx0" brushRef="#br0" timeOffset="217330.368">24002 5315 195,'0'0'139,"0"0"-39,0 0-25,0 0-37,0 0 1,0 0-39,-3-4-14,3 4 11,10 0-10,5 9 13,8 1 17,2 1-16,3-2 8,-2-3-4,1-2-1,-2 1 11,-3-3-15,-2 1 1,-2-2 0,-6 0 7,-4-1-11,-3 0 3,-2 2 0,-2-1-4,1 1 5,-2-1-1,0-1 0,0 0 4,0 2-5,0 0 1,0 2-5,0 2 5,0 2 0,0 2 1,0 2 5,0 5 2,-2 4-8,-1 6 4,-1 5 3,1 8 14,-3 8-21,5 8 0,1 5 2,0 3 7,0 1-9,1 1 20,9 0-10,-2-3 16,1-1-8,-2-8-9,-5-5 22,-1-10-25,-1-10 1,0-4-4,0-6 3,0 2-7,0-3 1,0-1 0,0-1-1,0-2 1,0 0 0,-3-4 3,-2 1 3,0-1-6,-3 0 0,4-3 0,-2-1-2,-3-1 3,-1-1-1,-7 2 4,-4 0-4,-9 1-5,-7 2-28,-6-2-33,-5-3-30,-3-3-120,-1-1-147</inkml:trace>
  <inkml:trace contextRef="#ctx0" brushRef="#br0" timeOffset="219651.9225">9937 8668 126,'0'0'123,"0"0"-19,0 0-5,0 0 11,0 0-21,0 0-43,5-35-13,-4 33-5,-1 2-25,0 0 15,0 0-17,2 0 4,-1 6-10,5 17-6,-1 10 11,5 6 25,-4 3-19,2 0-3,1-2-3,1-3 3,-1-4-1,0-4-2,1-1 0,-4-2-2,-1-3-43,-4-1-24,-1-4-98,-1-4-146</inkml:trace>
  <inkml:trace contextRef="#ctx0" brushRef="#br0" timeOffset="219937.1118">9736 9269 16,'0'0'56,"0"0"21,0 0 18,109 0-14,-72-5-4,5-6-33,3-1 2,0 0-7,2 1-34,0 4 4,-6 1-9,-2 6-6,-9 0 1,-12 0-114,-3 7-107</inkml:trace>
  <inkml:trace contextRef="#ctx0" brushRef="#br0" timeOffset="220469.7471">9910 9521 507,'0'0'94,"0"0"-59,0 0-11,0 0-5,0 0-13,0 0 9,93-63-4,-65 55-11,-1 5 20,-6 3-19,0 0 0,-3 6-1,0 9 4,-2 4-5,-2 4 1,-7 4-4,-5 5-2,-2 6-2,-5 1 0,-20 2 7,2-4-9,-5-6 10,4-5 0,5-8 0,4-4 0,6-5 2,2-3-2,5-3 29,2-3-20,0 0 12,0 1-21,2-1-8,18 0 8,10 0 1,9 0 4,4-4 4,-4-5-1,1 1-8,-7 1 0,-3 1-18,-6 1 15,-5 4-42,-2 1-41,-7 0-32,-6 0-49,-4 0-34</inkml:trace>
  <inkml:trace contextRef="#ctx0" brushRef="#br0" timeOffset="223716.0019">11255 8577 119,'0'0'112,"0"0"-37,0 0-4,0 0 1,0 0-7,0 0 2,9-14-14,-9 14-25,0 0-2,0 0-25,0 0 2,0 0 0,0 0 2,0 0-5,0 0 0,0 0-14,0 0 12,0 0 4,0 0-2,-3 0 6,-9 0-6,-2 0-12,-3 0-2,-3 0-15,1 0 26,1 0-4,1 2 7,3 0-4,3-2 10,3 0-5,2 1-1,2-1 1,3 0-5,1 0 4,0 0 0,0 0 1,0 0-1,0 0 0,0 0-3,0 0 0,0 2 1,1 5 2,11 4 0,0 4 26,3 4-17,-2 8 0,1 3 15,-5 6-24,0 5 14,-3 1-9,1 6-5,-1 2 5,-3 0-1,8 0-4,0 1 1,1 3 8,2 3-5,-1 5 2,-1 0 3,-2-2-1,-2-8-7,0-6 12,-2-10-1,1-7-3,-3-6-9,1-3 0,-4-8 7,4-5-17,-1 0 10,4-6 0,7-1 4,5 0 7,8 0-11,3-12 0,7-2 5,-2 2-15,-4-3 4,-4 5-43,-3-1-31,-7-1-238</inkml:trace>
  <inkml:trace contextRef="#ctx0" brushRef="#br0" timeOffset="225906.1008">11898 8660 201,'0'0'145,"0"0"-26,0 0-29,0 0-6,0 0-27,0 0-29,-3-15 16,3 15-37,0 0-7,0 21 0,3 9 4,10 10 0,-2 7 9,2-2-5,-4-1 4,0-3-9,-1-5-1,0-5 2,-2-2 0,0-5-4,-1-3 0,-2-3-11,0-3 3,4-4-27,-2-4-15,-2-2-17,1-5-133,1 0-130</inkml:trace>
  <inkml:trace contextRef="#ctx0" brushRef="#br0" timeOffset="226369.6877">12371 8890 132,'0'0'94,"0"0"-69,0 0 81,0 0-49,94-9 5,-63 5 18,0-3-42,1 0 9,-1 3-25,2-3-16,-3 1 0,1-1-6,-1-2 0,-5 3-3,-2-2-5,-2 4-48,-5-2-41,-3 0-16,-2-2-41</inkml:trace>
  <inkml:trace contextRef="#ctx0" brushRef="#br0" timeOffset="226692.5422">12615 8718 292,'0'0'169,"0"0"-89,0 0-26,0 0-45,0 0-7,0 0 51,-7 82-33,6-54 10,-1 1-6,-1-2-16,0 0-2,0 0-6,0-3 0,0 0-6,1 2-32,-1-2-41,0-3-46,1-6 22,2-9-240</inkml:trace>
  <inkml:trace contextRef="#ctx0" brushRef="#br0" timeOffset="227055.5998">12921 8841 125,'0'0'37,"0"0"58,0 0-31,0 0 4,0 0-9,79 18-15,-46-18 9,9 0-4,4-2-21,5-9-5,1-1-18,0 1-2,-4 0-3,-6 3 4,-9 2-4,-11 3 0,-10 2-9,-4 1-25,-4 0-62,-4-3-52,0 0-40</inkml:trace>
  <inkml:trace contextRef="#ctx0" brushRef="#br0" timeOffset="227356.4222">13179 8684 266,'0'0'186,"0"0"-96,0 0-88,0 0 1,0 0 59,-4 88-35,4-62 2,0-1-22,0-3 0,0-1 0,0-2-7,0 1 1,0-2-6,0-1 5,4-2 0,-1-3-32,3-3-119,2-6 10,1-3-123</inkml:trace>
  <inkml:trace contextRef="#ctx0" brushRef="#br0" timeOffset="227942.4513">13520 8592 454,'0'0'153,"0"0"-129,0 0 1,0 0-25,0 0-15,0 0 8,13 3 7,6 5 3,4-1 2,-2 0 3,6 0-8,1-1 0,5-2 3,0 0 11,2 3-14,-2-3 0,-3 1 4,-3-2 6,-2 0-10,-1 0 0,-2 2 0,2 0-1,-4 0 2,-1 1 12,-5 0-3,-3-2-10,-5 1 0,-1 0 0,-2-1 2,-2 2-6,-1 2 4,0 0 0,-1 5 39,-11 0-23,-4 3-1,-3 3-4,0 0-7,-3 2-4,4 2 0,-3 0 0,2-2 1,2 1-1,-1 1 0,3-1 0,-1 1-4,4 0-4,-1-4-16,2-4-16,2 0-33,-1-6-90,1-3-137</inkml:trace>
  <inkml:trace contextRef="#ctx0" brushRef="#br0" timeOffset="231832.1116">14437 8764 120,'0'0'154,"0"0"-89,0 0 2,0 0-7,0 0 20,0 0-20,0 0-36,0 0-3,0 0-21,8 1 0,12 1 8,12-2-8,2 0 6,11 0-1,2 0 2,3-8-7,-2-2 0,-5 2 5,-5 2-3,-9 1-2,-7 4 1,-5 0-5,-7 1-27,-1 0-15,-3 0-27,-2 0-25,-2 0-55,-2 0-72</inkml:trace>
  <inkml:trace contextRef="#ctx0" brushRef="#br0" timeOffset="234354.6956">15490 8292 203,'0'0'121,"0"0"-18,0 0 1,0 0-39,0 0 25,0 0-59,2-18 14,-2 18-16,0 0-26,1 0 14,-1 0-17,2 0 0,1 17-8,3 16 8,1 17 0,-2 9 30,-1 5-21,-1-1 12,0-4-11,2-6-8,2-8 19,0-3-20,3-6 1,-6-3-1,-1-2 0,-1-3-2,-2-1-17,0-3 8,0-3-3,0-8-30,0-6-28,1-7-37,11 0-221</inkml:trace>
  <inkml:trace contextRef="#ctx0" brushRef="#br0" timeOffset="234739.453">15960 8654 306,'0'0'159,"0"0"-109,0 0-11,0 0-3,0 0-2,0 0-33,72 0 17,-39-2 18,4-3-31,5-2 8,1-2 7,0 2-18,-2 0-2,-10 0 0,-6 4-11,-5 2-9,-7-1-58,-3 2-69,-5-1-155</inkml:trace>
  <inkml:trace contextRef="#ctx0" brushRef="#br0" timeOffset="235156.1933">16674 8544 45,'0'0'90,"0"0"-6,0 0 18,0 0-17,113 3-21,-76-3-32,5 0 11,-2 0-29,-2-5-3,-2 1 8,-5-1-5,-3 3-7,-4-2-7,-3 1 0,-5 2 6,0-1-6,-2-1 0,-2 0-5,-3 1-52,-5-3-1,1 3-17,-2-2-38,-1-2-31</inkml:trace>
  <inkml:trace contextRef="#ctx0" brushRef="#br0" timeOffset="235472.6458">16941 8397 191,'0'0'209,"0"0"-124,0 0-32,0 0-18,0 0-35,0 0 44,-13 79 16,10-49-44,-1 2 13,1-5-28,2 2 2,1-4 1,0-1-3,0-2-1,0-3 0,0-4 0,0-3-25,0-5-51,0-5-128,3-2-163</inkml:trace>
  <inkml:trace contextRef="#ctx0" brushRef="#br0" timeOffset="236142.8172">17325 8273 118,'0'0'161,"0"0"-117,0 0 20,0 0-3,0 0 16,0 0-15,-5-9-45,5 9 8,0 0-25,5 0-7,9 0 7,5 7 1,1 4 8,4 1 0,1 1-2,0 1-7,-1 1 0,2-1 8,-1 1-8,3 0 1,1 0-1,-1 0 7,2-2 0,-2 0-7,0-3 0,1-1 6,-5-2-1,-2 1 12,-3-3-17,-8 1 8,-5-2-1,-1-1-7,-5 1 0,0-3-3,0 0-1,0 2 5,0 3-1,0 5 21,-14 4 3,-7 5-5,-4 2-3,-4 3-13,-5 4 1,0 0-4,-2 0 3,2-3-1,1 0-2,6-2 0,0-1 0,3-1-5,3 1 5,0-2-11,8-2-23,0-2 23,8-5-33,1-2-55,4-8-58,0-2-203</inkml:trace>
  <inkml:trace contextRef="#ctx0" brushRef="#br0" timeOffset="243525.0303">18104 8577 188,'0'0'165,"0"0"-57,0 0-35,0 0-12,0 0 7,0 0-51,0 0 13,0 0-10,0 0-19,0 0 15,11 0-16,10 0 0,11-4 14,7-2-13,6-2 1,4 1-1,3-4 5,3-1-6,-3 1 0,-5-1-10,-8 3 6,-8 2-32,-8 0-11,-7 6-37,-3-2-104,-5 0-141</inkml:trace>
  <inkml:trace contextRef="#ctx0" brushRef="#br0" timeOffset="243941.6366">18389 8395 180,'0'0'126,"0"0"-13,0 0-16,0 0-19,0 0-12,0 0-39,-7-5-15,7 10-12,0 15 0,0 6 3,0 5 16,0 0-19,0-1 16,0-3-15,0-1 0,0-3 4,0-4-4,0 0-2,0-5 1,1 0-35,1-2-8,-2-5-111,0-5-78</inkml:trace>
  <inkml:trace contextRef="#ctx0" brushRef="#br0" timeOffset="246131.5444">19217 8035 388,'0'0'114,"0"0"-33,0 0-33,0 0 0,0 0-34,0 0 14,2-10-28,-2 24-10,3 18 10,1 15 15,1 8 15,0 1 5,0 1-32,-2 1 9,-1-3-12,-1 0 4,1-7-4,1-5 0,-2-2 0,1-5-2,-2 0-9,0 0-11,0-2 12,0-4-15,-5-7 9,5-7-38,0-6-51,3-5-52,15-5-133</inkml:trace>
  <inkml:trace contextRef="#ctx0" brushRef="#br0" timeOffset="246501.3807">19537 8524 328,'0'0'73,"0"0"-73,0 0 29,0 0 10,0 0 16,0 0 31,107 0-57,-62-3 9,8-1-23,3-3-6,-1-1 4,-1-2-13,-2 0 0,-3 0 5,-4-1 3,-6 2-16,-4 0-4,-8 2-128,-6-1-51,-8-1-113</inkml:trace>
  <inkml:trace contextRef="#ctx0" brushRef="#br0" timeOffset="246786.5817">19881 8279 296,'0'0'117,"0"0"-51,0 0-43,0 0-18,0 0 14,0 0 55,-3 87-7,3-52-39,-1 1-14,1-3-1,0-3-11,0-1-2,0-2 0,0 2-20,0-2-3,0-2-33,0-5-27,5-11-126,11-9-124</inkml:trace>
  <inkml:trace contextRef="#ctx0" brushRef="#br0" timeOffset="247118.7706">20338 8434 302,'0'0'180,"0"0"-166,0 0-10,0 0 21,0 0 20,0 0-4,71 6 8,-50-6-35,5 3 0,0-2 2,4-1-9,2 0-7,0 2 0,6-2 3,-1 0-2,-1 0-1,-7 0-3,-2 0-5,-7 0-81,-5 0-33,-5 0-76</inkml:trace>
  <inkml:trace contextRef="#ctx0" brushRef="#br0" timeOffset="247967.8043">21100 8201 239,'0'0'123,"0"0"-103,0 0 17,0 0 33,0 0-5,0 0-13,-7-15-38,7 15-12,0 0-2,0 0-14,7 0 14,12 7 1,5 1 7,3 1-7,5 0 3,3-3-3,0 0 18,-1-2-19,-1 0 6,-3 1 9,-4 0-13,-4-1 2,-5 6-4,-3-6 2,-2 2-6,-3 0 4,-3-1 0,-2-1 2,2-1 3,-2-2-6,-1 1 1,0 1 0,0 2-4,1-2 9,-3 1-5,-1 1 13,2 1-10,-2 0 11,0 1-14,0 2 6,0 0 0,0 2-6,0 3 0,-3 2 1,-8 4 4,-4 1-5,-3 3 0,-4-2 3,-2 1 11,3-2-3,-1-2-5,-2 2 0,2-3 3,2 0-9,-1-1 0,3-2-4,0 1-5,2-3-5,1-1-18,0-1 17,3-1-36,1-2-25,-2-1-29,4-1-14,2-3-113</inkml:trace>
  <inkml:trace contextRef="#ctx0" brushRef="#br0" timeOffset="250143.982">22368 8296 14,'0'0'240,"0"0"-189,0 0-10,0 0 27,0 0 19,0 0-27,0 0-17,-3 0 1,3 0-41,0 0-3,6 0-8,14 3 8,9-2 1,10-1 8,12 0-6,4 0 18,-2-1-20,-3-6 2,-6 0-3,-9 3-25,-8-1-44,-4 3-19,-12 2-106</inkml:trace>
  <inkml:trace contextRef="#ctx0" brushRef="#br0" timeOffset="250744.1155">23330 7701 469,'0'0'73,"0"0"-9,0 0-60,0 0 13,0 0-17,0 0-21,12 36 21,-2 2 21,-3 6 9,-1 3 14,-3 6-43,-2 4 20,-1 5-11,0 0-2,0-3 24,0-6-21,0-4-6,0-1 2,-3-1-3,0-2-4,-1-3 0,1-6-4,0-4-17,3-8-17,0-7-37,0-10-73,10-7-110</inkml:trace>
  <inkml:trace contextRef="#ctx0" brushRef="#br0" timeOffset="251129.4913">23794 8255 377,'0'0'181,"0"0"-179,0 0 15,0 0-14,0 0 20,0 0 17,96-9-11,-63 5-11,0 1-13,1-1 0,0 1 2,1 0-3,-2-3-4,-2 2 0,-3-1-10,-6 2-22,-5 2-49,-5-1-66,-5 1-66</inkml:trace>
  <inkml:trace contextRef="#ctx0" brushRef="#br0" timeOffset="251531.09">24679 8242 324,'0'0'138,"0"0"-76,0 0 11,0 0-29,0 0-40,0 0-4,11 0 4,11 0-4,7 0 4,5 0 0,6-3 8,2-2-10,2-1-1,-2 1 2,0 1 4,0-1-7,-3-1 0,-7 2-10,-6 1-7,-8 0-58,-3-1-76,-8 2-98</inkml:trace>
  <inkml:trace contextRef="#ctx0" brushRef="#br0" timeOffset="252233.0105">25267 7955 243,'0'0'0,"0"0"5,0 0-5,0 0 45,0 0 41,0 0-22,-1-4-14,1 4-48,8 0 4,14 0-6,4 6 0,4 0 5,2 3-2,-1 1-1,-3 1-2,2 3 35,-2-1-28,1 1 14,2 1-18,0-2 10,5 1-6,-3-3-7,0-3 0,-5-2 9,-10 1-5,-4-3-4,-4 0 0,-4-1-3,0 1 3,1-1 1,-2 0 2,-2 1 27,4-1-27,-5 3-2,2-1-1,1-1 11,-2 2-18,-2 0 7,-1 3 0,0 2 1,0 2 0,-1 2 21,-10 3-3,-5 0-15,-1 0 22,-5 1-19,-3 2-6,-5 0 14,-6 1-13,2 1 6,-1 0-8,4-1 0,1-2-2,3-1-11,2-1-37,4-3-4,3-1-84,3-2-29,2-3-29</inkml:trace>
  <inkml:trace contextRef="#ctx0" brushRef="#br0" timeOffset="254153.612">26006 7620 147,'0'0'134,"0"0"-75,0 0-8,0 0 17,0 0-36,0 0-2,-2-8-15,2 8-11,2-1 8,14-2-12,6 0 0,8 0 2,4 0 3,7 1-5,-2 2 0,1-2 2,-7 1-4,-5 1 2,-5 0 0,-6 0 3,-3 0 0,-5 0-3,-5 0 0,-2 0-21,-2 0 12,0 0-1,0 0-7,0 0 17,0 0-9,0 0 9,0 3-3,0 3 0,0 4 3,0 3 6,0 4-4,0 5 15,0 6-13,-6 6 28,-3 5-5,4 3-16,4 3 3,1 6-3,0 3-1,12 5 37,1 0-35,1-4 10,-1 1-1,1-1-19,-3-3 12,-2-2-14,0-4 1,2-5-1,-5-5 2,-3-6 0,-2-3 2,-1-2-2,0-3-2,0-1 0,0-3 8,0-4-3,0-4-5,0-1 0,0-1 6,0-2-3,0 0-3,-1 1 0,-14 1 5,-6 2-5,-14 3 0,-6-2 0,-6 0-10,-3 1 5,-8-1 5,-5 1 0,-3 0-13,-1 1-13,3-2-16,4-2-107,5-3-227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4:43:23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27187 8137,'-23'0,"-1"24,1-24,23 23,0 1,23-1,1-23,-1 0,24 0,0 0,1-23,-25-1,48 1,-24-1,47 24,-47-23,47-1,-24 1,1-1,23 0,-23-23,-1 47,1-23,-1-24,1 23,-24 24,0-23,23-1</inkml:trace>
  <inkml:trace contextRef="#ctx0" brushRef="#br0" timeOffset="4480.319">5339 10536,'0'0,"0"23,23-23,1 0,-1 0,24 0,0 0,0-23,24 23,-24 0,24-24,-1 24</inkml:trace>
  <inkml:trace contextRef="#ctx0" brushRef="#br0" timeOffset="5598.7676">11054 10348,'0'0,"-24"0,1 0,46-24,1 24,-1-23,24-1,-23 24,23-23,0 23,0-24,23 24,-23-23,1 23,22 0,-23 0,0 0,24 0</inkml:trace>
  <inkml:trace contextRef="#ctx0" brushRef="#br0" timeOffset="7087.0905">5739 10959,'-24'0,"48"0,-1 0,1 0,-1 24,1-24,23 0,-24 0,24 23,0-23,0 0,0 0,24 0,-1 0,-23 0,24 0,23 0,0 0,-23 0,46 0,-46 0,46 0,-22-23,22 23,-23 0,24 0,-24 0,23 0,1 0,0 0,-1 0,-23 0,24 0,23 0,-23 0,23 0,-24 0,1 0,23 0,-23 0,23 0,0 0,-24 0,25 0,-1 0,0-24,-24 24,48 0,-47-23,46 23,-23-24,0 1,24 23,-24-24,0 24,24-23,-24 23,24-24,-24 1,23 23,1-24,-24 24,24-23,-1 23,1-24,0 24,-1-23,-23 23,0 0,24 0,-24 0,0 0,24 0,-24 0,0 0,24 0,-1 0,1 0,0 0,-1 0,1 0,0 0,-1 0,1-24,-1 24,25 0,-25 0,1-23,0 23,23-24,-24 24,24 0,1 0,-25 0,48-23,-47 23,46-24,-23 24,0 0,1 0,22-24,-23 24,24-23,-24 23,0 0,1 0,22-24,-23 24,24 0,-24-23,24 23,0-24,-24 24,23 0,1-23,0 23,-1 0,1 0,0 0,-1-24,-23 24,24 0,0 0,-1-23,1 23,-24 0,259 0,-235 0,-1-24,1 24,23 0,-23 0,0 0,-1 0,1 0,-24 0,24 0,-24 0,0 0,165 0,-188 0,-24-23,0 23</inkml:trace>
  <inkml:trace contextRef="#ctx0" brushRef="#br0" timeOffset="10945.9204">7455 16039,'0'0,"0"-23,0-1,0 1,-23 23,23 23,0 24,0-23,0-1,0 48,23-48,-23 48,0-24,0 0,0 24,24-24,-24 23,0 1,0-24,0 0,0 23,23-23,-23 0,0 0,0-23</inkml:trace>
  <inkml:trace contextRef="#ctx0" brushRef="#br0" timeOffset="11531.9489">7855 16063,'0'-24,"0"1,-23 23,23 23,-24 1,24-1,0 24,0-23,0-1,24 1,-24 23,23-24,-23 1,24 23,-1-23,-23-1,24 1,-1-24,1 23,-1-23,1 0,23 0,-24 0,1 0,-1 0,24-23,0-1,-47 1,48 23,-48-24,23 1,1-1,-1 0,-23 1,0-1,0-23,24 24,-24-1,0 1,0-1,0 1,0-1</inkml:trace>
  <inkml:trace contextRef="#ctx0" brushRef="#br0" timeOffset="11932.9911">8161 16063,'-24'23,"24"1,-23-1,23 1,0-1,0 24,0-23,0 23,-24-23,24 23,0 0,0-24,0 24,24-23,-24 23,0-24,0 1,0-1,23 1,-23-1</inkml:trace>
  <inkml:trace contextRef="#ctx0" brushRef="#br0" timeOffset="12534.6081">8561 16039,'-24'-23,"48"46,-71-46,47 46,0 1,23-24,1 23,-1-23,1 0,-1 0,24 24,-23-24,-1 23,24-23,-23 24,-1-24,1 0,-1 0,1 23,0 1,-1-1,-23 1,0-1,0 1,0 0,0-1,0 24,-23-23,-1 23,0-24,1 1,-24 23,47-24,-47 1,23-1,-23 24,24-47,-1 24,-23-1,24-23,-1 24,1-24</inkml:trace>
  <inkml:trace contextRef="#ctx0" brushRef="#br0" timeOffset="13483.5628">6844 15734,'0'-24,"0"48,0-1,0 1,0-1,0 1,0 23,0 0,0 0,0 0,0 23,0 1,0-1,23 1,-23 0,0 23,24-24,-24 1,0 23,0-24,0 1,0 23,0-23,0 23,23-24,-23 24,0-23,0-1,0 1,0-1,0 1,0 23,0-47,0 24,0-24,0 23,0-23,0 0,0-23,0-1,0 24</inkml:trace>
  <inkml:trace contextRef="#ctx0" brushRef="#br0" timeOffset="14766.297">8631 16063,'-23'0,"-1"0,1 0,46 0,1 0,-1 0,-23 23,24-23,-1 0,1 0,-1 0,1 0,-1 0,1 24,-1-24,1 0,23 0,-23 0,-1 0,1 23,-1-23,1 0,-24 24,23-24,1 0,-24 23,0 1,23-24,-23 23,0 1,-23-1,23 1,0 0,-24-24,1 0</inkml:trace>
  <inkml:trace contextRef="#ctx0" brushRef="#br0" timeOffset="16999.3645">6938 15545,'-24'0,"48"0,-1 0,1 0,0 0,-1 0,1 0,-1 24,24-24,-23 0,-1 0,24 0,-23 23,23-23,0 0,-24 0,24 0,0 0,0 0,24 0,-24 24,0-24,24 0,-24 0,0 23,23-23,1 0,-1 24,-23-24,24 0,-24 24,24-24,-1 23,-23-23,0 24,24-24,-1 0,1 0,-1 23,1-23,-24 0,24 0,-1 0,1 0,-1 0,1 0,-1 0,1 0,-1 0,1 0,0 24,-24-24,23 0,1 0,-24 0,23 0,-23 0,24 0,-24 0,23 0,-23 0,1 0,-1 0,23 0,-46 0,23 0,-24 0,48 0,-48 0,1 0,23 0,-24 0,24 0,0 0,-23 0,23 0,0 0,-23 0,23 0,0 0,0 0,0-24,0 24,0 0,0-23,23 23,-23 0,0-24,24 24,0-23,-24 23,23-24,-23 24,24 0,-24-24,23 24,-23 0,24-23,-1 23,1 0,0-24,-1 24,1-23,-1 23,24 0,-23 0,23-24,-24 24,25-23,-1 23,-24 0,24-24,-23 24,23 0,-24 0,1 0,0 0,23 0,-24 0,1-23,23 23,-24 0,24 0,-23 0,23 0,0 0,0 0,0 0,0 0,0 0,1 0,22 0,1 0,-24-24,23 24,-23 0,1 0,22 0,1 0,-24-23,23 23,1 0,-24 0,24 0,-24 0,23 0,-23 0,24 0,-24 0,0 0,0 0,0 0,0 0,0 0,24 0,-24 0,0 0,0 0,0 0,24 0,-1 0,-22 0,-1 0,23 0,-23 0,0 0,24 0,0 0,-24 0,23 0,-23 0,24 0,-24-24,24 24,-24 0,0-23,23 23,-23 0,-23-24,47 24,-48-23,24 23,0-24,-23 24,23 0,-24 0,1 0,0 0,-24-23,23 23,-23 0,0 0,0-24,0 24,0 0,24 0,-48 0,24 0,0 0,-23 0,-1 0,25 0,-1 0,-24 0,1 0,-1 0,1 0,-1 0,1 24,-1-1,1-23,-24 24,0-1,0 1,23-1,-23 1,24 23,-24 0,0-24,0 24,0 0,0-23,0 47,0-48,0 48,0-24,0 23,0-23,0 24,0-1,-24 1,1-1,23 1,0 0,-24 23,24 0,-23-24,-1 24,24-23,0 23,-23 0,-1-23,24 23,-23 0,-1-24,24 24,-23-23,23 0,-24-1,1 1,23-24,0 23,-24-23,24 0,-24 0,24-23,0-1,0 1</inkml:trace>
  <inkml:trace contextRef="#ctx0" brushRef="#br0" timeOffset="19305.4329">6938 18038,'23'0,"1"0,0 0,-1 0,1 0,23 0,-24 0,24 0,-23 0,-1 0,24 0,-23-23,23 23,-24 0,24 0,0 0,0 0,-23 0,23 0,0 0,0 0,24 23,-24-23,0 0,23 24,-23-24,0 0,24 23,-1-23,1 0,0 24,-1-24,-23 0,47 0,-23 0,23 0,-24 0,1 23,23-23,-23 0,23 0,-24 0,48 0,-48 0,24 0,0 0,-23 24,23-24,-23 23,46-23,-46 0,23 0,0 0,0 0,0 0,0 0,0 24,0-24,0 0,24 0,-47 0,23 24,0-24,0 0,0 0,0 0,0 0,0 0,0 0,24 0,-24 0,0-24,23 0,1 24,0-23,-1-1,1 24,-1 0,1-23,0-1,-1 1,1 23,-24-24,0 24,118-23,-118 23,0-24,23 24,-46-23,23 23,24 0,-48 0,24-24,0 24,24 0,-48 0,25 0,22 0,-46 0,23 0,0 0,-24 0,24 0,-23 0,23 0,-23 0,23 0,0 24,-24-24,1 0,-1 0,25 0,-25 0,24 0,-23 0,-1 0,24 23,-23-23,23 0,-23 24,-1-24,24 0,-47 0,47 23,-23-23,-1 0,48 0,-47 0,23 0,0 0,0 0,0 0,0 0,23 0,-22 0,-1 0,0 0,23 0,-23 0,0 24,-23-24,47 0,-24 0,0 23,0-23,0 0,0 0,0 0,24 0,-24 0,23 0,-23 0,0 0,1 0,22-23,-23 23,24-24,-24 24,-24 0,24 0,-23 0,23 0,-23 0,-1 0,-23 0,24 0,-24 0,23 0,-23 0,24 0,-24 0,0 0,0 0,0 0,0 0,0 0,-23-23</inkml:trace>
  <inkml:trace contextRef="#ctx0" brushRef="#br0" timeOffset="86348.8149">2963 15592,'0'0,"-23"24,-1-24,1 0,-24 23</inkml:trace>
  <inkml:trace contextRef="#ctx0" brushRef="#br0" timeOffset="86919.2043">2258 15475,'0'-24,"-24"24,1 0,23 24,-24-1,1 1,23-1,-24 1,-23 70,47-47,-23-23,-1 23,1 0,-1 0,1 0,-1 0,1 0,-25 0,48 0,-47 0,24-24,-24 24,47-23,-47-1</inkml:trace>
  <inkml:trace contextRef="#ctx0" brushRef="#br0" timeOffset="87304.6471">1599 15569,'0'-24,"0"48,0-71,0 23,0 1,24 23,-1 23,-23 1,0-1,24 1,23 23,-47 0,47-23,-24 23,24 0,0 0,1 0,22 0,-23 0,0 0,0 0,0-24,47 71,-70-47,-1-23,24 23,-23 0,-1-23,1-24</inkml:trace>
  <inkml:trace contextRef="#ctx0" brushRef="#br0" timeOffset="87652.3418">3340 15592,'23'-23,"-46"46,70-46,-47-1,-24 24,1 0,-1 24,-23-1,24 24,-1-23,1 0,-25 23,48-24,-47 24,47-23,-23 23,-1-24,1 1,-1 23,1-24,23 1,-47-1,47 1,-24-24</inkml:trace>
  <inkml:trace contextRef="#ctx0" brushRef="#br0" timeOffset="87937.536">2940 15569,'23'0,"-46"0,46-24,1 24,-24 24,23-1,-23 24,24-23,-1 23,-23-23,24 23,-1-24,1 24,-1-23,25 23,-25-24,1 24,-1-23,1-1,23 1,-47-1,23-23,-23 24</inkml:trace>
  <inkml:trace contextRef="#ctx0" brushRef="#br0" timeOffset="88438.5371">3316 15522,'0'-24,"0"48,0-71,0 23,-23 1,-1-1,24 1,-47-1,0 1,23 23,-23 0,24 0,-24 23,0-23,0 24,23-1,-23 1,0 23,24-24,-24 24,0-23,23 46,1-22,23-1,-24 0,24 0,0 0,24 0,-24-24,47 24,-24 0,24 0,0-23,-23-1,23 1,0-1,0 1,0-1,0 1,0-24,0 0,0 0,0 0,-23-24,23 1,-47-1,47 1,-47-1,23-23,1 0,-24 0,0 0,0 0,0 0,0 0,0 0,0 0,-47 0,23 0,1 23,-48 1,24-24,0 23,0 1</inkml:trace>
  <inkml:trace contextRef="#ctx0" brushRef="#br0" timeOffset="88839.6049">3739 15357,'0'0,"-23"0,46 0,1 0,-1 0,25 0,-25 0,1 0,-1 0,24 0,0 0,0 24,-23-24,23 0,0 0,-24 0,1 0,23 0</inkml:trace>
  <inkml:trace contextRef="#ctx0" brushRef="#br0" timeOffset="89040.1422">4186 15381,'0'0,"-23"0,23 23,-24 1,24-1,-23 1,23-1,0 1,0 23,0-24,0 1,0 23,0-23,0 23,0-24,-24 24,24-23,-23-1,-1 1</inkml:trace>
  <inkml:trace contextRef="#ctx0" brushRef="#br0" timeOffset="89240.6764">3739 15969,'0'0,"24"0,-1 0,25 0,-1 0,-24 0,24 0,0 0,0 0,0 0,0 0,0 0,0 0,0 0,0 23,0-23,-23 0,23 24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9:03:50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3106 1882 128,'0'0'128,"0"0"-75,0 0-19,0 0 5,0 0 9,0 0 5,0-62 0,0 55 5,0 2-8,0 1-43,0 1 9,0-2-16,0 1 2,0 0-4,0-1 8,0-1-4,-2-5 9,-4-4-1,-4-1-10,1-4 0,-3 0 0,-9 2-4,-6 0 4,-4 2 0,-3 1-8,-1 4-1,1 5-1,1 2-5,5 4-38,1 0 52,2 0-26,1 7 20,6 11 3,-6 5-34,8 3 32,-1 2 1,4 2-10,7-2 12,3-2-1,3 1-15,0-1 17,0 0-2,0 0 4,6 0 0,10 0-15,4-1 15,2 4 0,8-1 1,0 3-6,4 0 7,2 1-2,7-2 2,2 4 3,1 1-5,-3 1 0,-7 2 0,-3 0-3,-6-2 3,-2 0 0,-4-3 9,-6-3-4,-3-3-5,-8-6 0,-4-3 6,0-4 5,0-4-4,-19-2 19,-8-7 53,-13-1-57,-11 0 7,-7-4-29,1-10 13,5-4-19,6 0 6,7-2 0,12 2 1,6 0-1,8 2-8,4 3-32,6-1-88,3 0 15,0 1-112</inkml:trace>
  <inkml:trace contextRef="#ctx0" brushRef="#br0" timeOffset="1181.1727">3347 2389 180,'0'0'107,"0"0"-107,0 0-10,0 0 8,0 0-6,0 0 8,17 0 19,-4 0 22,2 0 21,0-1-28,3-7-18,0 1-5,-6-3 0,4 0-11,-5-2 1,-2-3 4,1 1 8,-2-2-12,-2 0-1,-3 3 2,-3 5 7,0 1-9,0 5 0,0 2 6,0 0-16,-2 0 10,-7 7-34,-4 13 27,2 4-3,7 1 10,2 1 0,2-2-20,0-2 18,3-1-23,5-1 19,2-5-6,2 0 9,-3-2-2,4-2 5,-2-4-36,1-2 20,3-3 5,-3-2 11,1 0 0,-4 0 1,0-4 3,0-6 28,0-5 4,3-6 5,4-1-29,1-3-6,5 1-7,-3 4 1,-2 7 0,-1 4 0,-5 5 1,-2 4-5,1 0-15,1 10 1,-1 11 18,-1 3 8,-6 2-5,0-1 3,-3-2 6,0-3-13,0-6 1,0-1 0,0-6 2,0-2-2,0-4 0,0-1 23,0 0-22,0 0 21,0-15 17,0-4-30,3-7-9,0 2 0,6 0 0,6 0 3,0 3-3,4 4 0,0 5 0,-2 5-1,-1 4-2,-1 3-4,3 0-8,-4 11 10,2 11-8,-1 2 13,-2 1-1,-1-2 6,-1-2-5,4-3 1,-5-2 0,2 0 10,-3-1-9,0-4 2,0 2 0,1-4 3,1 0-14,2-3 6,2-5-42,4-1-13,1 0-42,1-22-172</inkml:trace>
  <inkml:trace contextRef="#ctx0" brushRef="#br0" timeOffset="1497.5988">3491 2045 428,'0'0'64,"0"0"-64,0 0-36,0 0-16,0 0-2,0 0-63,16 0 37,-13 10-56</inkml:trace>
  <inkml:trace contextRef="#ctx0" brushRef="#br0" timeOffset="2406.5736">4595 2213 131,'0'0'117,"0"0"-94,0 0-14,0 0-9,0 0 5,0 0-5,-55-38 2,38 38 7,-2 2-9,1 13 2,-6 8-2,5 4 0,-1 1-2,8 3-2,5-3 0,4 4 4,3-4-3,0-1 0,10-4 2,13-2-10,2-5 11,9 0 12,4-6-6,-1-5 14,3-5 32,2 0-34,3-2 5,4-14 2,0-5-21,-1-4 20,-12 0-24,-6-4 5,-8-1 11,-10-3-10,-5 2 1,-7 0-7,0 1 18,-4 6-21,-14 4 15,2 7-12,-1 7 45,-2 6-39,-1 0 1,-5 12-7,4 15-17,-1 8 7,11 2 10,5 2 0,6-2-6,0-3 6,24-2 0,7-5-5,5-6 8,0-7-12,-3-4 7,-2-3-30,-2-3-18,-1-1-82,-1-3-46</inkml:trace>
  <inkml:trace contextRef="#ctx0" brushRef="#br0" timeOffset="3710.0592">5896 2141 255,'0'0'95,"0"0"-19,0 0-39,0 0-5,0 0-32,0 0-21,-17 6 15,14 18-3,0 2 9,3 1 2,0-2 2,0-2-4,9 0 0,2-4-7,7-1-4,-3-5 11,1-2 0,2-5-5,-3-3 11,4-3-6,1 0 0,-4-2 1,1-11-11,-4-2 4,-4-3 6,-3-6 16,4 0-15,-2 0 5,-4-2-6,1 5 3,-4 5-6,-1 5 2,0 5 1,0 3 21,0 3-21,0 0-3,0 0-9,0 10-17,0 11 29,5 2 0,5 1 0,-1 0-4,6-3 4,0 0 0,0-1 0,0-4-1,-2-2 0,0-4 1,-2-2-9,5-5 6,-2-3 3,-2 0 0,6-1 0,-6-13 3,1-4 7,-4-3-10,-1-3 8,2-3-10,-3 0 2,1 1 0,-5 5 1,0 6 4,-3 4-5,0 7 0,0 1 0,0 2 0,0-1 0,0 2-19,4 0-19,-1 0-36,6 0 54,2 6 14,2 1 6,2 1-1,0-2 1,1 2 0,7-4-2,2-2 5,5-2-3,3 0 19,-4 0-18,0 0-2,-5-11 0,-2 1 1,-4-6-5,-6 3 17,-4 1 0,-7-3 22,-1 0-12,0-1 44,-9 3-13,-5 3-39,-2 2 14,-2 5-28,-1 3 0,0 0-7,0 15 3,3 13 3,3 4-2,1 7-9,7-1 5,5-1 7,0-2 0,0-4-4,15-7 0,3-3 4,6-6-1,7-3 6,4-5-5,2-1 0,3-1-25,-1 3 4,0-3-33,1 0-45,-6-5-170</inkml:trace>
  <inkml:trace contextRef="#ctx0" brushRef="#br0" timeOffset="5171.4602">7811 2052 200,'0'0'134,"0"0"-36,0 0-77,0 0-9,0 0-12,0 0 5,-46-77-10,28 77 5,-1 0 0,-3 16-5,2 9-18,-1 7 23,5-1-1,5-2-9,7-4 1,4-2-16,0-5 10,0-2 9,12-3-14,4-1 19,4-3 1,2-5-5,3-3-4,-1-1 9,-4 0 0,-1-10 10,0-6-3,-2-8-1,-4-4 12,-1 4-16,-4 1 8,-7 3 16,1 8-14,-2 4 60,0 7-36,0 1-17,0 0-19,0 3-10,-5 12 7,1 8-10,1-2 11,3-2-4,0-2 6,7-3 0,11 1-9,0-2 16,4-6-7,2-1 0,1-4 2,0-2 3,-2 0-5,0 0 3,-4-2-2,-4-7 10,0-3-11,-2-4 0,-2-2 8,-1-7-3,-5-3-4,-5-3-1,0-5 0,-3 1-7,-9 1 5,-5 7-5,-2 4-3,-3 9-4,1 0 14,3 5 0,6 6 8,6-2-2,2 4-6,4 1 0,0 0-16,0 0 3,5 7-10,9 10 20,7 1-2,4-1 7,1-1-2,9-4 2,4-3 8,1-4-12,-1-1 2,-2 3 0,-11 1-1,-1 5 1,-4-5 0,-2 6-4,-1-4 8,0 0-4,-4 0 0,-3-2-1,-3 0-7,-2 3 8,-3 1 0,2 0-3,-4 2 6,1-1-3,-1 1 0,5 2 5,1 0 12,1 0-14,8-2 2,4-4 1,5-1 3,8-4-9,1-4 6,-1-1-2,-3 0 18,-2 0-22,-9-8 1,-3-5 25,-5-6-21,-2-6 6,-4-2-11,-4 0-10,-1 1 9,0 4-27,-9 2 26,-1 7 2,-2 4 23,1 3-12,0 6-5,0 0-6,-1 10-7,2 11-7,7 4 8,3 0 2,0 2 2,0-1 2,6 0-7,13-3 9,3-3-4,4 0-1,2-7-14,-2-1-12,-2 0-52,-5 1-80</inkml:trace>
  <inkml:trace contextRef="#ctx0" brushRef="#br0" timeOffset="7667.0737">10042 1919 239,'0'0'89,"0"0"-32,0 0-34,0 0 18,0 0-41,0 0 0,-33-61-6,14 61 17,-7 0-22,1 0 13,-4 10-2,1 8 0,3 5 0,7 1-4,8-3 4,8 2-24,2-5 15,2-3-18,17-3 27,-1-6-10,7-4 14,2-2-4,1 0 0,1-6 6,-3-9-5,-4-5-1,-3 3 0,-10 2 21,0 6-18,-9 6 30,0 3 21,0 0-47,0 3-7,0 23-42,0 9 42,1 11 11,-1 4-4,0-1-4,0 0 6,0-2-3,-1 1-8,-14-2 2,-2-1 0,-5-4 4,3-3-2,-1-10-2,2-6 0,2-5-9,-2-8 1,3-5-34,2-4 13,1 0 27,1-13-17,8-9 12,3-7 3,0-5-16,15-2 17,3-1-18,3 5 21,1 4 6,-4 7 3,2 6-6,0 3 10,3 2-6,5 1-7,8 2 0,7 0 3,2 0 14,3 2-11,-5-3 2,-4-1-1,-2 0 13,-6-3-20,2-5 8,-4-5-8,-5-4 20,-3-4-20,-14-2 0,-7 4 4,0-2-4,-6 6-13,-11 4 13,-2 3 0,-3 9-7,-1 6 7,1 2-3,0 8 1,1 13-4,6 6 6,4 3 0,7-3-10,4 0 8,3-2-10,13-2 10,7-3-4,3-4 8,6-2-2,1-5 2,-1-1 7,0-4-9,-2-4 0,-2 0 0,5 0 1,1-4 4,-1-10 8,0-7 2,-8-6-6,-1-8 27,-3-8-17,1-9-7,-2-2 11,-2 0-22,-5 2 3,-4 0 9,-1 1-7,-5 2-5,0 0-1,-2 7 2,-1 7 6,0 8-6,0 11-2,0 8 7,0 5-7,0 3 0,0 0-9,-4 23-26,-4 19 13,-1 14 12,-1 8 10,5 3 11,5 0-6,0-2 5,0-2 13,2-4-19,9-10-4,3-8 0,2-8 0,4-6 1,10-9-1,7-4 0,5-13-4,4-1 18,2-8-13,-3-20-1,-4-6 1,-5-9 13,-6-9-10,-5-5 5,-2-5-7,-7-3 5,-1 4-12,-3-1 5,-6 8-2,-5 7-6,-1 8 8,0 10 0,-1 7 19,-8 4-16,0 5 4,3 8-7,3 3-2,2 2-6,-4 12-7,2 21-16,0 17 15,0 9 23,3 2-7,0-1 0,0-2 3,0-4-8,4 0 5,9-3 0,1-5-5,0-12 5,2-7-5,-1-6 3,6-7-13,4-7 11,1-7 2,5 0 2,-1-12-4,-3-15 5,1-13-1,-7-4 7,-4-4-2,-6-2-5,-8 8 0,-3 4 4,0 10-8,0 8 8,-3 11 12,-4 9 22,0 0-38,-4 27-4,0 10-3,1 6 7,4 2 5,6-1-4,0-6-1,0-6 5,6-4 3,6-10-8,-3-3 0,0-8-4,-2-4-9,1-3 8,2 0 5,8-21-19,2-6 30,4-2-12,-2-1 1,-7 5-6,3 4 6,-6 3 17,1 2-16,1 6 21,0 2-17,0 7-5,-2 1 0,1 1-26,-2 17 19,-1 4 1,-4 6 6,0 2 19,0-1-18,-3-1 11,2-6-7,-4-4 4,2-2-11,-2-4 2,-1-7 0,0-4 5,0-1-1,0 0 3,0-3 30,0-18-21,5-12-16,1-6-3,3 1-9,3 5 3,-2 9 9,1 6 0,-1 9-8,-1 3 9,0 6-9,4 0 8,-2 0-15,1 15 8,0 3 7,-2 3 0,1 2 10,2 0 1,5-4-11,4-2 0,5-7 1,5-2-20,2-8 9,2 0-104,-5-4-129</inkml:trace>
  <inkml:trace contextRef="#ctx0" brushRef="#br0" timeOffset="7999.1265">11710 1560 441,'0'0'58,"0"0"-58,0 0 0,0 0-33,0 0-14,0 0 32,-3-48-76,3 48-102,-8 5 73</inkml:trace>
  <inkml:trace contextRef="#ctx0" brushRef="#br0" timeOffset="8422.2747">10679 1646 224,'0'0'115,"0"0"-71,0 0-43,0 0 15,0 0 43,0 0-49,92-18 22,-59 18-8,9 0-14,12-2-4,13 2-6,19-3 0,16-1-6,10-4 0,4-4-62,-13 4-48,-9 3-24,-22 3-2</inkml:trace>
  <inkml:trace contextRef="#ctx0" brushRef="#br0" timeOffset="9471.8978">12524 1815 112,'0'0'136,"0"0"-84,0 0-10,0 0-21,0 0-19,0 0-4,-91-23-4,72 23 6,5 3 0,0 4 6,3-1-9,4 1 3,1 0-7,6-3 5,0 3-18,0-4-17,9-2 29,6-1-7,2 0 12,-1 0 4,-2-6-1,-5 3 20,-4 1 18,-4 2-1,4 0-27,1 0-10,1 17 0,2 17-5,-3 21 10,-1 12 5,-5 7 39,0 0 5,0-8 6,-2-1-55,-8-5 15,-5-4-17,-6-8 9,-3-6-6,-6-6-6,-3-7 6,2-8 2,1-11-4,6-10 8,8 0 23,3-21-14,8-9 2,5-9-23,6-8-1,24-4-8,11-1-12,9 2-23,5 5-8,0 8-51,-3 11 57,-5 6-15,-3 8-56,-8 3-68</inkml:trace>
  <inkml:trace contextRef="#ctx0" brushRef="#br0" timeOffset="10659.1624">14149 1632 132,'0'0'84,"0"0"8,0 0-32,0 0-21,0 0-1,0 0-29,-34-66-1,20 62 10,-2 2-18,-2 2 0,-4 0 0,-4 0-1,0 13-4,1 4 3,3 2-1,3 1-3,8 1 6,5 0 0,6-1-5,0-1-12,5-1 11,10-1 3,4 2 0,3 1 2,7 1 2,1 2-1,-3-1 18,-2 1-15,-3-2-3,-4 0 0,-7-1 0,-4-2 8,-5-5-6,-2 1-2,0-3 23,-14 0-23,-11 1 46,-8-2-19,-1-2-23,-1-3 18,4-5-17,6 0-2,7 0 6,4-2 0,4-5-9,3-2 0,1 0 0,1 0-8,0-1 8,1 2 0,-2 0-3,3 4-9,0 3-37,2 1-40,-1 0-83</inkml:trace>
  <inkml:trace contextRef="#ctx0" brushRef="#br0" timeOffset="11191.7841">14333 1731 287,'0'0'94,"0"0"-69,0 0-24,0 0 6,0 0-7,0 0-8,0 5 5,0 18 1,0 2 2,0 7 33,0-2-20,0 0 2,0 0-11,0-1-4,0-3 0,0-1-53,0-7-84,0-13-133</inkml:trace>
  <inkml:trace contextRef="#ctx0" brushRef="#br0" timeOffset="11361.0846">14361 1590 216,'0'0'0</inkml:trace>
  <inkml:trace contextRef="#ctx0" brushRef="#br0" timeOffset="12849.4052">14607 1724 94,'0'0'118,"0"0"-28,0 0-56,0 0-14,0 0-17,0 0 8,30-23-11,-14 23 11,1 16 0,4 5-5,-4 3-4,-4 1 6,-4 1-3,-2-5-1,-4 0-4,0-4 2,-2-4-2,-1-2 3,0-1-3,0-2 1,0-3 15,0 0-16,0-3 0,0-2 0,0 0 14,0 0-11,0-5 13,0-13 3,6-5-12,5 2-9,5 0 2,-4 6 0,1 3-5,-2 5 5,3-1 0,2 7-4,-1 1 4,4 0-7,-3 1 5,0 13-8,-2 4 10,-3-2 0,-5 2 0,-2-1-6,-4-2 11,0-1-5,0 0 0,0-3 9,-3-4-9,0-2 0,3-5 2,0 0 8,0 0-6,0-7 10,0-12-14,0-4 1,5-5-8,14 3 5,1 2-3,1 8-1,-4 3 12,-2 7-6,0 5 0,-1 0-13,-1 2 11,-1 14-3,0 3 0,0 3-2,0-1 13,-1 1-6,0-4 0,-2-2 13,0-4-12,0-1-1,0-4 11,-1-5-2,3-2-7,4 0 10,2-8 13,-1-11-16,5-4-4,-4-1-5,-3-2 7,-3 7-6,-8 1-1,2 3 0,-5 4 58,0 3-54,0 4 16,0 3 16,0 1-35,0 0-1,0 0-4,0 0-14,2 12 8,4 6 9,2 0 1,1 1 0,2-1 8,2-1-11,3-1 3,2 0-14,4-6 13,2 1-40,-4-4-51,-6-2-42,-8-5-167</inkml:trace>
  <inkml:trace contextRef="#ctx0" brushRef="#br0" timeOffset="13034.3353">15323 1637 528,'0'0'11,"0"0"-11,0 0-117,0 0-98,0 0 58</inkml:trace>
  <inkml:trace contextRef="#ctx0" brushRef="#br0" timeOffset="13798.7143">15581 1933 330,'0'0'28,"0"0"-28,0 0 1,0 0-1,0 0 35,0 0-19,33 3 20,-14-3-10,0 0-18,1 0 23,1-10-16,0-7 6,3-4 13,-2-6-29,0-6 8,0-5-13,0-1 8,-1-5-7,-3-2-1,1 0 0,-4 0-5,-2 1-10,-5 3 15,-6 1 0,-2 6-13,0 7 6,-10 8 7,-4 6 0,-4 11 2,-3 3-2,-1 17-1,-7 22-6,1 11-7,2 9 7,2 0 7,11-2 0,9-6 1,4-6 2,0-6-3,14-3 0,9-7-7,5-2 1,5-4 5,4-7-14,2-4-25,3-8-108,1-4-119</inkml:trace>
  <inkml:trace contextRef="#ctx0" brushRef="#br0" timeOffset="14660.2648">16372 1748 252,'0'0'151,"0"0"-96,0 0-2,0 0-44,0 0-5,0 0 11,-49-36-8,28 31-7,-2 5 0,1 0 6,-2 5-17,1 11 11,4 9 0,3-1-10,6-2 10,5 1 0,5-4-4,0-1 2,0-4-1,5-2-3,10-4-19,3-5 23,4-3-11,1 0 13,2-3 0,0-15-3,-3-5-11,-5-4 7,-2 1 7,-6 2 6,-5 3-5,-1 8 16,-3 3 18,0 6-15,0 4 22,0 0-42,0 3-33,0 12 32,0 6 1,0 0 0,0-2 0,0 0 2,3-3-2,7-2 0,0-4 0,2-3-10,1-4 10,0-3 0,7 0 10,0-5 7,3-10-17,-1-2 0,1-2 17,-5-2-17,-3-5 0,-8-1 0,-2-5 10,-5 2-10,0 3-4,-8 3-4,-10 7-2,2 6 10,-5 3 0,1 5 2,4 1-14,5 2 12,8 0 0,3 0-2,0 0-5,0 0-18,16 0-18,9 0 43,6 0 9,-1 0-9,1 0 0,-2 0 4,-1 8 0,-4 2 8,-5 6-12,-2 6 0,-8 4 10,-5 5-6,-1 1 21,-3-2 21,0-1-36,3-4 21,4-5-26,4-1 4,3-3-5,6-5-3,7-3-1,6-6 9,4-2-8,1 0-2,-5-8-66,-5-8-76,-7-4-139</inkml:trace>
  <inkml:trace contextRef="#ctx0" brushRef="#br0" timeOffset="16349.186">17876 1804 224,'0'0'5,"0"0"-5,0 0 0,0 0 9,0 0 30,0 0-15,0 0 44,64 4-30,-58-6-2,2-2 39,4-3-45,2-4-23,5-3 10,-2 1-9,-3-3-8,-2-3 0,-6 1 9,-3-1-17,-2-2 8,-1 3-11,0-2-4,-9 3 0,-4 2 2,-2 4 13,-6 0-28,1 4 17,-2 0 8,1 4-9,5 0 9,3 3 0,5-1 3,5 1-1,3 0-9,0 0-26,0 0-13,12 7 36,4 0 10,5-2 3,6-2 0,12-1 5,4-2 1,5 0 6,-3 0-11,-8 1 10,-6 4-7,-11 2-4,-4 1 0,-4 3 0,-3 2-6,-1 2 3,-1 1 0,-4 3 6,0-3-6,3-2 3,-2-1 0,1-1 6,-1 1 3,2-2-9,2 0 1,2-1 8,6 0 11,3-2-14,4 0 10,6-5 11,0-1-10,0-2 6,-2 0-23,-6 0 11,3 0-7,-1-6 59,1-8-53,0-7 6,-6-4-16,1-6 0,-2 1 0,-6 0 2,-4 6-8,-6 3 4,-1 6-24,-1 4 13,-16 5 1,-1 6 12,0 0-4,3 0 0,2 14 3,4 9-6,3 2 7,3 1-6,3 1 6,0-3 0,0-2-7,9-1 5,10-4 2,4-3 0,7-6 0,3-1 21,4-4-6,0-3 4,0 0 1,1 0-9,2-10-11,0-4 0,1-7 5,-2-5-14,-4-4 9,-11-5-37,-6-1 21,-11 1-36,-3 2 9,-4 5 42,0 7 1,0 4 8,0 8-6,0 4-1,0 4 36,0 1-28,0 0-9,0 14-19,0 7 11,3 4 1,10 4 7,2-2 0,3 0 4,-2 0-2,0-4 12,0-2 6,-3-3-13,0-3-6,-1 2-1,-3-5 2,-4-5 0,-5 2-2,0-6 0,-8 3 13,-13-3-7,-4-3 4,-1 0-10,-1 0-13,2 0-2,0 0-93,4 0-92</inkml:trace>
  <inkml:trace contextRef="#ctx0" brushRef="#br0" timeOffset="17953.4348">19402 1544 222,'0'0'105,"0"0"-82,0 0-23,0 0-25,0 0 23,0 0-3,2 73 10,2-47 11,4-1 14,4-1-23,0-3 17,2-3-22,-2-4 4,2-3-1,-4-4 3,1-4-8,0-2 0,-1-1 1,2 0 17,4-4 0,-6-13 13,5-4 5,-3-3-35,-3-1 19,1 0-18,-2 3 16,-3 4-19,-2 8 1,-2 3 0,-1 4 32,0 3-22,0 0-10,0 0-1,0 5-37,0 10 36,0 4 2,0 1 0,0 0 1,0-1 2,12-1-3,3 0 0,7-4-3,3-4 3,1-5 0,4-3 0,0-2-1,-2 0 4,-4 0 0,-3-5 8,-3-8-8,0-7 18,-3-1-8,-1-6-13,0-6 12,-4-3-7,-2-5-3,-2-4-2,-2-5-1,4-3 1,-3 1-15,0 2 8,-3 8-8,-2 7 14,0 9 1,0 8-4,-7 11 9,2 7-10,0 0 2,-4 24-38,-1 18 33,-2 14 6,3 6 2,4 0 7,5-4 2,0-4-9,0-4 0,13-5-3,6-4-4,3-8 7,2-6 0,5-6-2,2-9 7,-3-6-5,2-6 5,-2 0 5,-2-1-7,-1-20 21,0-5-6,-1-7 10,2-6-24,-1-4 1,0-2-5,-4-1 8,-3-2-19,-7 3 11,-6 2-7,-3 4 6,-2 6 1,0 6 0,0 4 0,0 8 7,0 5-7,0 2 0,0 6-7,0 2-7,0 5-6,0 24-56,0 10 76,0 12-13,0 5 13,0-2 0,0-4 7,0-7-10,3-5 3,6-5 0,0-8 11,3-6-1,-2-6-10,5-7 0,2-6 5,5 0-5,6-4 0,5-16 2,1-7 10,1-3-11,-2-5-1,-4-2 0,-2 0-24,-5 3 21,-5 8 3,-5 7 0,-6 10 29,-3 9-4,1 0-23,1 12-2,7 12-14,0 6 14,-3-1 9,1-1-4,-2-2 8,-2-3-11,-2-4-1,-2 1 4,-2-4-5,0 1-2,-24-1-38,-7-2-74,-11-7-139</inkml:trace>
  <inkml:trace contextRef="#ctx0" brushRef="#br0" timeOffset="18285.5121">20168 1391 131,'0'0'0,"0"0"19,0 0 45,114-10-9,-72 8-7,10 1 9,4-1-52,1 1 8,-5 1-13,-7 0-32,-10 0-59,-14 7-106</inkml:trace>
  <inkml:trace contextRef="#ctx0" brushRef="#br0" timeOffset="19542.6857">21729 1475 213,'0'0'104,"0"0"-62,0 0-42,0 0 13,0 0-13,0 0 0,-59-44 11,38 60-11,0 8 12,5 3-10,1 2 21,7-1-20,5-2-2,3-2-1,0-3 4,10-3-4,4-4 0,-3-4 0,-1-4 8,2-4-5,0-2-3,3 0 0,-2-9 11,0-9-11,-3-2 0,-6-2 0,-4-1 15,0 1-14,0 0-1,0 6 2,-7 4 2,2 1-4,0 5 3,2 3 5,1 2 5,2-1-13,0 2 0,0 0-2,0 0-17,0 0 11,8 0 3,6 3 4,1 1 0,3-2 2,-2-2-1,-1 0 8,2 0 2,-2-13 4,2-5 27,0-7-39,-2-3 16,0-4-16,-3-2 0,-6-4 30,-3 2-1,-3-2-20,0 5-2,0 6-4,0 9 12,0 6-5,0 6 0,0 6 20,0 0-32,0 12-23,0 22 5,0 18 7,0 11 11,-2 9 0,-1 4 7,0-1-3,-1 2 0,-2-4-1,-3-2 5,0-1 0,-4-3-8,-1-1 0,2-10 2,3-12-5,3-19 3,2-13 0,1-7-1,1-5 11,-2 0-10,0-11 16,-4-13-10,0-12-12,2-8 5,5-1-4,1 1-12,0 2 15,7 6 2,7 5 0,2 3 1,1 7-10,5 3 9,-1 5 0,6 2-7,7 4 7,5 4-4,6 3-40,2 0-77,-3 0-24,-7 0-95</inkml:trace>
  <inkml:trace contextRef="#ctx0" brushRef="#br0" timeOffset="20423.0151">23047 1435 184,'0'0'70,"0"0"-18,0 0-20,0 0 17,0 0 42,0 0-80,-6-23 7,-4 23-18,-7 6-11,-4 8 8,2 4 3,1 0 0,8 0-11,2 2 8,5 2 3,2-2-1,1 1-7,0-2 4,1-2-4,13-3 8,2-3-8,1-3 13,3-3-5,4-4 7,0-1-1,3 0 13,3 0-10,0-7 14,-3-5 10,-2-1-31,-6-2 13,-7 4 4,-1 0-11,-7 3 17,0 6-25,-1 0 9,-3 1-25,0 1 6,0 0-68,0 0-11,2 0-116,-1 0-14</inkml:trace>
  <inkml:trace contextRef="#ctx0" brushRef="#br0" timeOffset="22304.7268">23380 1421 149,'0'0'37,"0"0"-1,0 0-36,0 0-6,0 0 6,0 0 0,-42 54 8,32-30 41,5 1-45,4-1 17,1-3-21,0-2 7,3-3-1,8-5-4,2-3-2,0-3 14,0-5-11,-1 0 6,2 0 9,-4-3-18,-2-10 45,-3-3-34,-2-4 0,-3 1 20,0-1-25,0 4-1,0 1 25,0 3-21,0 3 14,-3 2-22,-1 3 5,1 4-6,3 0-1,0 0-7,0 0-7,0 12-14,0 1 23,10 1 5,7-3 1,1-2-1,-2-3 3,1-3 3,-4-1-5,2-2 5,0 0-5,1 0 5,1-13-1,1-5 13,-3-4-14,-4-4 6,-3-1-6,-5 0 4,-3 1-7,0 3 0,0 4 5,0 4 4,-3 2-8,-6 0 1,0 5-2,0 0-6,3 5 5,0 3-18,2 0 5,0 0 5,2 0-6,0 4 15,2 6-15,0-2 11,0 3 4,0-2-3,12 2-2,6-4 5,8 1 1,0-4 5,3 1 20,-3-3-19,-3 2-1,-4-1-6,-2 1-1,-2 4-5,2 1 6,-3 1 0,-1 5-5,-5 1 9,-1 0-4,-4 2 0,0 2-2,-1-1 1,-1 4 1,7-2 0,-2-2 13,3 0-9,7-3 8,4-3 4,3-2-11,4-4 13,-3-3-18,-3-4 5,-2 0 4,-2 0-4,-2-12 22,-2-5 6,-3-5-30,1-2 5,-3-7-8,0 1-14,-5-1 11,0 2-31,-3 3 15,0 5 17,0 6-26,-3 5 28,-6 2-7,-1 7 2,2-1-7,4 2 12,-1 0-2,5 0-5,0 3-18,0 3 10,0 0 0,11 0 3,3-1-1,3-2 18,3-2-5,1-1 5,-1 0 8,4 0-13,-3 0 0,0 0 6,-2 0-6,-3-1 17,-5 1-14,-3 0-3,-4 0 0,-1 0 0,-1 6-8,-1 7 13,-1 4-8,0 2 3,0 1 0,0 0 17,2-1-15,2 1 7,8-2 25,2-3-31,3-2 11,6-4-13,1-2 2,3-3 17,0-4-16,2 0 2,3 0 5,-2-9-2,-1-9-9,0-6 0,-7-3 4,-5-4 3,-6 2-3,-6 0-4,-5 5 0,0 3 7,-5 4-7,-5 5 0,-1 5 11,5 5 13,2 2-24,-6 0 6,-1 18-12,-2 8-4,1 3 10,6-1 0,4-1-6,2-1-7,0-2 13,2-3 0,8-5 7,5-2-5,0-5-2,6-5 2,4-2 2,7-2-4,8 0 0,2-6 3,4-7 1,-6-7 0,2-3-1,-5-4 26,-1-6-28,2-3 6,-3-6-7,-2-5 1,-3-6-4,-5-4 3,-7-3 0,-9 3-6,-6 2 6,-3 8-2,0 8 2,0 2 0,-9 13 3,2 6-2,-1 6-1,5 11 0,-1 1-8,-5 10 8,-10 31-27,-8 18 20,-5 12 2,4 5 5,10-4 0,6-6 2,12-7 9,0-8-11,6-6 0,12-5 5,3-8-15,3-4 12,0-7-2,4-4 7,2-7 0,3-4-8,0-6 1,2 0-70,-4-6-52,-9-17-174</inkml:trace>
  <inkml:trace contextRef="#ctx0" brushRef="#br0" timeOffset="23558.3762">25609 1400 205,'0'0'59,"0"0"-22,0 0-23,0 0 20,-81-16-31,59 25 3,0 10-6,3 5 11,5 0-2,5 1 14,6-1-23,1-2 0,2-2-1,0-5-5,0-2 4,11-5 2,2-2-15,1-6 10,0 0-10,3 0-11,-2-12 26,-3-3 3,-5 0 9,0 0 0,-2 3-10,-4 1 53,1 4-15,-2 2 32,0 5 7,0 0-79,0 0-3,0 0-12,3 11-26,2 3 41,2-3 0,3 0-3,2-2-3,6-1 6,-3-3 0,7 0 1,1-5 4,-1 0-7,7 0 4,1-9 0,-1-9 18,0-6-16,-1-8 1,-1-6 8,-2-5-8,-4-7-3,-3-1-2,-7-3 0,-4-2 0,0 2 4,-2 4-1,-1 4 5,1 9 0,-2 11-8,-3 7 3,0 12 5,0 7 2,0 0-10,0 18-24,0 16 19,0 13-8,-5 6 13,4 1 0,1-1 7,0-4-15,4-2 8,11-5 0,2-4 1,3-6 10,1-6-11,-1-6 0,1-8-31,-5-4 24,2-8-18,1 0 12,-2 0 10,2-17 6,-1-4 16,-2-4-10,-3-3 0,-3 3 10,-6 1-7,-2 4-3,-1 4 6,-1 6-15,0 6 0,0 4-2,0 0-2,0 14-20,0 9 17,0 3 7,0 1-4,0 0 9,8-4-5,8-2 0,1-4 9,-1-4-9,1-4 0,2-3-9,3-3-3,1-3-29,2 0-84,0-12-107</inkml:trace>
  <inkml:trace contextRef="#ctx0" brushRef="#br0" timeOffset="23743.7938">26362 1101 540,'0'0'47,"0"0"-47,0 0-32,0 0-51,0 0-46,0 0-17</inkml:trace>
  <inkml:trace contextRef="#ctx0" brushRef="#br0" timeOffset="24013.3514">25585 1215 356,'0'0'41,"0"0"-41,0 0 0,118 0 6,-63-1-6,9-6 7,8 0 46,4-2-24,1 2-28,-5 1-2,-8 1-56,-13-3-112</inkml:trace>
  <inkml:trace contextRef="#ctx0" brushRef="#br0" timeOffset="25285.6514">26625 1302 49,'0'0'15,"0"0"6,0 0-17,0 0 18,0 0 47,-94 26-32,85-10 0,0 1-29,3 0 3,4 1-7,2-2-4,0 1 0,0-2 8,0-2 1,3 0-9,3-3 0,2 1-2,1-4 2,7-1 8,-2-1-7,-1-4 23,-1-1-22,0 0 26,-2 0-17,1 0 1,-1-3 12,-1-8-6,-3-2-9,-1-2 8,-2-3-17,-3-1-14,0-1 14,0 2-48,0 0 34,0 3 9,-2-1 5,-2 6 1,2-1 8,2 4-9,0 1 0,0 0-1,0 3-1,2 1 0,5 1-2,3 0 4,3 1 9,3 0 1,3 0 1,2 0-3,4 1 5,-2 9-7,-2 5 1,1 5-1,-3 3-6,0-1 0,-5 0 9,-3-1-2,-1-5-7,-6-1 11,0-3-11,-4-4 25,0-1-25,0-2 0,0-4 18,0 0-10,0-1-8,0 0 17,0 0-13,0 0 13,9-5-14,7-15-3,10-4-8,3 0-61,-2 4 37,-6 5 29,-7 9 3,-8 5 6,1 1 7,0 0-13,2 6-1,5 12-2,-4 3 3,2 2 8,1-1 0,0-1-4,1-1-4,0-2 0,2-3-10,2-2-13,1-2-27,4-8-89</inkml:trace>
  <inkml:trace contextRef="#ctx0" brushRef="#br0" timeOffset="26281.7809">27672 1428 408,'0'0'95,"0"0"-80,0 0-15,0 0-30,0 0 27,0 0-8,21 0 11,-6 0 9,3 0-7,1-2 18,2-6-13,-4-4 5,0 0-12,-3-3 0,-5 2 0,-2 2-9,-2 4 9,-5 2 0,0 2 4,0 3 5,0 0-13,0 0 4,-6 9-36,-9 11 29,3 2 7,0 2 0,5 0-3,2-3 7,5-1-4,0-5 0,0-3-9,8-3 5,3-3 4,4-2 0,3-4 1,3 0-1,3 0-11,1-16 8,-1-2-24,-3-3 24,0 0 3,-3 0 0,-3 2 10,0 3 1,-2 4-3,-2 5-8,-1 4-5,-2 3 0,-2 0 0,-2 3-14,1 13 12,0 3 9,-3-1-2,-2 1 0,0-1 12,0-1-12,0-3 0,0-1 4,0-7-3,0-2 0,0-4-1,0 0 15,0 0-6,0 0 8,1-3-6,5-10-10,6-7-2,6-1-33,3 0-14,0 1 41,1 5 0,-1 2 6,2 4 1,-1 4 0,-1 4-10,-5 1 8,1 0 2,-4 10 5,3 5 1,-2 3 9,-1-1 18,-5-1-29,-2 0 9,0-3-3,1-1-7,-1 0 12,3-4-14,6-2 2,3 0-1,10-5-2,4-1-58,2-1-157</inkml:trace>
  <inkml:trace contextRef="#ctx0" brushRef="#br0" timeOffset="26504.4759">28032 1186 498,'0'0'0,"0"0"-62,0 0-111,0 0 76,0 0-6,0 0 40</inkml:trace>
  <inkml:trace contextRef="#ctx0" brushRef="#br0" timeOffset="27804.6887">29561 979 201,'0'0'133,"0"0"-21,0 0-97,0 0-15,0 0-6,0 0-32,-2 30 17,-2 6 21,-3 9 2,1 5 10,-2 3-1,0-2-9,2-4-2,-1-5 4,1-4 4,5-7-7,-4-4-1,2-6 4,0-3 1,0-6-5,0-3 0,1-6 5,2-1-8,-2-1 3,2-1 0,0 0 22,0 0-17,0 0 7,0 0 31,0-4-12,0-12-3,10-5-28,-2-1 0,2 0 6,2 0-5,-4 6-1,2 6 0,0 5-27,-2 3 26,5 2-1,5 0-10,4 14 7,7 7 6,-2 3-1,1 0 13,-2-3-8,-6-2-9,-8-3 4,-7-4 0,-5-3-3,0 0 4,-6 0-1,-21-2 13,-9-1-10,-4-3 8,-2-3-11,10 0 2,7 0 5,9 0-7,9 0-8,2-1-27,5-3-122,3-6-181</inkml:trace>
  <inkml:trace contextRef="#ctx0" brushRef="#br0" timeOffset="28211.2306">30078 1105 285,'0'0'105,"0"0"-68,0 0-37,0 0-27,0 0-1,0 0 28,-34 128 2,7-72-1,-3 4 19,-5-3 14,-2-1-31,1-5 17,1-2-10,4-7-2,4-5 5,4-2-11,4-5-2,2-6 0,3-5-7,2-6-13,8-6-44,4-4-75,0-3-63</inkml:trace>
  <inkml:trace contextRef="#ctx0" brushRef="#br0" timeOffset="28906.8535">30182 1379 308,'0'0'98,"0"0"-85,0 0-13,0 0-11,0 0-39,0 0 47,-26 44 6,19-18-1,4 2 9,3 1-5,0-4-6,6-1 0,10-4-3,1-5 1,2-4 4,-3-7 5,2-2 20,-1-2-26,-1 0 45,1-10-15,-1-8-21,2-6 23,-3-1-33,1-4 0,-5 5-2,-4 3 14,-1 6-12,-4 6 0,-2 6-3,0 3 1,0 0-13,0 15-23,0 9 33,0 2 8,0-1-3,1-2 0,8-3 0,0-4-5,2-4 5,0-1 0,3-5 0,0-5 4,3-1 5,1 0 20,0-12 11,1-11 12,0-4-16,-2-6-27,2-3 7,0-5-12,-3 1-4,-1-1 0,-4 6-58,-3 10 13,-5 8-33,-3 12-38,0 5-141</inkml:trace>
  <inkml:trace contextRef="#ctx0" brushRef="#br0" timeOffset="30811.804">2748 3681 179,'0'0'125,"0"0"-65,0 0-34,0 0 14,0 0-40,0 0-24,0 21 18,0 7 6,3 10 42,0 3 3,1 1-43,-1-2 14,0 3-16,-3-4 8,5-2-13,-1-2 5,1-2 0,-1-3-3,-1-1-29,1-2-38,-1-8-70,-3-7-110</inkml:trace>
  <inkml:trace contextRef="#ctx0" brushRef="#br0" timeOffset="31883.4974">2960 4185 410,'0'0'27,"0"0"-27,0 0-33,0 0 33,0 0-2,0 0 15,77-12-9,-53-2 11,-3-2-8,-2-2 4,-5-7-2,-1 0-2,-1-5 4,-3-1-5,3 0-6,-8 9 0,1 5 7,-2 11-7,-3 5 16,0 1 23,0 0-39,3 4-34,9 11 34,4 8-4,2-2 11,0 1-8,0-1 1,-6-1 0,1 1-2,-2 0 9,-4 2-6,-2-4-1,-5-2-2,0-4 2,0-2 0,0-5 0,0-5 7,-3-1-6,0 0 23,0 0-1,0 0-21,1 0 15,2 0-17,0 0 0,0 0-4,0 0-9,2 0 13,7-1-7,13-6 8,2 0-1,3 1 0,-3 1 15,3-3-14,-5-1 1,-3 0-2,-1 0 11,0-4-1,-1 0 1,-1-5 17,-4-5-27,3-4 46,-5-6-44,-2-5 5,-1 1 1,-4-4 8,-3 2-17,0 1 0,0-1 0,0 3-6,0 4 6,0 0 0,-3 8 22,-1 6-17,1 5 6,3 7-4,0 2 2,0 4-15,0 0 6,0 0-7,0 0-1,0 0 6,0 0 2,0 0 0,0 0-8,0 0 7,0 0 1,0 0 0,0 0-3,0 0 7,0 0-4,0 0 8,0 0 2,0 0-10,0 0 0,-2 0 1,2 0-1,-1 0 0,1 0 0,0 7-2,0 19-24,0 19 26,0 14 0,13 5 5,2-2-13,4-9 8,0-10 0,0-8 1,0-6 1,2-8-2,0-3 0,1-6 0,-2-3-9,5-4 11,-1-5-2,4 0 0,2 0-81,-2-9-80,-6-9-205</inkml:trace>
  <inkml:trace contextRef="#ctx0" brushRef="#br0" timeOffset="32162.0775">3283 3873 417,'0'0'86,"0"0"-71,0 0-15,117-24 7,-49 12 3,10-3 15,7-1-16,-6 2 1,-9 5-10,-17 4-3,-15 5-72,-11 0-90,-15 4-41</inkml:trace>
  <inkml:trace contextRef="#ctx0" brushRef="#br0" timeOffset="33302.8432">4763 3906 319,'0'0'135,"0"0"-114,0 0-11,0 0 5,0 0-4,0 0-1,27-1 18,-6-3-19,0-1 6,-3 3-15,-2-1 2,-2 0-3,1-1 1,-3-4-11,1-1 9,-1-7-5,-3-3 7,1-4 0,-4-4 1,-1-5-7,-4-4 8,-1-3-2,0-1 2,0 6 4,-1 3-6,-5 8 20,1 8-19,2 7 27,2 5-8,1 3 5,0 0-25,0 18-22,0 18 18,9 17 0,0 9 8,-3 2 0,4 1-3,-7-3 11,-1-5 21,-2-4-30,0-4 12,0-4-15,0-5 1,0-7-1,0-6 0,0-6 0,0-6-2,0-4 8,0-7-6,0-3 0,0-1 10,0 0-10,0 0 11,0-16 1,0-13-12,-5-11-11,5-7-16,0-5 26,0-5-38,0-1 19,0 2-26,0 6 16,8 10 24,-1 9 11,3 8-5,1 11 1,4 6 7,3 6-12,4 0 4,1 13 0,-1 8 11,-1 3-11,-6 2 0,0-3-1,-9-1 8,-3-2-7,-3-1 0,-3-1 2,-15-4-5,0 0 3,-3-5-24,3-5 3,-3 1-55,0-2-39,2-3-123</inkml:trace>
  <inkml:trace contextRef="#ctx0" brushRef="#br0" timeOffset="34922.625">5621 3767 205,'0'0'129,"0"0"-82,0 0-46,0 0 17,0 0-5,-61-77 1,42 71 26,-2 4-16,0 2-22,-3 2-2,3 21-5,-1 3 4,8 8-3,7 0 2,4-3-4,3 0 6,0-4 0,12-5-2,7-2-4,1-5 6,2-4 0,6-5 3,2-6 5,-2 0-6,1 0 4,-4-16 2,-5-3 1,-1-4-7,-7-1-2,-6 4 8,-4 1 7,-2 4 6,0 5-7,0 3 33,0 5-42,0 0 10,0 2-15,0 0-23,0 3 19,0 11-17,0 3 21,10 0 4,3-2-2,2-1-2,5-3 0,2-1 2,5-4-4,0-1 2,1-4 0,-1-1 6,-6 0-1,3 0-5,-7-3 8,-3-9 1,2-3-4,-5-6 1,-2-3-6,-6-3 14,-3-3-14,0 3-10,-2-1 9,-11 7-41,-5 6 41,0 3-10,-1 6 11,1 2 0,6 1 0,6 1 0,4 2-7,2 0 7,0 0-2,2 0-53,13 0 26,9 0 24,1 3 5,3 3 0,2 2 0,0-2 15,3 3-15,-3 0 0,-2 3 3,-4 1-12,-6 4 9,-5 2 0,1 2-2,-2 0 9,-2-1-7,-1 0 0,-1-1 6,2-4-16,-1-2 10,0-5 0,0-1 12,7-6-9,-1-1 7,6 0 21,3-1-27,-2-13 9,-1-3-8,-6 1-4,-1-5 36,-3-5-16,-3-3 2,-1-8-9,-2-5-13,1-5-1,1-1 0,-4 0 0,-3 2 1,0 4 2,0 6-3,0 5 3,-1 7 9,-4 9-8,1 8 11,4 7-12,0 0-3,0 14-11,0 18 11,0 13-18,4 8 23,7-1-5,-2 1 0,2-2 2,0-5-6,4-5 4,1-5 0,2-8-3,9-8 3,7-7-5,5-9 0,0-4-35,7 0 38,-4-17-10,-5-8 12,-5-8-10,-13-3 8,-5-2 2,-10-1 0,-4 4 12,0 10 9,-3 6 11,-6 8 5,3 6 8,3 4-28,1 1-11,2 4-6,0 17-35,0 10 32,0 2 3,5-3-6,12-2 4,-1-3 2,-1-3 0,3-4-4,-3-3-21,1-5-33,1-10-108,-3 0-178</inkml:trace>
  <inkml:trace contextRef="#ctx0" brushRef="#br0" timeOffset="35107.5614">6861 3406 604,'0'0'25,"0"0"-23,0 0-2,0 0-77,0 0 5,0 0-39,-15-10-97</inkml:trace>
  <inkml:trace contextRef="#ctx0" brushRef="#br0" timeOffset="35354.9814">6304 3578 301,'0'0'36,"0"0"-9,0 0-27,0 0 7,88-8 0,-46 3 31,6 0-17,7-1 7,2 2-28,1 2-13,-9 2-131</inkml:trace>
  <inkml:trace contextRef="#ctx0" brushRef="#br0" timeOffset="36542.5899">7274 3622 144,'0'0'24,"0"0"-11,0 0 14,0 0-24,0 0 2,0 0 10,-89-27 33,81 27-38,-1 6-10,-1 10 0,4 7 12,0 0-9,3-1 8,3 0-11,0-3 8,3 1-10,13-2 2,1-2 0,4-1 30,2-1-29,3-4 30,4-4-6,3-4-14,-2-2-4,-1 0-5,1 0 3,-2-9 17,-4-5-10,2-4 24,-4-3 13,-3-5-46,-1-6 27,-4-6-18,0-8-1,-3 0-6,-2-2-3,-5-1-2,-2 0 6,-3 2 1,0 7-7,0 6 0,-6 10-7,-6 8-4,0 8 11,0 8 0,0 2-10,-3 25 4,-2 18 6,0 11-7,2 4 3,6 2 0,6-5 4,3-3 0,2-4 6,14-7 1,5-8-5,3-5 3,1-7 0,3-7-7,0-6 2,0-6 0,9-4 9,-1 0-5,-3-17-5,-5-6 1,-7-5-26,-6-2 26,-6-3 0,-6 1 0,-3 2-3,0 6 3,0 6 0,-5 6 8,-1 7 1,-1 5-17,0 0 8,-4 21-14,2 7 11,4 3 3,4-1 0,1-1 3,0-4 7,15-2-8,4-4-2,4-3 4,4-6-20,1-1 10,3-9-86,-4 0-122</inkml:trace>
  <inkml:trace contextRef="#ctx0" brushRef="#br0" timeOffset="38579.0333">9144 3553 3,'0'0'83,"0"0"20,0 0-95,-97-8 26,71 8-2,1 15-27,3 5 28,7 2-29,0 6 4,3-2 3,4 0-5,7-3-9,1-2 3,0-3-25,7-3 25,4-3 0,8-3 7,0-3-1,-2-3-3,2-3 10,-2 0-5,-1 0-8,-2-3 0,-1-12 7,-1-2-2,-3-2 10,0-1 0,-5 1 0,-4-1 13,0 5-11,0 5 21,0 2-21,0 8-10,0 0 28,-3 0-35,0 6-6,2 9 1,1 3-13,0-2 17,4 1-6,8-3-3,3-2 2,-3-3 0,2-3-13,-1-3 7,4-3-17,0 0 31,4-3-5,0-10 5,0 0 16,1-2-12,-4 5 12,-1-1 43,-4 4-59,-1 4 14,-3 1-14,5 2-20,-3 0 14,0 8-3,-5 4 9,-3 2-18,-3 3 17,0-3 1,0 1 6,0-5 1,0-2 1,-3-2-8,3-4 0,0-2 6,0 0-1,0 0-4,0 0 20,0-17-16,6-6-5,6-2-4,3-1 4,1 5 10,9 0-10,2 3-5,3 3 4,-1 6-8,-1 6 8,-1 3 0,-5 0-10,-4 13 8,-3 5-14,-6 0 17,6 2-1,-3-2 1,2-1-9,-3-4-54,5-4-29,-2-2-34</inkml:trace>
  <inkml:trace contextRef="#ctx0" brushRef="#br0" timeOffset="39080.3922">10131 3583 377,'0'0'15,"0"0"0,0 0-8,0 0-6,-97-26 13,66 26 9,4 4 10,2 13-24,1 3-4,6 2-5,5 3 0,8-3-4,5 1 3,0-1-14,0-2 5,15-4 6,5-3 4,3-7-10,1-5 7,1-1-27,-2 0 25,-4-12-16,-5-6 21,-1-5 17,-4-5 26,-3-8 26,1-8-28,-2-6-18,-2-4-15,0-6 4,-3-3-12,0-4 7,0 7 1,0 12 58,-5 15-22,2 18 11,0 9-26,2 6-29,-3 19-9,-4 28-25,-1 21 34,0 9-8,2-3 8,7-9 0,0-5 4,16-4-4,5-7-6,3-8-50,1-12-104,-1-11-31,0-13-129</inkml:trace>
  <inkml:trace contextRef="#ctx0" brushRef="#br0" timeOffset="39819.9814">11283 3231 207,'0'0'19,"0"0"11,2-98 10,9 77 17,2 4 22,3 8-51,2 0-15,3 6 30,4 3-39,2 0-2,-3 24-4,6 14-3,-8 13 4,-9 12-5,-13 8-7,-4 4 1,-32 2 12,-12-2-11,-7-6 0,-1-10-2,5-14 1,11-12 11,10-13-1,13-9-12,7-7 17,10-4-3,0 0 28,0 0 14,12 0 5,12-3-4,17-8-31,7 3 14,4-2-26,-1 6 12,-5 1-27,-3 3-8,-4 0-97,-4 0-92</inkml:trace>
  <inkml:trace contextRef="#ctx0" brushRef="#br0" timeOffset="40553.1282">11883 3497 311,'0'0'81,"0"0"-44,0 0-16,0 0-11,85-29-2,-72 39-8,-2 15 8,-2 10-8,-6 5 29,-3 1-28,0-1 49,-2-3-46,-8-6-3,1-5 11,1-10-8,4-3-4,1-9 0,3-2 6,0-2-21,0 0 23,0-2-8,0-17 3,7-12-2,7-5-1,5 0 0,-2 5-14,1 5 14,-1 6 8,1 7 3,0 4 11,0 5-22,0 4-3,6 2-1,-3 15-6,3 2 9,-4 1 1,-3 2 0,-1 1-8,-4 0 8,2-2-5,-2-2-22,4 0-68,2-8-47,4-4-133</inkml:trace>
  <inkml:trace contextRef="#ctx0" brushRef="#br0" timeOffset="41070.1162">12775 3563 428,'0'0'57,"0"0"-40,0 0-8,0 0-4,0 0-5,-97-18 0,69 34 3,-2 7-3,0 3 1,2 1-1,4 2 5,7-2-3,6-4-2,6-1 0,5-7-18,0-3 15,5-2-10,12-3-12,3-6 18,8-1 1,1-1 6,0-16 0,-3-7 14,-4-8-14,-4-5 6,-3-13-5,-3-2 10,-2-6-10,-2 0-1,-7-3 15,-1-1-13,0 2 32,0 6 19,-9 10-17,-1 18 35,2 10-41,5 12-18,0 4-12,2 28-19,-2 24 0,3 15 17,0 7 4,4-5-9,16-8 7,5-9 0,1-4 0,0-9 4,0-2-9,-1-7-6,1-9-96,2-11-62</inkml:trace>
  <inkml:trace contextRef="#ctx0" brushRef="#br0" timeOffset="42442.5448">14181 3560 374,'0'0'11,"0"0"-5,0 0-12,0 0 16,0 0-15,0 0 10,56 0 4,-51 0 49,0-3-41,1-1-4,2-1-11,1-2 10,3-4-15,-3-1 3,0-6 0,4-3 13,-4-6-10,0-3-1,-2-5 1,1-6 0,1-1-6,-1 0 3,-1 5 0,-3 6 5,-1 9 1,-3 5 39,0 9-7,0 4-20,0 4 26,0 0-44,0 5-20,0 22 11,0 20-5,0 16 14,0 8 16,0 2-11,0 1 15,0-5-8,0-3-5,-1-4 11,-4-8-14,-2-5-2,0-9 0,-1-5 9,0-7-11,1-4 0,0-9-2,2-5-7,1-6 9,4-4 0,0 0 1,0 0 11,0-16-21,0-8 9,0-8-50,0-7 50,0-5-26,0-6-25,3-4 45,3-1-23,0 3 9,2 7 17,2 6-14,2 9 11,2 5 8,5 5-2,6 5 13,2 6-9,2 3-1,3 6-3,-1 0-9,-1 10 8,-6 13-2,-8-1-13,-6 1 11,-7-1-13,-3-1 18,0-4 5,-1 0 9,-12-5-14,-5-3 0,-8 0 6,-5-5 1,-5 1-7,2-4-40,5-1-28,7 0-131</inkml:trace>
  <inkml:trace contextRef="#ctx0" brushRef="#br0" timeOffset="43761.3156">15017 3399 323,'0'0'49,"0"0"-40,0 0-9,0 0-15,-95-19 15,68 31-3,0 6 8,6 4-5,8-2 0,6 0-3,5-1-5,2-1 4,0-3 4,12-3-8,4-1 6,5-5 2,0-3 0,2-3 1,2 0 7,0-3-8,-3-9-24,-3-5 17,-5 0-34,-5 3 41,-4-1 2,0 4 16,-1 2 47,-3 3-35,1 3-6,-2 3 33,0 0-57,1 0-4,2 8-42,3 8 26,3 4 20,3 1 0,2-2 1,-1 0-1,0-5 3,-2-2 4,4-4 3,-2-3-8,3-3 8,0-2-4,3 0-5,-4-4 18,1-11-16,-4-5 4,-2-2 0,-5-4 4,-5 0-11,0 3 0,0 2 5,-9 2-8,-3 4 6,-1 6-2,-1 2-1,2 2 6,6 2-6,3 2 0,3-1-12,0 1 10,3-1-37,15-1 39,8 0-9,4 0 15,-1 3-6,-3 0 0,-7 0 1,2 3-12,-3 11 11,-5 1 0,2 4-5,-6 4 8,-1-1-3,-2 4 0,2-2 12,-2 0-12,5-3 0,-2-1 7,3-5 0,0-3-2,-2-3 0,1-3 15,2-5-19,2 1 8,2-2 9,3 0-8,3-7 22,-1-12-22,4-4 11,0-8-8,1-5-5,-1-5-13,-3-4 5,-3-5 0,-4-4-4,-7-1 4,-3-1 0,-6 8-7,0 7 1,0 13 1,0 6 5,0 14 0,0 8 21,0 0-21,-1 22-28,-5 22 26,1 14-10,2 6 12,0-3 0,3-6 2,0-10 3,5-8-5,7-5 0,4-5 3,1-6 6,5-3-9,11-9 0,7-7-3,8-2-11,4-9 3,-7-12 4,-6-5-16,-6-4 16,-11 0 6,-9-3-1,-7 4 2,-6 5 4,0 7 48,0 7 18,0 5-20,0 5-50,0 0-6,-5 0-4,4 18-10,-1 5 17,2 3 3,0-3-2,3 0-6,7-2 12,2-1-4,-1-4 0,0-2-10,1-3-46,0-5-60,-5-6-81</inkml:trace>
  <inkml:trace contextRef="#ctx0" brushRef="#br0" timeOffset="43961.8663">16141 3065 646,'0'0'33,"0"0"-33,0 0-12,0 0-51,0 0-25,0 0 22,-9-31-105,10 31-102</inkml:trace>
  <inkml:trace contextRef="#ctx0" brushRef="#br0" timeOffset="44231.4306">15429 3309 467,'0'0'0,"0"0"-60,85 0 60,-25-6 3,10-8 6,10 1 19,1 1-16,-2-1-3,-4 8-9,-11 2-20,-7 0-75,-11-1-154</inkml:trace>
  <inkml:trace contextRef="#ctx0" brushRef="#br0" timeOffset="45380.4782">16671 3369 218,'0'0'74,"0"0"-65,0 0 18,0 0-4,0 0 0,0 0-7,-45-35-10,25 45-12,2 9 3,-1 2-1,4 5-1,2-2 5,5 0 0,5-2-1,3 1 0,0-2 1,0 0-1,0 0 4,9-6-6,7-1 6,4-5 0,2-3 29,5-4-26,-2-2 20,1 0-8,-1-2-16,2-10 38,-1-5-34,2-3 4,0-5 29,0-5-31,4-6-2,-4-7 22,2-3-28,-4-8 25,-3-5-25,-2-2 0,-4-1-2,-5 6 8,-8 9-6,-4 10 0,0 8 3,-3 11-12,-8 8 7,3 5 2,-3 5-3,-8 12-13,-4 26 2,-8 19 7,0 12 9,5 3-8,9 1 6,9-9-3,8-5-3,0-8 9,3-4-3,16-8 0,4-6 9,4-7-11,1-8 2,2-7 0,1-10 12,4-1-12,2-6 0,1-18 17,0-6-12,-5-8-5,-3-2 0,-8-4-8,-6 3-2,-5 3 10,-8 10 0,-3 8-3,0 11 13,0 9-10,-3 0 0,-8 14-31,1 18 27,1 2-8,5 4 12,4-4 3,0-3-2,14-3 5,10-1-6,7-4 6,8-5-16,5-8-41,-6-7-118</inkml:trace>
  <inkml:trace contextRef="#ctx0" brushRef="#br0" timeOffset="50447.0676">18794 3352 20,'0'0'380,"0"0"-380,0 0-4,0 0 4,0 0-14,0 0 14,0 0 0,13 46 3,-10-40 0,1-2 4,1 1-5,1-2 16,3-2-9,1-1 9,5 0 49,3-6-32,4-12-12,-2-3-23,-1-5 3,-4-7 16,0-6-19,-3-7 0,0-9 10,-2 3-10,0 1 0,-2 5-3,-5 5 3,-1 7-3,-2 4 4,0 8-1,0 6 19,0 7-12,0 6 5,0 2-12,0 1-7,-5 9 2,-3 22-18,0 15 23,-1 10 20,3 5-16,0 5-1,6-1-3,0-2 4,0-3-4,9-10 0,6-8 2,4-4-1,-2-10 2,-1-5-3,-1-7 0,1-6 0,0-6-4,4-4 4,1 0 0,2-14 16,-4-5-9,-3-4-5,-7 0 0,-4-5 7,-5 1-6,0-1-3,0 3 1,-2 6-6,-5 2 5,-2 7 0,3 2-6,1 5-4,2 3 5,2 0 4,-1 0-14,2 0 4,0 0-11,0 3 3,0 4 13,5-3-28,10-1 34,1-3 0,5 0 6,3 0-12,-5 0 11,2 0-5,-6-2 7,-5 2-2,1 0-5,-5 0 0,4 9-22,-1 8 17,-3 4-9,2 0 14,1-3 8,-2-3-4,1-1-4,1-4 21,1 1-14,-1-2-7,2-4 0,0-3 1,1-2 9,3 0-7,-1 0 0,2-18 11,-1-3-9,-1-4 8,-3-1-13,-2 8 1,-5 5 29,-1 6-20,-3 7 27,0 0 2,0 0-39,0 13-22,0 13-2,0 15 24,0 6 0,0 4 3,-3 1 3,-7 3 16,0 1-4,1-1-12,3-2-6,0-2 6,-2-6 1,-3-10-7,0-8 0,4-12-7,1-7 7,2-7 0,2-1 8,1-7-3,1-14-5,0-10 0,11-5 0,19-4-7,7-4 0,7 0-10,2 2-12,-3 4-65,-2 7-30,-4 2-57,-11 7-106</inkml:trace>
  <inkml:trace contextRef="#ctx0" brushRef="#br0" timeOffset="52584.0083">20456 3240 320,'0'0'72,"0"0"-60,0 0-2,0 0-10,0 0 12,95-33-12,-68 33 20,0 12-14,-3 7 14,-8 2-20,3 2 0,-1-1 6,-1 2 3,-3-1-9,-3-4 0,-5-1-9,-4-1 5,-2-3 4,0-2 0,0-2 5,0-1 3,0-2-6,0-3-2,0-4-14,0 0 14,0 0 5,0 0 0,0 0 16,0 0-14,0 0 7,0 0 45,0-6-32,0-6-19,4 1-8,-1 2 0,1 3-1,-1 2 2,-3 2 2,0 2 2,0 0 7,0 0-14,0 0 2,0 0-19,0 0 6,0 15-19,-3 5 32,-2 1 14,0-5-3,1 0-11,1-6 0,0-1 7,1-2-14,2-2 7,0-3 0,0-2 10,0 0 7,0 0-17,0 0 19,0 0-17,0 0 61,-1-5-63,-1-4 7,0-2-8,2 0 1,0-3-8,0-3 2,0 1-34,0-1 39,0 2-11,0 3 12,2 6-5,1-1 6,0 3-1,0 0 0,0 0-4,0 1-2,3-2 6,0 0 0,0 1 9,1-2-4,3 0-5,3-1 0,-1-1 7,1 2-8,-1 0 1,-3 2 0,1 2-13,-2 0 16,-1 2-3,1 0 0,4 0-5,0 0 3,2 5 2,2 10-15,0 0 11,-4 1 4,-1 3 0,-4-4-12,-4 1 12,-2-1 0,-1 0 0,0-3 1,0-1-3,0-2 2,0-3 0,0-1 4,0-4 9,0-1-13,0 0 15,0 0-10,0 0 9,0-6-13,0-9 7,0-5-12,0-1 4,8-4-3,5-1-2,4 4 5,-4 2 4,2 4-4,0 0 4,1 4-11,1 3 7,1 5 0,-1 2-7,-3 2 2,2 0 3,-2 6-11,-1 10 0,1 1 1,-4 3 12,3-2 0,-4 2-1,2-2 13,-1-2-12,-1-1 0,2-1-2,-1-2 0,1-4 2,-1-3 0,5 0 0,2-4 11,5-1-11,3 0 0,3-1 12,1-11-14,-4-3 6,1-3-4,-6-5 20,0-6-5,-4-3-15,-1-2 0,-7 1 3,-5 0-5,-3 9 2,0 3 0,0 9-13,-5 6 16,-1 4-3,-3 2 0,2 10-3,-5 17 3,0 7-3,6 4 3,6-5-13,0-2 9,9-2 4,12-6-2,4-2 13,2-4-22,1-6 11,2 0-65,0-7-59,-4-4-162</inkml:trace>
  <inkml:trace contextRef="#ctx0" brushRef="#br0" timeOffset="55006.4337">22198 3189 214,'0'0'52,"0"0"1,0 0-3,0 0 14,0 0-19,-103-53-14,78 53-24,-8 16-7,-3 13 2,4 5 1,3 1-3,13 0-12,6-5 9,9-3-10,1-3 13,0-3-4,12-6-6,2-1 10,2-3 0,1-2 1,0-7 7,2-2-8,3 0 3,5-2 14,-2-17-5,0-5-12,-3-2 0,-7 1 5,-5-2 4,-6 4-9,-4 7 20,0 7 33,0 3-18,0 4-6,0 2-29,-1 0-36,-5 9 35,-5 9 1,6 0 0,4 1-9,1-3 9,0 1 0,4-4-7,9-1 11,4-1-4,3-5 0,5-5 0,4-1-4,-1 0 4,-1-9-2,-2-7-3,-3-6 10,-2-5-7,-1-1 2,-4-7 0,0 4-6,-3 2 6,-3 8 0,-2 1 3,-4 8 8,-1 5-11,-2 2 8,1 5 3,4 0-22,4 0 10,6 12 1,3 9-12,-1 2 11,-1 1-4,-5 0 5,-5-1-2,-3 1-6,-3 1 8,0 3 0,-9-3-1,-13 1 8,-2-5-7,5-7 0,1-4 9,9-6-16,4-4 8,1 0-1,0 0 21,2 0-11,1 0-10,1 0 1,0 0 13,0 0-12,0 0-2,1-1 1,15-5 0,5-3-1,3 0 0,3-1 3,0-3 5,0 0-8,-1-5 0,-2-3 0,-3 0 1,-3 0 1,-4-4 1,-1 5-3,-4 2 12,-3 4-12,-1 3 4,-4 4-1,-1 4 45,0 1-29,0 2-7,0 0-12,0 0-13,0 2 4,0 12-5,0 6-4,0 3 12,0 0 7,2-2-1,5-2 5,0-1 0,4-5-5,1 0 0,1-4-2,3-3-5,1-2 7,1-4 0,-3 0 5,0 0 7,-2 0-12,-1-14 4,-3-5 5,0-5-14,-3-1 5,1 0-1,-4 1-8,0 4 11,-1 7-2,-1 3 0,-1 5 6,0 4-12,0 1 6,0 0-24,0 3 16,0 13-16,0 4 24,0 1 0,5-3 6,1 0-8,1-5 2,4-1-1,-2 1-13,1-5 14,3-2 0,3 1-2,4-3 7,4-4-5,-3 0 0,0 0 4,0 0-7,-5-12 4,2-6-1,-3-6 2,-2-4-2,-5-6-1,-3-1-16,-5 4-17,0 2 28,-5 7-7,-6 2 13,-2 5-9,0 5 5,2 2 4,2 5 0,5 3-13,2 0 11,1 0-7,1 0-12,0 0 20,0 7-31,9 3 18,6-5 11,3 3 4,2-5-2,1 2 1,-4-4 0,1 2 10,0 0-7,-1 0 3,3 2-2,-2 1 4,-2 0-8,-1 2 0,0 0 5,-3 5-14,-1 2 9,-1 4 0,-3 1 12,2-2-2,-2 0-6,0-5-4,0-1 7,2-1 3,3-2-10,0 0 0,4-1 11,1-4 1,4-1-12,-2-3 0,0 0 9,2 0-11,-4 0 2,2-11 0,-2-6-12,-1-6 10,-2-3 2,-4-5-1,-3 2 1,1 0-3,-5 7 3,0 5 0,-2 7 8,-1 5-3,0 5 19,0 0-7,0 0-17,0 0-3,0 8-17,0 8 18,0 8-11,-1 2 20,1 0-7,0-2 0,0-4 2,0-4-2,1-4 0,7-2 1,-2-2-14,6-2-14,4-5 11,4-1 9,5 0-1,0-4 8,-1-8 0,0-4 2,-3 0-4,3-2 2,-1 3 0,3 2 0,-4 2 3,-4 5-3,-6 4 0,-3 2-10,-5 0 3,1 13 0,1 2 7,-1 1 17,-1 3-6,2-3-8,-5 0-3,1 0 9,-2-6-7,0 1-2,0-7 0,0-1 7,0-2 0,0-1-6,0 0 23,1 0-24,2-11 18,6-10-18,3-6-30,6-4 27,4 0 3,5 0 0,2 6-2,-1 5-19,-5 8 15,-6 6 5,-3 5-10,-4 1 10,-1 2-23,-4 20 24,1 5 9,-3 1-8,-3 1 38,1-2-9,3-6-27,2-1 20,4-1-23,2-4 0,7-1 6,3-7-6,3-2-7,7-5-43,-4 0-86,-1-2-181</inkml:trace>
  <inkml:trace contextRef="#ctx0" brushRef="#br0" timeOffset="55306.8385">23813 2835 365,'0'0'251,"0"0"-251,0 0-57,0 0-179,0 0-18</inkml:trace>
  <inkml:trace contextRef="#ctx0" brushRef="#br0" timeOffset="56409.7195">24564 3021 174,'0'0'121,"0"0"-73,0 0-33,0 0 5,0 0-8,0 0 11,-56-38-20,41 38 5,-3 7-5,-1 11 0,-4 3-3,7 3 9,-1-1-2,11-3-11,6-1 4,0-1-22,0-3 16,6-3 5,9-2 1,3-2 3,1-5 11,-2-3-14,-2 0 0,1-2 4,-5-9-1,-4-5 3,2 0-6,0 1 44,-5 4-12,3 5 0,-6 3 19,-1 3-33,0 2-18,0 23-48,0 15 48,0 7 3,0 6-3,-5 2 0,-1-6 34,-4 2-33,1-2 11,-4-1-12,-4-2 0,1-2 9,-2-6-6,4-11-3,1-9 2,4-9-1,0-3-2,0-6-24,2 0 25,-1-6 9,2-17-8,-1-7 6,7-6 35,0-5-38,16-2 9,19-3-13,12 6 5,6 3-22,2 9 14,-2 9-10,-2 4 4,-1 7-52,-1 5-36,-3 3-37,-3 0-119</inkml:trace>
  <inkml:trace contextRef="#ctx0" brushRef="#br0" timeOffset="59232.7006">25862 3023 37,'0'0'236,"0"0"-224,0 0-12,0 0-11,0 0 1,0 0 6,5 39 4,-2-23 0,3 2-2,0 1 5,1-3-3,1 1 3,1 0 4,2-1-7,1-1 0,1-3 0,-2-3 0,1-4 0,2-2 0,-1-3 8,2 0 0,2 0-3,0 0-4,-3-10 6,0-4 13,-1-4-3,-3-4 14,0 0 20,-1-1-36,1 2 9,-3 2-15,-1 5 3,-3 4 11,-3 2 17,0 5-20,0 1 31,0 1-47,0 1-8,0 0 2,3 0-39,4 9 39,4 7-11,4 2 13,1 4 3,4-1 5,0 2-8,-2-2 0,3-5-1,0-3-6,-1-2 7,-3-7 0,-3-2 4,-1-2 4,-5 0-8,-1 0 7,1-6-1,-1-11 4,-1-4-2,-1-6-8,-2-1 9,0-2-6,-3 1-3,0 4 0,0 2-9,0 5 8,-2 4 1,-6 5-1,5 4 1,0 3 7,3 2 14,0 0-21,0 0-16,3 0-3,20 0-17,7 0 36,4 0-1,-3 2 1,-6 3 0,-8 0-6,-3-2-4,-4-2 8,-2 2 2,-2 0-11,-2-2 3,3 3 8,-1-3 0,0 1 4,-1 1 2,-2 3-9,3 3 3,0 3-29,-2 4 23,1 4-1,-2 0 7,1 0-1,2 1 4,3-1-3,0-2 4,0-3 3,3-1-7,3-7 0,1 3 1,1-6 15,0-2-14,0-2 5,2-2 20,2-19-11,2-9 30,1-9-31,-1-2-15,0-4 28,-4-3-25,-1-3-3,-4 0 0,-4 0 5,-6 5-5,-1 10 0,-1 6 0,-1 10-1,-1 10 7,0 4-6,0 6 9,0 1-9,0 26-31,0 12 19,0 11 4,0 3 3,0-2 5,-3-4 0,2-3-1,1-7 11,0-4-10,4-3 0,8-5-2,5-6-1,-1-6 3,5-7 0,3-6-4,4 0 10,0-13-6,1-8 3,-7-4 15,-2-3-18,-8-4 7,-1-2-6,-3-6 22,1 1-20,0-1-3,0-2 2,-2 4 5,1 5-8,-3 8 1,0 8 0,-3 8-5,-2 6 5,0 3-3,0 12-2,0 20-58,-7 11 60,0 5 3,1 1 0,3-8 1,2-3-1,-1-4 0,2-5-1,-1-3 6,-1-5-5,1-6 0,-2-6 4,3-5-6,0-4 2,0 0 0,0 0 16,0-7-11,0-14 5,12-5-10,6 1-22,4 1 15,2 4 7,0 5 0,0 5-11,-6 6 11,1 4 0,-4 0 0,3 0-18,1 14 18,-2 3-12,0 2 12,-1 1-1,-2 1 1,0-3 0,-3-1 0,-1-2 5,-3-4-9,-2 2 4,-4-7-65,2-2-1,0-4-24,4 0-38,3-4-12</inkml:trace>
  <inkml:trace contextRef="#ctx0" brushRef="#br0" timeOffset="59563.8308">26734 2828 408,'0'0'91,"0"0"-85,0 0-12,103 2 12,-42-2 7,10 0-13,-2-4 2,-3 1-14,-11-2 5,-10 2-61,-12-3-70,-13-4-157</inkml:trace>
  <inkml:trace contextRef="#ctx0" brushRef="#br0" timeOffset="59786.514">26577 2729 594,'0'0'57,"0"0"-57,0 0-3,0 0-60,0 0-17,0 0-92,31-4-43</inkml:trace>
  <inkml:trace contextRef="#ctx0" brushRef="#br0" timeOffset="60550.9097">28651 2574 271,'0'0'85,"0"0"-46,0 0 12,0 0-22,0 0-29,0 0-2,-34 24-12,-2 15 14,-6 8 20,-4 1-4,5 2 4,7-4-20,6-2 6,4-4 1,2-1-6,0-7-1,-3 2 0,-6-1-27,-4-3-22,-3-1-64,7-10-70</inkml:trace>
  <inkml:trace contextRef="#ctx0" brushRef="#br0" timeOffset="60889.4928">28205 2621 257,'0'0'103,"0"0"-103,0 0 0,0 0-2,0 0 2,61 84 31,-46-44-19,1 1 8,1 3-18,1 2-1,2-3 16,3 0-17,4-2 5,0-3 1,-4-1-6,3-5-5,-5-6-32,-2-5-47,-1-9 0,-3-8-8,0-4 23</inkml:trace>
  <inkml:trace contextRef="#ctx0" brushRef="#br0" timeOffset="61970.2347">29646 2928 317,'0'0'70,"0"0"-61,0 0 23,0 0-32,-24-77 11,8 70 29,-4 7-31,-8 0 2,-8 6-11,-12 16 0,3 7 15,4 0-15,11-1 5,15-1-13,7 1-3,4-3 11,4-1-9,0-3 6,0-5-7,15-2 10,6-11-18,1-3 14,10 0-20,2-21 22,2-4-19,-4-7 19,-3 0-2,-8 7 4,-5 4 0,-7 5 30,-4 6-10,-5 6 56,0 2-29,0 2-41,0 0-12,0 0-26,0 9 32,0 5-13,4-1 20,3 2-7,1-2 0,1-2-6,6 0-1,0-2 7,9-4-12,7-4 10,6-1-23,8-1-20,-3-14 8,-3-5-33,-6-3 48,-8 1 22,-9-3 9,-5 4 51,-7 5-9,-2 6 43,-2 3-17,0 6-36,0 1-19,1 0-22,5 13-52,6 10 46,5 4 4,3 0 2,1-3 0,-1-1 7,-4-2-7,-4-2 0,-2-2-4,-7-3-2,-3-2-39,0-2 8,-13 2 35,-15 2-44,-8-1 23,-3-1-59,-1-6-60,3-4-70</inkml:trace>
  <inkml:trace contextRef="#ctx0" brushRef="#br0" timeOffset="65301.2755">3124 5424 117,'0'0'83,"0"0"-59,0 0 18,0 0 30,0 0-4,0 0 25,0 0-43,-12-39-6,12 37-10,-2 2-34,-2 0-3,2 2-24,1 16-7,-1 3 32,1 6 2,1 0 0,0-3 9,0 0 1,0-3-10,3-3 0,7 0-15,-2-3 3,5-4 11,-2-2 1,-2-3-7,2-3 6,0-3 1,8 0-2,-2-2-6,5-11 5,0-5-10,-5-2-11,-2 1 23,-6 1 1,-5 1 2,-2 3 16,-2 2-7,0 2 3,0 4-14,0 1 0,0 4 29,0 1-22,0 0-7,0 0 0,0 12-29,0 9 29,6 3 0,4 2 1,2-2-7,3-2 6,-3-2 0,7-2-4,-1-4 15,3-3-11,1-3 0,1-6-36,-1-2 26,-1 0-31,-3-13 16,-3-8 17,-3-6-6,0 0 14,-8 2-7,-2 1 17,-2 1-12,0 3 2,0 2 0,-5 5 10,-2 2-6,1 2 15,3 5 3,3-1-19,0 3 11,0 2-14,0 0-7,3 0 2,15 0-4,7-2 9,1 0 3,2 2 1,-3 0-8,2 0 1,0 0 3,6 0-2,0-1 4,-2-1-2,0-2 0,-4 1 4,-3-2-4,-4 1 0,-3-2 3,-3-1-7,-4-1 4,-4-2 0,-3 2 11,-3-2-1,0 3-8,-1 0-2,-13 2-36,-4 0 36,-1 4 5,-1 1-3,3 0 8,0 0-10,1 6 0,-1 15 0,1 3-3,2 3 3,6 2 0,8-2 7,0-2-13,4-2 6,17-3-1,6-2-2,4-6 6,5-3 2,0-5-5,1-2 5,-3-2 4,-1 0-8,0-8 1,1-7-1,-2-4 9,-4-4-4,-1-3-6,-3-8 4,-2-7 24,-7-5-26,-9-9 16,-3 2-6,-3 0-4,-3 0-8,-12 3 0,0 1 10,-1 0-7,5 8 1,-1 7-2,-1 13 14,4 9-10,1 7 3,4 5-9,0 0-37,-1 21 27,-1 20-7,0 16 17,0 8 13,6-1-4,0 0-2,0-7-6,18-4 18,3-8-31,3-9 12,4-6 0,2-7 0,-3-7 6,3-5-6,0-5 0,3-6 12,5 0-12,4-15 1,7-9 2,-4-8 14,-6-4-11,-1-6-4,-6-3 12,-8-8-8,0-1-3,-7-4-3,-6 0 8,-8 2 0,-3 5 3,-3 7 20,-14 10 21,-5 10-47,3 10 38,5 10-43,1 4-6,-2 18-11,-3 29 17,0 14 0,5 12-7,13-5 15,0-7-8,10-6 0,13-3-13,2-6-3,5-3-6,0-7-20,4-6-2,9-3-107,5-8 96,10-5-34,0-10-182</inkml:trace>
  <inkml:trace contextRef="#ctx0" brushRef="#br0" timeOffset="66304.5052">6085 5227 211,'0'0'108,"0"0"-32,0 0-47,0 0-17,0 0 17,-98-82-27,72 78 0,-4 4 28,-1 0-29,0 13-1,2 10 0,7 5-2,3 0-4,13-2 6,4-1 0,2-2-10,0-2 2,15-3 6,3-4 0,3-2 2,7-2-4,-1-6 4,4-4 0,-1 0-1,-4-1-24,5-17 25,-7-3-1,0-2 7,-9-2-9,-5 3 6,-5 1-1,-5 2 32,0 5-28,0 7 54,0 4-35,0 3-25,-3 0 0,-5 8-2,1 12 2,4 1-5,3-2 5,0-1 0,0 1 0,13-3 1,4 0-2,-1-6 1,4-1-3,3-3 3,4-5 3,3-1-1,0-1-2,0-17-19,-5-3 15,-5-6-4,-3-6 3,-6-4 3,-1 0 4,-5-1 2,-2 7 13,-3 5-10,0 6 24,0 10 8,0 5-15,0 5 29,0 0-53,9 2-18,8 16 17,3 5-11,2 1 12,1 0 0,-5 1 0,-5 0-2,-1-3 2,-6 1 0,-2-1-2,-4 2 11,0-1-18,-10 2 8,-14 1-51,-7-3 3,-6-2-64,-5-7 8,-6-3-85</inkml:trace>
  <inkml:trace contextRef="#ctx0" brushRef="#br0" timeOffset="67438.6057">7450 4763 275,'0'0'117,"0"0"-56,0 0-22,0 0-39,0 0 0,0 0 37,75-13-35,-35 6 29,-1 3-31,3 1 21,4 1-14,-3 2-7,5 0 0,0 0 24,1 0-17,-1 0-7,-2 0 6,-4 0 4,-6 0-18,-5 5 8,-7 3 0,-6 0-5,-5 2 5,-4 0 0,-3 2-7,-6 3-1,0 3 7,-12 6-4,-16 3 5,-11 5 29,-9 3-18,-7 0 2,-2 1-5,1 1 0,-2-1-8,-2 2 0,2-2-8,2-3-7,4-2 8,9-3-15,10-4 19,12-5-35,5-3 35,11-5-6,4-3-2,1-2 1,0-2 10,0-1 0,0-1-14,0 1 16,1-1-2,7 1 0,2-1 6,5-2 16,6 0 1,4 0-9,5 0 22,9 0-33,6-4 12,7-5-2,2 3 2,1-2-17,0 4 2,2 1 0,-2 1 1,2 2 0,-8 0-1,-4 0 0,-11 0-10,-12 0-4,-10 0-5,-7 0-19,-5 0 28,0 0-20,0 0 14,-2 0-43,-7 2-36,0 1-24,1-3-60</inkml:trace>
  <inkml:trace contextRef="#ctx0" brushRef="#br0" timeOffset="67786.2959">8699 5318 400,'0'0'179,"0"0"-137,0 0-7,0 0 2,0 0-15,0 0-12,3 0-11,-3 0 1,0 0-28,0 0-5,0 0-135,0 0-142</inkml:trace>
  <inkml:trace contextRef="#ctx0" brushRef="#br0" timeOffset="76030.3593">8747 5296 187,'0'0'46,"0"0"-13,0 0 15,0 0 1,0 0 21,0 0-29,0 0 1,0 0 9,0 0-38,0 0 16,0 0-29,0 0 11,0 0-27,0 4 8,0 10 8,0 8-20,-5 7 32,-5 1-12,-5 5 0,3-1-1,-6 6-14,-1 3-26,-1 1-76,-5-2-90</inkml:trace>
  <inkml:trace contextRef="#ctx0" brushRef="#br0" timeOffset="77543.217">10063 5171 178,'0'0'161,"0"0"-126,0 0 23,0 0-35,0 0-18,0 0-4,0 0 0,1 0-2,2 2-4,0-2-6,3 1 11,0 0 0,4-1 0,-2 0 14,1 0-6,1 0 7,-2 0-4,-1-6 1,-1-3 1,3 0-10,-3-1-3,0-1 15,0 1-10,-3 4-5,0 1 5,-3 2 4,0 3-8,0 0-1,0 0-8,0 0 6,0 15-37,0 6 39,0 0 6,3 0 1,4 0-7,1-4 0,0-1 0,-1-2-9,2-4 10,-2 0-1,2-6 0,3-1-6,-1-3 6,2 0 0,2 0 5,-1-15-5,2-1 1,-4-7 8,1-1 12,-4-3-8,-4-2-9,-2-1 5,0-2-5,-2-1 26,1 1-26,-2-6-1,0 0 12,0-1 2,0 0-15,1 3 12,-1 5 3,0 7-3,0 11-2,0 5-10,0 7 36,0 1-38,0 0 0,0 0 0,0 21-30,0 17 19,0 14 6,0 12 5,3 0 8,1-2-7,4-10-1,6-5 15,3-9-7,4-5-1,2-4-7,2-5-1,5-3-7,3-6 8,1-5-29,-1-3-16,5-7-110,-5 0-73</inkml:trace>
  <inkml:trace contextRef="#ctx0" brushRef="#br0" timeOffset="77881.787">10266 5040 370,'0'0'118,"0"0"-111,0 0-2,0 0 7,85-35 3,-48 21 19,5 1-32,3 1 2,-1 2-3,-5 2-1,-3 5-56,-9 2-79,-7-1-98</inkml:trace>
  <inkml:trace contextRef="#ctx0" brushRef="#br0" timeOffset="78129.2016">10134 4871 446,'0'0'146,"0"0"-146,0 0-9,0 0-161,0 0 25,0 0-41</inkml:trace>
  <inkml:trace contextRef="#ctx0" brushRef="#br0" timeOffset="79454.9077">11819 5058 257,'0'0'125,"0"0"-125,0 0-29,0 0 29,0 0-10,0 0 11,25 31-1,-13-27 7,3-4-1,3 0 16,1 0-5,2 0-11,3 0 15,0-10-20,-2-3 5,-1-2-6,-3-3-45,-3 1 42,-5 1 3,-5 0 0,-5 5 7,0 1-6,0 3-1,0 1 19,0 3-12,0 3 10,0 0-17,0 0-25,0 11 4,0 10 11,0 4 10,0 4 8,0-2 2,0-3-10,1-3 0,7-5 0,-2-2-5,3-3 5,0-5-11,0-2 6,4-4-3,2 0 6,3 0-5,0 0 13,3-12-6,-2-4 6,-2-4-6,0-1 12,0-2-11,1-1 20,-2 3 4,-1 6-16,-7 8 28,-1 4 7,2 3-24,1 0-18,4 0-2,5 10 0,-1 5-9,-4 2 12,-4 0-8,-1-1 5,-6-1-1,-2-1 0,-1-2 1,0-4 0,0 0 7,0-5 4,0-1-11,0-2 0,0 0 6,0 0 26,0-3-32,0-14 10,3-4-20,3 2-5,2-1 15,5 1 0,2 1 13,3 1-14,6 2 1,-3 2 0,-2 7 15,-2 5-10,-4 1-4,2 0-1,0 7-4,-2 7 0,-1 1 4,-1 1-1,-4 0-4,2 2 6,-3 1-1,2-1 1,-2-1-1,0-2-15,1-4-32,-3-2-19,1-2-14,-1-5-50,-1-2-86</inkml:trace>
  <inkml:trace contextRef="#ctx0" brushRef="#br0" timeOffset="79702.3308">12221 4736 288,'0'0'29,"0"0"-29,0 0-35,0 0-23,0 0-43,0 0-5</inkml:trace>
  <inkml:trace contextRef="#ctx0" brushRef="#br0" timeOffset="80958.9986">13296 4984 181,'0'0'86,"0"0"-54,0 0-13,0 0-17,0 0 5,0 0-2,-39-60-3,21 56 34,-3 2-28,-1 2 3,2 0 9,0 0-19,1 0-1,3 12 0,1 5-3,0 3 0,2 8-1,1-1 4,6 0 7,6-3-7,0-4 0,3-1-6,12-4 11,1-1-5,2-4 0,0-4 2,3-3 12,0-3-6,0 0 5,4-3 35,1-15-43,2-7 17,-3-4-22,-4-7 6,-1-5 4,-4-2-5,-4-6-5,-3 1 9,0-2 3,-6 3-12,0 3 1,-2 5 12,-1 4-1,0 9-8,0 8 5,0 8 28,0 6-35,0 4 4,0 0-6,-3 25-36,-7 14 34,2 17-3,-1 4 5,2 1 7,3-3-7,4-7 0,0-9 0,10-6 3,5-4-6,10-8 1,-1-6 0,4-6-5,2-4 7,1-7 0,2-1-2,2-3-7,-4-13 9,-3-4-3,-5-4 3,-8 0 5,-5-5-5,-1 2 0,-6 0 14,-3 3-1,0 5-3,0 3-10,0 4 16,-3 6-9,0 3-5,0 3-1,-1 0-2,-1 16-7,2 9 8,2 5 0,1-3-5,0 0-5,6-4 10,10-2 0,5-1-5,1-6 5,4-2-21,1-6-71,-5-6-119</inkml:trace>
  <inkml:trace contextRef="#ctx0" brushRef="#br0" timeOffset="81159.5521">13727 4674 602,'0'0'29,"0"0"-29,0 0-14,0 0-78,0 0-94,0 0-31,-6-21 95</inkml:trace>
  <inkml:trace contextRef="#ctx0" brushRef="#br0" timeOffset="81645.2897">14169 4889 293,'0'0'50,"0"0"-29,0 0-10,0 0-11,0 0 0,0 0 3,-48-5 29,31 5-6,-2 1-6,-1 12-6,-3 5-4,0 4-10,4 3 0,1 2 7,7 1 4,4-5-11,7-3-2,0-2-7,0-3 7,10-2 2,6-2-5,4-7 4,6-2-5,5-2-12,3 0-60,1-3-51</inkml:trace>
  <inkml:trace contextRef="#ctx0" brushRef="#br0" timeOffset="82879.8291">14431 4936 16,'0'0'109,"0"0"-30,0 0-36,0 0 17,-93-2-33,67 20-17,-1 7 5,3 0 7,9 1-9,5-2 27,8-3-40,2-3 1,0-3-8,3-1 1,7-5 5,1-3 1,3-2-15,2-4 13,6 0 1,5-7-10,0-13 6,5-6-50,-7-2-8,-4 2-12,-12 1 75,-5 4 28,-4 5 55,0 5-13,0 6 24,0 3-37,0 2-57,0 0-2,0 10-16,0 5 10,0 3 8,0-2 0,0-1-5,9-1 11,4-2-6,5-3 0,0-3 3,0-2-6,7 0 3,-7-4 0,-1 0 7,-2 0 7,-4-7-14,3-8 43,2-2-26,-1-6 19,2-4-36,-1-7 0,2-5 9,-1-4-9,2-9-2,-4 2-1,-2-2-43,-5 6 35,-8 7 4,0 7 7,0 7 5,0 6 1,-2 8 15,1 7 4,1 3-17,-2 1-16,2 0 1,0 18-44,-1 13 45,-1 13-3,-1 5 9,-1 4 5,2-3 5,2-3-10,0-7 0,0-5 1,0-7 1,11-5-2,1-7 0,4-2-5,5-3 7,13-5-2,8-5 0,7-1 5,-1 0-2,-6-4-3,-4-9-4,-6-3 0,-7-4-42,-7-4 10,-7 1-7,-9-3 11,-2 3 32,0 3 5,-10 6 8,0 2 23,1 6-18,0 2 12,4 4-12,-1 4-18,-3 14-7,1 3 7,2 0-8,6-1 4,0-2-4,1-4 8,12 0-8,1-5 11,2-4-3,1-4 1,2-1 3,3 0-1,-1-6-1,3-9 5,-2 0 11,-3-2-7,-2 1-11,-5 2 6,-1 5 0,-4 2 60,-4 5-37,2-1-2,1 3-13,2 0-13,1 0-2,4 6 1,0 9-10,-1 3 9,0 2 1,-2-2 0,-5 2 17,-1-2-8,-2-1-9,-2 0 0,0 0 0,-5-2-20,-14 0 20,-9-2-37,-8-1-25,-6-4-138,-7-8-175</inkml:trace>
  <inkml:trace contextRef="#ctx0" brushRef="#br0" timeOffset="83265.2771">14473 4653 416,'0'0'79,"0"0"-65,86-1-15,-29-9 6,12 2 0,4-3 15,6 2-17,-7 4 16,-10 2-19,-8 3-11,-12 0-45,-11 0-87,-9 0-139</inkml:trace>
  <inkml:trace contextRef="#ctx0" brushRef="#br0" timeOffset="85001.3308">17634 4948 362,'0'0'151,"0"0"-89,0 0-15,0 0 6,0 0-50,0 0 12,0 3-14,0-2 0,3 3-2,0-1-5,3 3 6,5-4-7,5 1 12,5-1-5,5-2 9,0 0-1,4 0-7,-3-9-1,-3-6 8,-6-3 1,-2-5-7,-4-7 2,-3-7 5,0-10 0,-3-3-10,0-1 1,1-3-3,-1 1-6,-1 2 9,-2 3 0,0 7 1,-3 10 6,0 6-7,0 10 0,0 7-4,0 5-8,0 3 12,0 0-7,0 31 0,0 20-28,-2 15 35,1 5 0,-1-3-4,2-5 0,0-5 4,0-9 0,12-5 2,9-10 0,4-5-2,4-7 0,5-8 0,3-8-1,5-6 1,3 0 0,-3-18-4,-1-10 5,-6-10-1,-7-4 0,-7-4 7,-5-1-7,-2-1 0,-2 2 1,-5-1 1,1 3-2,-4 5 0,-4 13-2,0 9 17,0 11-15,0 6 0,0 6-30,-4 22 28,-8 13 1,-1 4 1,2-1 1,0-4 10,3-2-11,3-2 0,1-2-2,1-1-2,0-3 4,0-3 0,1-3 0,0-7 8,2-7-8,0-4 0,0-4-1,0-2-3,0 0 8,0-2-2,0-18 50,10-4-46,3-6-6,2-4 0,0 0 7,3 3-14,4-1 1,2 5-37,5 6 33,-3 6-20,-3 10 17,-4 5 7,-3 0-16,4 15 19,3 8 1,2 5 2,3 0 7,-3-1-7,1-1 9,-3-4-4,-4-2 6,1-4-11,-3 1 0,-1-4-16,-2-1-1,-1-6-115,-3-4-49</inkml:trace>
  <inkml:trace contextRef="#ctx0" brushRef="#br0" timeOffset="85803.4421">19074 4757 210,'0'0'97,"0"0"-65,0 0-3,0 0-26,0 0 39,0 0-23,0 0 2,-97-30 2,70 51-19,6 6 30,0-3 10,9-1-35,7-1-4,3-4-5,2 2-7,0-5-5,10-2 17,5-2-5,2-5 7,-2-3 2,1-3-18,-2 0 5,-1 0-5,-1-12 5,0-6 4,0-5-7,0 0-2,-5 4 5,0 2 4,-5 9 11,-2 3-10,0 5 83,0 0-84,0 0-10,0 6 7,0 9-13,5 0 16,-1 2 0,4-2 6,-1-2-13,5-1 7,-2-1 0,4-5-2,-2-1 4,0-4-2,1-1 6,2 0 0,3-16 4,-1-10-10,2-7 5,0-6 15,-2-7-10,0-2 5,-1-3 11,-6-3-23,-4-2 18,-6 2-12,0-3 3,0 7 37,0 12-23,-5 12-8,4 16 7,-2 7-11,3 3-28,-3 14 1,2 31-28,1 17 41,0 11 0,0 0 0,0-12 1,10-5 15,8-6-16,3-9 0,-1-7-5,3-4-4,-4-9 9,0-4-2,0-6-5,4-8-79,6-3 20,4-3-84,-7-19-343</inkml:trace>
  <inkml:trace contextRef="#ctx0" brushRef="#br0" timeOffset="86104.2492">19080 4649 481,'0'0'114,"0"0"-114,0 0 4,0 0-4,0 0 0,0 0 0,101-47 22,-51 36-16,5 1-6,6 1 0,2 0-20,-2 0 19,-12 1-57,-10 2-74,-12 2-15,-12-1-117</inkml:trace>
  <inkml:trace contextRef="#ctx0" brushRef="#br0" timeOffset="86859.5468">17706 4656 97,'0'0'67,"0"0"-13,0 0 40,0 0-17,0 0-14,0 0 9,-2-7-57,4 2 12,10-1-21,9 0 9,7-2-14,8 1 6,10 1-6,11-3 17,16 2-15,9-3-2,6 3-1,-6-1-9,-16 5-56,-19 1-96,-17 2-18,-15 0 11</inkml:trace>
  <inkml:trace contextRef="#ctx0" brushRef="#br0" timeOffset="90315.5087">21224 4363 162,'0'0'105,"0"0"-20,0 0-9,0 0-22,0 0-1,0 0-53,0 0-22,0 22 21,2 16 2,-2 5 22,0 2 11,0 1-31,0-6 12,0 1-15,0 1 4,0-4-4,0-1 0,0-3 0,0-5 2,0-4-2,0-4-11,3-6-86,5-6-80,0-9-110</inkml:trace>
  <inkml:trace contextRef="#ctx0" brushRef="#br0" timeOffset="90700.9988">21163 4387 144,'0'0'88,"0"0"-34,22-80-17,-10 60 14,3 5 28,2 3-30,2 0-20,5 4-6,2 8-16,-1 0-7,1 0 0,-2 18-8,-3 10-3,-6 8 3,-6 8 8,-5 2 0,-4-4 5,0-2-5,-4-8 0,-10-3-8,-2-6 4,-3-2 4,-7-6 0,-5-2-3,-5-2-26,-3-4-13,4 0-35,5-7-61,9 0-44</inkml:trace>
  <inkml:trace contextRef="#ctx0" brushRef="#br0" timeOffset="91518.9444">21687 4427 4,'0'0'220,"0"0"-89,0 0-59,0 0 4,0 0 1,0 0-56,0-6-21,0 27-39,0 11 30,-4 10 9,-5 2 1,-1-1 10,0-5-8,2-3 9,0-4-13,1-4 1,1 2 0,0-6 2,2-5-2,-1-4 6,2-4-6,-1-5-80,4-3-10,0-2-4,0-2 64,0-17 20,0-8-148,6-6 111,3-6 45,0-3-5,2-4 7,-1 0 16,-3-2 30,1-1 52,-1 3-6,-1 4 16,-2 4-10,3 8-33,0 6-8,2 7-35,1 5-3,1 5-13,2 4-6,2 3 0,6 0-9,0 24 9,0 11 0,-2 11-14,-1 5 6,-6 4 7,-6-5 1,2-6 0,-1-3 18,-4-7-15,0-3-2,-2-3 8,-1-1 0,0-1-9,2-4 0,-2-4-5,1-4 0,1-5-54,-2-4-50,0-5-52,0 0-110</inkml:trace>
  <inkml:trace contextRef="#ctx0" brushRef="#br0" timeOffset="91688.2306">21643 4655 362,'0'0'45,"0"0"-45,0 0-19,0 0-18,105-18 11,-72 16-57,-7 2-39</inkml:trace>
  <inkml:trace contextRef="#ctx0" brushRef="#br0" timeOffset="92035.9416">22140 4363 435,'0'0'68,"0"0"-68,0 0-38,0 0 2,0 108 36,0-60 3,0-2 7,0-5 17,-3-2-22,-2-6 15,4-1-20,-1-3 8,2-3-16,0-5 8,0-5-8,0-6-24,0-4-60,0-6-26,0 0-63</inkml:trace>
  <inkml:trace contextRef="#ctx0" brushRef="#br0" timeOffset="92506.0659">22161 4397 153,'0'0'159,"0"0"-47,21-78-42,-5 60-5,4 2-51,5 2-4,6 5 18,2 7-28,0 2 13,-2 2-13,-5 19-13,-9 6 12,-9 9-1,-8 5-16,0-1 8,-21 1 7,-10-5 3,-8-4 2,0-7-1,5-8-2,10-7-11,9-5 7,9-3 3,5-2 4,1 0 9,0 0 17,0 0-15,0 0-13,0 0 7,0 0-7,11 0-5,8 2-5,6 10 10,3 3-5,0 2 8,-2-1-3,-4 4 0,-1 1 5,-2 0-8,-5 3 3,-1 1 0,-5-3-11,-5 0-17,0-3-15,-3-3-9,3-1-32,0-4-29,1-7-30</inkml:trace>
  <inkml:trace contextRef="#ctx0" brushRef="#br0" timeOffset="92907.1441">22664 4349 394,'0'0'164,"0"0"-116,0 0-32,0 0 26,0 0-42,0 0 16,68-41-16,-29 36 4,3 0-9,-2 3 6,-1-1-1,-5 3 0,-4 0-50,-6 0-56,-8 2-58,-7 1-60</inkml:trace>
  <inkml:trace contextRef="#ctx0" brushRef="#br0" timeOffset="93138.9323">22899 4307 258,'0'0'126,"0"0"-126,0 0-28,0 0 28,0 0-5,0 0 5,-5 102 62,5-66-26,0 3-19,0 0-3,0 1-7,0-4-5,0-1-2,0-2 2,0-1 5,-6-1-7,-4-4-59,-6-6-81</inkml:trace>
  <inkml:trace contextRef="#ctx0" brushRef="#br0" timeOffset="93327.8666">22750 4810 347,'0'0'218,"0"0"-204,0 0-6,0 0-16,0 0 9,0 0-1,76 0 26,-37 0-21,0 0 15,-5 0-20,-4 0-23,-5 0-50,-5 0-119,-7 0-77</inkml:trace>
  <inkml:trace contextRef="#ctx0" brushRef="#br0" timeOffset="94997.2304">22687 4242 60,'0'0'32,"0"0"20,0 0 8,0 0-23,0 0 7,0 0-28,0-2-16,0 2-5,0 0-22,2 0 27,12 0 7,6 7-7,9-3 41,9 2 6,4-5-39,4-1 41,-1 0-48,-2 0 17,-2 0-5,-4 0-7,-4 0-6,-5 2 0,-2 0-31,-6 2-3,-4-1-39,0 2-35,-6-3 31,-1 2-3,-1-3 24</inkml:trace>
  <inkml:trace contextRef="#ctx0" brushRef="#br0" timeOffset="96886.6563">22944 4244 19,'0'0'57,"0"0"2,0 0 7,0 0 27,0 0-42,0 0-13,5-5-23,-5 5-15,0 0-11,0 5-12,0 11 6,0 9 17,0 3 4,0 9 16,0 4 16,0 1-33,0 4 24,-3-2-27,-2 3 13,1-1 31,-3-5-30,6-1-2,-3-4 27,2-1-30,2-3-3,0-4-6,0-6 7,0-4-8,0-4 1,0-4 0,0-4 8,0-1-4,0-2-4,0-3 0,0 0 8,0 0-8,0 0 3,0 0 0,0 0 16,0 0-15,0 0 10,0 0-8,0-4-5,0-4-2,0 2-19,0 2 7,0-1-1,0 2 16,0 3-2,0-3 0,-1 1-28,-1-1 6,1 0-20,-1 0-34,-1-3 28,0-1-2,2-4 20,1-4 4,0-1-76,0-2 56,1 0 22,7 1 24,-2 0 4,-1 4 23,0-2 24,-2 0 23,0-2-29,-1 0 20,1-1 4,0-1-35,0-2 12,0 1-27,-2 3-12,1 6 21,-2 4-17,0 6 26,0 1-27,0 0-10,0 0-6,0 18-32,0 11 37,0 5-2,-6 4 6,0-1-2,1 0 2,2-3 4,0 0-11,-2-3 4,0-1 0,-1-4-11,0-4 22,0-4-9,0-3 3,4-4 7,0-5-13,2-3 1,0-3 0,0 0 10,0 0-9,0 0 5,0-4 33,0-13-33,0-4 1,0-1-7,2-3 0,0 1 0,-1-1 0,-1-1 0,0 2 3,2-2 4,-1 2-7,1 0 0,-1 0-1,2 6-7,-1 5 8,-2 3 0,1 7 10,-1 3-3,0-1-7,0 1 0,0 0-2,0 0-4,0 0-8,0 7-8,0 11 21,0 7-2,0 5 3,0 0 1,0 0 4,0-3-5,0-1 0,0-5 3,0-3-9,0-6 6,0-3 0,0-5 0,0-2 7,0-2-7,0 0 1,0 0 6,0-2 20,0-14-10,0-7-13,0-4-4,0-5-1,0-2 1,0 0-3,5 0-15,-1 4 10,-1 3 8,1 3 0,-2 5-2,-2 3 8,0 6-6,0 4 0,0 3-3,0 0-8,0 3 11,0 0 0,0 0-1,0 0 1,0 0-11,0 1 8,0 16-37,0 5 33,0 4 5,0 0 2,-2-5 2,1-2 0,-2-4-2,3-1 0,0-3 10,0-4-19,0-3 9,0-1 0,0-3-12,0 0 12,0 0 0,0 0 23,0-9-16,3-9 7,3-3-14,-1-3 0,-2-2 2,0 1-2,-3-2 0,0-1-2,0 5-26,0 0-13,0 4-56,-2 3-48,-5 3-168</inkml:trace>
  <inkml:trace contextRef="#ctx0" brushRef="#br0" timeOffset="97565.9965">22692 4313 17,'0'0'39,"0"0"42,0 0-13,0 0-12,0 0 1,0 0-32,-5-18 0,5 16 16,0 1-31,0 1 0,3-2-10,11 2-8,8 0-4,8 0 13,8 0-1,3 0 0,5 0 10,-1 0-10,1 0 0,-2 0 0,-3-1-1,-5-1 1,-9 1-64,-10 1-30,-16 0-62</inkml:trace>
  <inkml:trace contextRef="#ctx0" brushRef="#br0" timeOffset="98568.6572">22972 4727 84,'0'0'64,"0"0"13,0 0-7,0 0-7,0 0-15,0 0-7,-1-15-33,1 15 23,-2 0-28,2 0-3,-4 0-6,-3 13-21,-1 10 27,-1 2 0,2 1 4,2-3-9,1-2 5,2-5-16,2-1 6,0-5 10,0-3 0,0-3-6,0-1-17,0-1 4,0-2 6,0 0 13,0 0 8,0-11 6,0-5-12,0-5 10,3-5-6,0 0-6,-3 1 0,0 2 6,0 5-9,0 3 3,0 8 0,0 2 6,0 4-2,0 1-6,-6 0 2,2 7-25,-4 10 19,4 1-3,2 2 9,-1-1-3,2 1 3,-1-4 0,2-3-4,0 0 2,0-6 2,0-2-6,0-4-10,0-1-11,5 0-15,2 0 42,1-6 26,-1-7-13,2-2 7,-3-2 21,-1-1-24,-2-2 30,-3 2-37,0 3 16,0 5-16,0 2-10,0 6 0,0 2-23,0 0-96,-2 0-24,-1 11 1</inkml:trace>
  <inkml:trace contextRef="#ctx0" brushRef="#br0" timeOffset="99208.0579">23446 4313 148,'0'0'165,"0"0"-103,0 0-46,0 0-5,0 0 17,0 0-22,-2-7-12,11 7 0,12 0 6,9 0 36,3-2-34,-1 2 9,0 0 1,-5 0-12,-1 0-48,-2 0-52,-3 0-112</inkml:trace>
  <inkml:trace contextRef="#ctx0" brushRef="#br0" timeOffset="99455.4785">23663 4304 148,'0'0'123,"0"0"-96,0 0-27,0 0-10,0 0 10,-25 78 42,16-40 32,1-2-32,2-3-20,2-1-11,1-2-7,0 0 6,2-3-10,1 0 2,-3-2 8,1 0-10,-4-1-5,0-3-36,-3-4-73,-1-7-55</inkml:trace>
  <inkml:trace contextRef="#ctx0" brushRef="#br0" timeOffset="99656.0526">23446 4761 130,'0'0'198,"0"0"-156,0 0-42,0 0-32,0 0 28,0 0 4,46 2 32,-11-2 31,6 0-42,0 0-16,-3 0 9,-4 3-14,-4 2-28,-5-3-88,-8 1-124</inkml:trace>
  <inkml:trace contextRef="#ctx0" brushRef="#br0" timeOffset="100342.3224">24175 4349 237,'0'0'140,"0"0"-51,0 0-7,0 0-53,0 0-4,0 0 7,-19-71-32,8 71 5,-7 0-5,-3 11 0,-7 17-7,-3 10 13,1 6-6,1 1 0,7 0 11,7-8-9,3 0-2,9-7 0,3-3-9,0-3 3,15-3 6,5-5 0,5-2 12,5-3-16,7-4 4,6-2-10,1-5 4,0 0-124,-6 0-23,-7 0-164</inkml:trace>
  <inkml:trace contextRef="#ctx0" brushRef="#br0" timeOffset="101044.2042">24548 4286 446,'0'0'72,"0"0"-55,0 0-17,0 0-4,0 0-11,0 0-6,0 22 21,0 2 10,0 4 4,2 3 14,-2 1-9,0 3-4,0-3-2,0-1-13,0-1 9,0-3-3,0-3-6,-2-2 0,1-4 5,-1-3 4,0-1-9,2-4 0,-1-2 7,1-2-16,0-3 10,0-2-1,0 2 0,0-1 3,14 1-3,11-3 14,9 0 13,8 0 13,-2-3-40,-1-6 3,-3-1-18,-3-1-23,-3 4-73,-11-1-94</inkml:trace>
  <inkml:trace contextRef="#ctx0" brushRef="#br0" timeOffset="101413.9446">25034 4281 499,'0'0'27,"0"0"-27,0 0 0,0 0-19,0 0 19,0 0-16,0 22-1,0 12 4,2 8 13,-1 0 0,2 0 8,2-5 2,-1-3-8,7-4-2,-5-4 0,0-5 7,-3-5-14,0-2-5,-3-6-74,1-5-56,2-3-99</inkml:trace>
  <inkml:trace contextRef="#ctx0" brushRef="#br0" timeOffset="101699.1328">25073 4237 421,'0'0'77,"0"0"-74,0 0-3,0 0 18,36-79-1,-23 70 58,2 3-55,5 0-14,5 0 2,5 1 7,-2 0-15,-1 3 0,-3 2 5,-2 0-31,-2 0 12,-8 4-71,-2 10 4,-7 4-61,-3 1 31,0-1-42</inkml:trace>
  <inkml:trace contextRef="#ctx0" brushRef="#br0" timeOffset="101893.162">25092 4396 19,'0'0'156,"0"0"-38,0 0-24,0 0-47,105-17-45,-75 12 24,-3 2-23,-4 3-6,-6 0-23,-5 7-93,-8 11-85</inkml:trace>
  <inkml:trace contextRef="#ctx0" brushRef="#br0" timeOffset="102115.8649">25076 4668 191,'0'0'12,"0"0"20,0 0 64,0 0-27,87-5-35,-64 2 25,6 2-39,1-1-11,-2 2-9,-2 0-8,0 0-34,0 0-41,-6 0-67,-4 0-89</inkml:trace>
  <inkml:trace contextRef="#ctx0" brushRef="#br0" timeOffset="103002.629">25797 4151 125,'0'0'60,"0"0"-22,0 0 2,0 0 25,0 0-16,0 0 8,-37-41-52,14 39 4,-5 2-18,-1 0 7,3 2 2,2 7-5,7 1 2,4 5 1,5 2-5,7 5-19,1 6 23,0 1-6,19 7 9,8-1-10,9 3 17,1-3-7,-1-4 0,-3-1 5,-8-4 6,-7 0-11,-3-2 0,-6-1 1,-3 0 9,-6-3-13,0-4 3,-1 1 0,-15-3 4,-6-3 16,-5-1-2,-2-5 26,-6 0-37,-2-5-1,-2 0-6,2 0-63,1 0 15,13-9-142</inkml:trace>
  <inkml:trace contextRef="#ctx0" brushRef="#br0" timeOffset="103782.5644">27331 4096 123,'0'0'119,"0"0"-43,0 0-34,0 0 2,0 0-41,0 0 32,-94-54 2,58 65-29,-6 14 11,-4 8-6,2 5-10,5 4 35,8 1-37,9 3 20,11-1-21,7-2-7,4-3 5,6-7 1,16-5 1,14-5 24,7-7-6,6-3 4,2-9-9,1-4-13,-5 0-1,-4 0-94,-9-2-90,-10-6-153</inkml:trace>
  <inkml:trace contextRef="#ctx0" brushRef="#br0" timeOffset="104653.291">27891 4081 222,'0'0'65,"0"0"-59,0 0 24,0 0-9,0 0-19,0 0-4,-8 53 4,-6-17 17,-1 6 31,-1 1-44,1 0 39,3-3-37,0-4 5,2-2 3,-1-4-5,0-6-11,-2-3 0,3-4 14,1-6-8,1-4-6,5-4 0,3-3 20,0 0-14,0-2 20,0-17 1,0-10-17,3-11-12,11-6 2,-2-5 0,2-2-6,0 2 7,2 6-1,-1 3 6,0 4 1,-1 10 6,-4 5 14,-1 8-17,-5 8 32,1 2-33,-5 5 1,2 0-10,2 9-19,1 18 7,5 12 4,-4 5 8,1 4-1,1 0 1,2 0 0,-2-3 1,-1-2 7,1-6-8,-1-4 0,-4-4 5,-2-4-15,-1-2 10,0-4-40,0-5-42,-1-9-149,-8-5-120</inkml:trace>
  <inkml:trace contextRef="#ctx0" brushRef="#br0" timeOffset="104822.5934">27759 4385 364,'0'0'109,"0"0"-109,0 0-75,0 0 61,0 0 9,0 0-14,85-21-8,-58 20-70,-4-4-139</inkml:trace>
  <inkml:trace contextRef="#ctx0" brushRef="#br0" timeOffset="105524.5126">28273 4123 211,'0'0'49,"0"0"-1,0 0-23,0 0-25,0 0-15,0 0 15,0 62 50,-3-29-36,-1 2 14,-2-2-10,0 0-12,2-5 5,1-1-8,-2-4-3,4-6 0,-2-4 7,1-4-7,2-4 0,-2-2 0,2-3-10,0 0 18,0-2-8,0-17 29,0-12-19,0-9-9,5-5-1,3-5 9,-1 2-9,3 1 1,-1 8 14,-3 5 39,1 9-51,-2 9 42,-2 8-16,-1 7-27,-1 1 10,5 6-12,6 18-7,5 9-13,2 6 26,-1 0-6,3 0 0,1-1 6,-1-3-10,1-2 4,-2-2 0,-2-3 9,-2-6 0,-4-5-9,-3-11 0,-3-4 0,-3-2-2,-3 0 4,0 0 9,3 0 66,0-11-15,3-7 18,1-13-52,2-9-23,0-4-10,0-3 4,-1 4-27,-1 2 14,-3 2-9,0 4 5,-3 7-1,2 6-29,-1 7 2,-1 5-18,-1 9-60,0 1-90</inkml:trace>
  <inkml:trace contextRef="#ctx0" brushRef="#br0" timeOffset="106242.0584">28960 4015 244,'0'0'82,"0"0"51,0 0-76,0 0-15,0 0-42,0 0-30,-12 12 30,1 21-4,-2 6 4,2 0 14,-2 0-13,3 0-1,-1-1 9,1-5-4,2-1-5,-1-6 0,3-5 2,2-8-5,0-5 6,2-7-3,2-1 4,0 0 7,0 0 5,0-21-8,0-8 9,0-8-27,2-6 10,6 3 0,1 1-9,-1 4 10,-1 5-1,2 5 0,-4 7 14,-1 7-14,-1 5 2,-3 6-2,3 0 5,2 2-5,6 16-6,1 8-3,5 8 5,-4 4-2,2 2 6,2 1 0,0-2 5,0-2 0,-1-2-5,-2-7 4,-1-5 7,-4-5-18,2-4 7,-3-7 0,-3-2 14,-2-3-12,-2-2 14,-1 0 44,2 0-11,1-3 29,0-14-20,5-6-53,-1-4 4,0-4-9,4-7 0,0-1 0,2 1-54,-1 5 16,-2 6-16,-4 6-9,-5 8 49,-1 6-76,0 4-53,0 3-89</inkml:trace>
  <inkml:trace contextRef="#ctx0" brushRef="#br0" timeOffset="106727.7686">29461 4035 235,'0'0'128,"0"0"-69,0 0 5,0 0-44,0 0-7,0 0-21,-84 39 8,56-2 0,6 3 0,5-3-2,9 1 2,3-2 0,5-2 6,0-2-3,0-5-3,3-1 0,9-10 3,3-4 12,4-4-12,8-7 16,9-1-19,3 0 35,-2-4 3,-2-10-30,-10-5 39,-6-4-23,-5-6 37,-4-4-27,-4-5-25,-5-1 10,-1 0-19,0 3-16,-6 3 13,-12 4-79,-1 7 39,-7 5-19,-5 11-73,-2 6-43</inkml:trace>
  <inkml:trace contextRef="#ctx0" brushRef="#br0" timeOffset="107560.7922">29744 4048 204,'0'0'192,"0"0"-142,0 0-14,0 0-13,0 0-22,0 0 6,58-23-2,-25 20 16,2 2 15,2-1-25,8 1 20,3-2-20,7 3-9,1 0 5,-6 0-6,-7 0-2,-12 0-9,-10 2-92,-6 2-27,-10 0-53</inkml:trace>
  <inkml:trace contextRef="#ctx0" brushRef="#br0" timeOffset="107830.3714">30022 4028 116,'0'0'141,"0"0"-131,0 0-9,0 0-1,0 0 47,0 80-4,0-51-10,0-1-17,0 4-2,0-2 11,0 3-13,1 0 9,1-1-14,-1-2-5,2-3-4,0-6-11,5-3-94,1-6-75</inkml:trace>
  <inkml:trace contextRef="#ctx0" brushRef="#br0" timeOffset="109781.971">31162 4046 254,'0'0'91,"0"0"-66,0 0-25,0 0 8,0 0-8,0 0 38,1 77-33,-1-49 33,0 0-31,0 4-5,0 1 22,0 1-14,0-1-7,0 1-3,0-6 7,0-2-10,0-4 3,0-5-39,0-5-9,0-4-80,8-8-67</inkml:trace>
  <inkml:trace contextRef="#ctx0" brushRef="#br0" timeOffset="110399.2467">31153 4093 153,'0'0'38,"0"0"67,0 0-56,37-76 13,-19 57 50,3 3-89,1 2 2,-1 4-25,0 5 15,-3 2-9,2 3-5,3 0 5,0 0 7,-4 5-11,-1 11-2,-2 5 0,-4 5-22,-6 4 17,-4 1-4,-2 3 9,-8-4 1,-16-3 3,-8-2 5,-7-4-2,-4-1 6,1-6-13,7-6 0,9-1 0,10-7 2,6 0-1,7 0 11,3 0 1,0 0-11,0-3-3,5-5 1,13 1 0,5 2-8,6 5 7,0 0 1,-3 0-1,-1 12-2,1 6-6,-1 8 9,0 3-7,-2-1 0,-2-1 7,-5-4 0,-5-2-4,-8-5-4,-3 0 2,0-3-9,-9-2 15,-15 2 5,-9-4-4,-5 0 2,0-1 23,2-6-19,3 3-11,5-5 4,4 0-125,5 0-100</inkml:trace>
  <inkml:trace contextRef="#ctx0" brushRef="#br0" timeOffset="110822.3634">31765 4049 495,'0'0'51,"0"0"-5,0 0-29,0 0 34,0 0-51,0 0 26,0-17-26,0 38-33,0 11 26,0 9 7,-5 0 0,1 0 14,-1-2-5,2-1-9,0-1 0,-2-1 6,2-6-9,-1-3 3,-2-4-13,2-10 10,-1-2-66,4-4-31,1-7-47,0 0-136</inkml:trace>
  <inkml:trace contextRef="#ctx0" brushRef="#br0" timeOffset="111085.4104">31809 4042 363,'0'0'132,"0"0"-39,0 0-44,0 0 3,32-86-44,-12 74 21,8 2-24,1 3-5,7 4 0,0 3 6,-3 0-6,-2 0 0,-3 0-15,-5 0 2,-2 6-12,-7 4-21,-3 2 1,-7 1-105,-4 2 22,0 3-9,-20 2 3</inkml:trace>
  <inkml:trace contextRef="#ctx0" brushRef="#br0" timeOffset="111301.5806">31878 4194 30,'0'0'82,"0"0"45,0 0 44,0 0-39,0 0-38,0 0-57,24 0-37,4 0 19,2-2-19,-2 2 0,-7 0-3,-3 0-54,-9 8-55,-4 3-50,-5 2-99</inkml:trace>
  <inkml:trace contextRef="#ctx0" brushRef="#br0" timeOffset="111502.1401">31709 4490 25,'0'0'44,"0"0"-44,0 0 9,0 0 19,0 0 47,0 0 30,24 20 19,5-20-34,9 0-39,4 0-27,5 0-18,0 0-7,-5 0 1,-8 0-67,-8 0-74,-13 0-127</inkml:trace>
  <inkml:trace contextRef="#ctx0" brushRef="#br0" timeOffset="113028.1895">3049 6733 321,'0'0'102,"0"0"-22,0 0-54,0 0-3,0 0-7,0 0 1,0 0-17,64-18 0,-26 13 8,-4 4 2,0-1-10,-8 2 0,-4 0 0,2 0-57,-2 0-22,1 3-41,-1 1-49</inkml:trace>
  <inkml:trace contextRef="#ctx0" brushRef="#br0" timeOffset="113259.9841">3279 6730 37,'0'0'118,"0"0"-25,0 0-11,0 0-25,0 0-16,0 0-41,-21 43 0,19-8 26,2 8-19,0 2 1,0 1 14,0 0-19,0 0 1,0 3-4,0-5 0,0 1 4,0 3-4,0-5-40,0-3-91,-1-8-200</inkml:trace>
  <inkml:trace contextRef="#ctx0" brushRef="#br0" timeOffset="113476.147">3167 7398 453,'0'0'151,"0"0"-138,0 0-12,0 0-1,0 0 0,0 0 6,91-13 9,-48 5-15,3 3 0,-2 0-7,-4 3-35,0 2-68,-10 0-43,-6 0-102</inkml:trace>
  <inkml:trace contextRef="#ctx0" brushRef="#br0" timeOffset="113845.8987">3707 6836 518,'0'0'13,"0"0"1,0 0-14,0 0-30,0 0 24,0 114 12,9-73-1,0-2-5,-3 0 7,0-3-15,-4-1 7,-2-4-15,0-1 14,0-3-45,0-6-73,0-6 10,5-9-84</inkml:trace>
  <inkml:trace contextRef="#ctx0" brushRef="#br0" timeOffset="114278.2304">3804 6911 43,'0'0'104,"0"0"32,0 0-9,0 0-49,0 0-26,0 0-52,1-31-39,13 59 34,8 6 4,-2 2 1,1 2 7,-4-3-1,-3-2-6,2-6 0,-2-3 0,-5-3-2,1-3 4,-1-2-2,-3-2 6,-1-3 1,-2-4-7,-2-4 1,2-1 6,-2-2-7,1 0 7,-2 0 39,0-10 78,1-10-82,-1-5-13,0-3 15,0-4-31,0-4 9,0-5-22,-1-2 6,-1-3-11,2 0 5,0 8-4,0 10 2,0 13-25,0 9 9,0 5-12,0 1-62,0 0-17,0 5-147,0 9-27</inkml:trace>
  <inkml:trace contextRef="#ctx0" brushRef="#br0" timeOffset="114933.2399">5481 6671 430,'0'0'24,"0"0"-24,0 0-22,0 0 4,0 0 18,-8 88 1,8-48 24,0 4 23,0 0-42,0-3 6,0 2-12,-1-5 5,-1-1-17,1-4-42,-1-7-116,0-9-105</inkml:trace>
  <inkml:trace contextRef="#ctx0" brushRef="#br0" timeOffset="115296.4421">5359 6686 233,'0'0'0,"0"0"6,0 0-6,95-57 0,-68 57 30,6 8-18,3 17 51,1 9-5,3 3-39,-1 7 3,-6 2-17,-6 0 1,-7 0-5,-9-2-1,-11-4 0,0 1 17,-8-5-10,-15-3 17,-4-5-19,-3-4 13,2-8 15,1-5-32,0-4-1,0-5 2,-3-2-2,2 0-64,-2-2-4,3-8-50,3-1-166</inkml:trace>
  <inkml:trace contextRef="#ctx0" brushRef="#br0" timeOffset="115929.3215">5909 6681 84,'0'0'199,"0"0"-105,0 0-31,0 0 33,0 0-79,0 0-17,15-13-7,-5 33 7,1 7 15,-2 4 0,0 6-4,-5 2-17,-2 0 6,-2 3 0,0-1 12,0-2-12,0 0 1,0-4-2,0-5-32,0-3-48,0-9-48,0-6-115</inkml:trace>
  <inkml:trace contextRef="#ctx0" brushRef="#br0" timeOffset="116198.8978">5942 6673 36,'0'0'245,"0"0"-209,0 0-6,83-80 11,-57 65-21,-2 2 13,3 2 6,-2 2-36,0 5 17,-1 4-20,-4 0-1,-3 0 0,-3 10-73,-1 7-2,-5-1-30,-5 1-64</inkml:trace>
  <inkml:trace contextRef="#ctx0" brushRef="#br0" timeOffset="116415.0744">5945 6848 301,'0'0'105,"0"0"-101,0 0-4,0 0 10,0 0 19,91-26-28,-52 17 18,-2 3-21,-8 6 2,-6 0-82,-5 10-40,-7 13-66</inkml:trace>
  <inkml:trace contextRef="#ctx0" brushRef="#br0" timeOffset="116637.7555">6057 7137 0,'0'0'135,"0"0"-28,0 0-25,89-5-36,-63-1-40,1 2 19,-5-1-19,2 0-5,-3 2-2,9 1-17,0-3-39,1 2-47,0-3-124</inkml:trace>
  <inkml:trace contextRef="#ctx0" brushRef="#br0" timeOffset="116969.8604">6542 6623 100,'0'0'177,"0"0"-120,0 0-57,0 0 0,0 0 50,0 102 0,0-53 28,0-1-55,0-1-20,0-4 21,0-2-24,4-5 0,-1-4 0,0-5-6,-1-5-19,-1-6-21,1-3-47,-1-7-85</inkml:trace>
  <inkml:trace contextRef="#ctx0" brushRef="#br0" timeOffset="117217.2785">6537 6671 300,'0'0'33,"0"0"-32,0 0-1,48-91 8,-24 73 2,-3 1-10,4 3 14,-4 4-8,-3 5 18,0 4-24,-3 1 1,3 0-2,-2 11-26,-7 7-79,-3 1-85</inkml:trace>
  <inkml:trace contextRef="#ctx0" brushRef="#br0" timeOffset="117439.9537">6579 6812 159,'0'0'40,"0"0"-28,0 0-7,0 0 23,0 0 15,0 0 0,45 0 1,-21 0-40,-1 0 9,0 0-10,2 0-3,1 3-11,-3 7-26,-1 1-124</inkml:trace>
  <inkml:trace contextRef="#ctx0" brushRef="#br0" timeOffset="117934.7986">7097 6599 397,'0'0'151,"0"0"-120,0 0-31,0 0 0,0 0 0,0 0 10,109-58-10,-81 48 0,2 5 4,-8 2-4,-2 3-41,-3 0-111,-6 0-76</inkml:trace>
  <inkml:trace contextRef="#ctx0" brushRef="#br0" timeOffset="118157.4664">7256 6544 257,'0'0'130,"0"0"-103,0 0-26,0 0-2,0 0-5,0 0 6,-4 87 40,4-58-36,0 2 20,0 3-14,0 3-2,0 3-7,-6 2 0,-3-1 2,0-2-6,-4-3-17,-1-5-53,-2-8-70</inkml:trace>
  <inkml:trace contextRef="#ctx0" brushRef="#br0" timeOffset="118342.3701">7107 7052 389,'0'0'186,"0"0"-169,0 0-17,0 0 1,0 0-1,0 0 22,100-21-7,-52 11-13,-2 2-2,-4 1-11,0 0 7,-8 4-57,-3 2-62,-5-1-15</inkml:trace>
  <inkml:trace contextRef="#ctx0" brushRef="#br0" timeOffset="118944.0077">7719 6549 325,'0'0'144,"0"0"-39,0 0-66,0 0-39,0 0-36,0 0 33,0 59 6,0-27-1,0 1 13,1 0-8,-1 2-1,0 0-6,0 2 0,0 1 0,0-2 0,0-5-3,-3-3-41,2-9-66,1-6 36,0-5-32,0-8-60</inkml:trace>
  <inkml:trace contextRef="#ctx0" brushRef="#br0" timeOffset="119376.3488">7738 6580 364,'0'0'114,"0"0"-86,0 0 8,0 0-34,0 0 7,0 0-8,0-29 3,20 48-4,3 7 0,0 4 5,2 4-5,1-1 0,-1 1 0,-1-1-2,-3 1 11,1-5-9,-3-1 3,-2-6 10,-1-4-17,-5-4 4,-2-5 0,-2-3 7,-4-5-6,0-1 2,-3 0 18,3 0 16,0-16 45,2-11-51,1-7-26,-3-3 29,-3-2-31,0 1 3,0 4-6,-3 0 10,-8 4-10,-1 0 0,2 5-21,4 0 15,0 6-35,4 7-28,2 4 1,0 7-135,5 1-129</inkml:trace>
  <inkml:trace contextRef="#ctx0" brushRef="#br0" timeOffset="119692.7872">8201 6542 371,'0'0'125,"0"0"-26,0 0-94,0 0-5,0 0 0,0 0-1,101-37 16,-56 29-15,1 2 0,-7 3-60,-5 3 1,-7 0-39,-6 0-57,-6 0-9</inkml:trace>
  <inkml:trace contextRef="#ctx0" brushRef="#br0" timeOffset="119908.9494">8413 6482 130,'0'0'52,"0"0"-52,0 0-14,0 0 14,0 0 2,0 0 28,-15 101 32,15-74-26,3 2 8,3-1-22,0 4-21,-5-3 18,1 5-9,-2-1-7,0 2 0,0-3-3,-5-1-23,-4-6-81,0-8-103</inkml:trace>
  <inkml:trace contextRef="#ctx0" brushRef="#br0" timeOffset="120147.1643">8290 6960 256,'0'0'128,"0"0"-116,0 0-12,0 0 6,0 0-6,0 0 22,30 0 3,0 0 24,1 0-40,4 0 2,1 0-11,-1-1 0,2-1-37,-4-1-18,-4 3-132</inkml:trace>
  <inkml:trace contextRef="#ctx0" brushRef="#br0" timeOffset="120664.1725">8860 6507 160,'0'0'98,"0"0"20,0 0-24,0 0 10,0 0-22,0 0-58,-10-19-24,17 19-14,16-1 14,14-2 11,5-2 1,1 0-11,2-1-1,-8 4-16,-1-2-3,-6 4-104,-8 0-25,-8 0-39</inkml:trace>
  <inkml:trace contextRef="#ctx0" brushRef="#br0" timeOffset="120895.9602">9044 6489 220,'0'0'105,"0"0"-105,0 0 0,0 0 6,0 0 29,-2 89 40,5-60-33,3 1-24,0 1 5,0 4-21,-1 0 1,-1 3 8,-4-2-10,1-2-2,-1-4-30,3-6-37,2-4-15,-2-8-75</inkml:trace>
  <inkml:trace contextRef="#ctx0" brushRef="#br0" timeOffset="121582.2342">9473 6519 277,'0'0'21,"0"0"8,0 0 3,0 0 85,0 0-16,0 0-96,3-3-5,-1 21-19,-1 8 19,-1 3 25,0-1-23,0-1 14,0 2-14,0 0 6,0-4-8,5 4 0,-2-7 1,0-1 3,0-1-4,0-6-7,0 1 4,1-5-95,-1-4-81,2-6-85</inkml:trace>
  <inkml:trace contextRef="#ctx0" brushRef="#br0" timeOffset="121882.9425">9509 6519 224,'0'0'131,"0"0"-69,0 0-3,0 0-32,0 0-16,57-84 21,-41 75-31,-1 3 3,0 1-2,1 3-1,1 0-1,-1 1 0,-1-1-16,3 2 0,-3 0-8,0 0-26,-3 0 4,-3 6-83,-3 3-28</inkml:trace>
  <inkml:trace contextRef="#ctx0" brushRef="#br0" timeOffset="122114.7346">9485 6626 161,'0'0'27,"0"0"47,0 0 53,0 0-56,0 0-4,0 0-58,48 0-4,-22 0-1,0 0 5,0 0-18,-1 3-11,-4 5-72,-6 4-3,-8 1-144</inkml:trace>
  <inkml:trace contextRef="#ctx0" brushRef="#br0" timeOffset="122330.8909">9520 6864 275,'0'0'55,"0"0"-55,0 0-2,0 0-19,0 0 21,0 0 13,61 5 65,-30-5-36,4-10 3,-1-1-27,3 0 1,-3 0-19,1 4 3,-6 4-13,-3 3-70,-11-1-81,-6 1-113</inkml:trace>
  <inkml:trace contextRef="#ctx0" brushRef="#br0" timeOffset="123286.6105">11265 6455 206,'0'0'108,"0"0"-44,0 0-48,0 0 30,0 0-25,-25-86-2,7 75 14,-2 3-33,-5 3 11,-5 0-11,-1 5 0,1 0 3,0 0 1,7 5-4,6 7 0,5 3-9,11 5 3,1 3 3,1 5-19,20 2 12,9 0 10,6 0 0,1-3 7,3 2 4,-4-2-11,-3 1 0,-3 1 4,-11 1-9,-4-1 5,-10 1 0,-5 0-10,0-3 14,-5-6-4,-10-4 0,0-7 9,-1-2-2,1-1 32,-4-5-6,-1-1-6,-4-1-19,-4 0-1,-5 0-7,0-6-1,-1-3-10,4-3-14,3 2-32,5-1 11,5 4-64,3 0-86,3 4 33</inkml:trace>
  <inkml:trace contextRef="#ctx0" brushRef="#br0" timeOffset="123718.9368">11395 6453 136,'0'0'157,"0"0"-81,0 0-64,0 0-10,0 0 5,88-40-5,-52 35-2,-3-1 0,0 3 22,-1 1-12,3-1-8,2 3 1,0 0-3,-1 0-13,-5 0-44,-7 0-95,-9 0 11</inkml:trace>
  <inkml:trace contextRef="#ctx0" brushRef="#br0" timeOffset="123988.4983">11652 6414 236,'0'0'114,"0"0"-114,0 0-3,0 0-4,0 0 5,0 0 2,-2 71 12,2-40 3,9 2 17,-3 1-19,0 0-6,-1-2 5,-4 0-8,-1 2 3,0-1-1,0 0 1,0 2-10,0-10 3,0-2-60,2-8-51,8-7-168</inkml:trace>
  <inkml:trace contextRef="#ctx0" brushRef="#br0" timeOffset="124320.5466">12196 6376 226,'0'0'187,"0"0"-185,0 0 6,0 0-8,0 0 30,-7 94 35,-5-55-31,1 0-31,-2 3 18,-2-1-17,0-1 2,-1-1 0,2-1-1,-1-3-5,3-5 0,1-7-12,6-8 1,4-9-62,1-6-50,0 0-63</inkml:trace>
  <inkml:trace contextRef="#ctx0" brushRef="#br0" timeOffset="124621.3523">12275 6348 107,'0'0'107,"0"0"30,0 0-43,0 0-13,0 0-5,0 0-61,31-36-4,-17 56-22,4 5 15,-2 7-4,2 1 15,-6 1-9,-1 2 11,-1-1 4,-1-2-19,-3-2 13,-1 0-10,-4-1-5,-1 0 2,0-5 4,0 0-12,0-7-38,0-6-51,0-5-107,-6-5-105</inkml:trace>
  <inkml:trace contextRef="#ctx0" brushRef="#br0" timeOffset="124806.2976">12190 6623 161,'0'0'84,"0"0"-81,0 0 9,88-6-4,-61 6-1,3 0-7,-3 0 10,4-1-20,-4-4-142</inkml:trace>
  <inkml:trace contextRef="#ctx0" brushRef="#br0" timeOffset="125523.8174">12729 6418 299,'0'0'35,"0"0"-1,0 0-8,0 0-14,0 0 29,0 0 1,7-21-24,16 17-12,7-2 26,4 1-8,0 2 0,3 0-14,-1 0-10,6 2 0,4 0-9,2 1-5,0 0-80,-11 0-100</inkml:trace>
  <inkml:trace contextRef="#ctx0" brushRef="#br0" timeOffset="125808.9997">12894 6390 128,'0'0'6,"0"0"3,0 0 52,0 0 12,0 78-13,0-51 10,0 1-62,0 0 16,0 1-24,0-4 10,5 1 1,1 0-11,1-1 0,2-1-8,-1-2-17,-2-5-89,3-6-98</inkml:trace>
  <inkml:trace contextRef="#ctx0" brushRef="#br0" timeOffset="126125.4275">13442 6414 407,'0'0'117,"0"0"-64,0 0-48,0 0-10,0 0-17,0 0 22,0 52 39,0-21-29,0 0-3,0 3 3,0-5 1,0 2-11,-3-3 0,2-2 3,1-2-14,0-3 11,0-3-39,0-4-47,14-11-151</inkml:trace>
  <inkml:trace contextRef="#ctx0" brushRef="#br0" timeOffset="126395.0232">13497 6361 109,'0'0'78,"0"0"-14,0 0 51,0 0-31,0 0 2,103-69-50,-67 60-35,1 5 11,1 2-12,-4 2-5,-1 0-5,-5 0-46,-6 7-39,-11 9-24,-8 0-80</inkml:trace>
  <inkml:trace contextRef="#ctx0" brushRef="#br0" timeOffset="126611.1862">13527 6551 25,'0'0'117,"0"0"-23,0 0 16,0 0 17,0 0-60,0 0-56,49-12 0,-25 6-6,2 1-4,-3 4-1,0 0 4,-3 1-11,-1 0-57,-3 4-98,-6 8 24</inkml:trace>
  <inkml:trace contextRef="#ctx0" brushRef="#br0" timeOffset="126842.9753">13509 6777 112,'0'0'64,"0"0"22,0 0 30,0 0-79,0 0 10,0 0 42,67 0-55,-25 0 8,4-1-41,1-7-1,0 2 0,0 1-15,-3-1-62,-8 3-56,-5-1-106</inkml:trace>
  <inkml:trace contextRef="#ctx0" brushRef="#br0" timeOffset="127444.5953">14300 6364 344,'0'0'144,"0"0"-98,0 0 8,0 0-42,0 0 5,-99-81-11,79 78-6,0 2 0,8 1 5,2 0-1,2 0-4,2 0 0,3 5-14,-1 5 3,1 2 11,1 4 0,2 2-1,0 3 6,0 0-5,0 2 0,12 0-7,3 1 3,4-2-1,1 1 5,1-1 2,-3 0-2,-5-1 0,-4-2 0,-3-1 6,-3 0-9,-3-1 3,0-1 0,0 1-4,-2-1 7,-6-3-3,-3-2 2,2-4 8,-3-1-7,-4-2 10,-3-4-4,-5 0 30,1 0-10,-2 0-22,-2 0-4,-1 0-3,-4 0-21,0 0-51,-1 1-134,0-1-141</inkml:trace>
  <inkml:trace contextRef="#ctx0" brushRef="#br0" timeOffset="131840.8253">15899 6260 107,'0'0'101,"0"0"41,0 0-43,0 0 4,0 0 30,0 0-99,0 0 16,-16-44-39,16 44-11,0 7-9,0 17-15,0 8 24,0 5 3,0-1-3,0-1 0,0-4 2,0 0 9,0-3-16,0-2 5,1 1-12,-1-2 7,0 0-41,0-3-6,0-5-22,-3-4-85,3-5-39</inkml:trace>
  <inkml:trace contextRef="#ctx0" brushRef="#br0" timeOffset="132471.1388">15810 6286 250,'0'0'129,"0"0"-107,0 0 18,21-80 8,-1 62-3,3 2 6,7 2-37,1 5 17,1 7-5,-1 2-20,-4 2-11,-4 17 5,-2 6 0,-9 2-18,-7 1 18,-5 1 0,0-2-1,-6-3-3,-12-4-2,-8 0-4,-2-6 10,-2-2 14,2-2-12,7-4-2,11-3 0,5-3 0,5 0 0,0 0 0,0-2-19,8-4 6,5 3 13,5 3 0,3 0-1,1 6-6,2 12 7,-2 5 0,1 2-8,-7 3 1,0-3 7,-3 0 0,-7 0-3,-5-4 13,-1-3-10,-1-2 0,-16-2 0,-8-3 27,-4-6-10,3-2-8,-3-3 39,4 0-46,4-5 8,-1-9-10,5-1-12,5 0-2,5 1-38,5 2-67,2 0-51,2 2-156</inkml:trace>
  <inkml:trace contextRef="#ctx0" brushRef="#br0" timeOffset="132876.3874">16342 6289 199,'0'0'119,"0"0"22,0 0-60,0 0-1,0 0-59,0 0-21,0-16-9,3 34-8,3 9 16,-1 7 1,-2 1 1,0 0 4,0-4-5,0-2 10,-1-1-13,0-2 3,-2 0 0,0-2-6,0-3 6,0-3-52,0-4-45,-2-7-124</inkml:trace>
  <inkml:trace contextRef="#ctx0" brushRef="#br0" timeOffset="133150.9826">16317 6260 174,'0'0'108,"0"0"-9,0 0-20,73-88 6,-37 71-51,4 2 8,2 4-27,-3 6-6,-3 2-8,-5 3-1,-9 0 0,-6 3-12,-6 12-5,-3 3-54,-4 4-26,-3 2-76,0-1-44</inkml:trace>
  <inkml:trace contextRef="#ctx0" brushRef="#br0" timeOffset="133366.228">16356 6422 179,'0'0'155,"0"0"-118,0 0 52,0 0-15,0 0-34,0 0-21,76 0-9,-44 0-10,1 0 0,-3 3-50,-7 10-49,-4 1-68,-10 2-60</inkml:trace>
  <inkml:trace contextRef="#ctx0" brushRef="#br0" timeOffset="133581.3666">16357 6668 62,'0'0'72,"0"0"-32,0 0 25,0 0 40,0 0-25,0 0 2,69 0 26,-29-6-53,0-1-50,-4-1 2,-4 4-7,-9 1-3,-3 3-3,-5 0-39,-5 0-73,0 0-38,-5 0-111</inkml:trace>
  <inkml:trace contextRef="#ctx0" brushRef="#br0" timeOffset="133960.3106">17006 6211 340,'0'0'62,"0"0"-22,0 0-40,0 0-13,0 0 11,0 0 2,13 108 22,-5-72 15,0-1-11,-4-3-23,1-1 4,-4 0-7,2-3 7,-2-1-4,1-3-1,-2-1-4,1-5-17,2-5-96,-1-5-53</inkml:trace>
  <inkml:trace contextRef="#ctx0" brushRef="#br0" timeOffset="134229.2956">16964 6281 137,'0'0'16,"0"0"9,0 0 52,69-79 11,-39 62-21,3 0 2,3 4-49,-2 1 1,-3 5-15,-4 4-4,-5 3 2,-4 0-4,-3 0-57,-4 13-12,-6 7-101,-5-1-60</inkml:trace>
  <inkml:trace contextRef="#ctx0" brushRef="#br0" timeOffset="134445.9679">16999 6418 150,'0'0'91,"0"0"-75,0 0 60,0 0 34,82 0-59,-42-3-4,4 1-19,-2-1-12,-3 1-16,-6 2 0,-9 0-47,-6 0-31,-5 5-78,-5 2-80</inkml:trace>
  <inkml:trace contextRef="#ctx0" brushRef="#br0" timeOffset="135132.1848">17600 6252 150,'0'0'130,"0"0"-63,0 0 19,0 0-52,0 0-8,0 0-5,-52-32-8,31 41-19,-3 14 6,-3 6 0,2 8 6,-1 0-2,4 1 5,7-3-9,6-2 6,9-3-13,0-3 7,12-1 0,9-7 8,4-1 13,4-4 1,4-7 24,4-2-36,4-5 19,1 0-12,-3-5-15,-7-8 34,-9-7-17,-3-2 17,-8-2 14,-6-7-47,-5 0 15,-1-2-18,-4-2-1,-13 2-18,-4 3 16,-1 4-27,4 5 6,0 8-77,2 5 8,-1 8-76,5 0-172</inkml:trace>
  <inkml:trace contextRef="#ctx0" brushRef="#br0" timeOffset="135517.6563">17966 6220 288,'0'0'36,"0"0"49,0 0-13,0 0 8,0 0 16,0 0-96,0-14 10,0 39-20,0 7 1,0 6 9,3 1 0,1-3 3,-1-2-8,-2-3 5,1-1 0,-2-1 3,0-2-3,0-5-12,0-5-52,0-6-80,0-5 27,0-6-91</inkml:trace>
  <inkml:trace contextRef="#ctx0" brushRef="#br0" timeOffset="135987.8083">17976 6284 120,'0'0'128,"0"0"8,-3-89-34,3 69 27,0 5-50,0 6-26,10-2-31,11 4-19,9 0-3,4 7 0,2 0 1,-4 0-18,-6 13 17,-9 5-4,-7 4-4,-10 7-46,-8 2 37,-25 1-1,-8-1-40,2-6 20,8-9-20,13-7 58,11-6-9,4-3 20,3 0-11,0 0 26,0 0-19,0 0 60,0 0-57,0 0-9,0 3-2,7 3-4,8 3 5,9 2 12,1 4-3,2 1-3,2 4-6,-3 2 0,1 5 8,-3-1-8,0 1-9,-3-2 2,-4-4-65,-3-5 8,-2-4-27,-2-4-46,0-6-112</inkml:trace>
  <inkml:trace contextRef="#ctx0" brushRef="#br0" timeOffset="136319.884">18531 6200 481,'0'0'119,"0"0"-33,0 0-85,0 0 18,0 0-19,0 0-33,4 35 26,2-4 7,-1 4 0,-2-2 6,0-3 3,1-4-9,-1-1 0,2-1 1,-4-1-5,1-1 4,-2-6-55,0-3-16,0-5-103,0-6-70</inkml:trace>
  <inkml:trace contextRef="#ctx0" brushRef="#br0" timeOffset="136582.9336">18562 6111 511,'0'0'109,"0"0"-62,0 0-47,0 0 4,0 0-11,81-85 7,-47 79 0,0 1 1,-4 3 4,-6 2-5,-3 0 0,-3 0-4,-6 2-14,-1 10-13,-7 5-77,-4 2-5,0 2-116</inkml:trace>
  <inkml:trace contextRef="#ctx0" brushRef="#br0" timeOffset="136789.9936">18664 6237 32,'0'0'104,"0"0"-39,0 0 40,0 0 6,0 0-20,0 0-6,-3 0-75,9 0 0,7 0-10,5 0 3,3 2-11,-1 6 2,0 1-58,-1 3-19,-3 0-73,-6 2-34</inkml:trace>
  <inkml:trace contextRef="#ctx0" brushRef="#br0" timeOffset="137053.0567">18552 6523 3,'0'0'10,"0"0"37,0 0 23,0 0 66,0 0-13,0 0-14,76 8-15,-45-8-68,4 0 15,-3 0-13,0 0-18,-1-1-10,-4-2 0,-3 2 0,-2 1-9,-1 0-17,-2 0-11,-3 2-41,-8 4-156,-6-4-79</inkml:trace>
  <inkml:trace contextRef="#ctx0" brushRef="#br0" timeOffset="137993.8289">20521 6084 136,'0'0'67,"0"0"25,0 0-4,0 0 15,0 0 21,0 0-78,3-64 13,-3 64-59,0 9-31,0 16 29,-1 11 0,-2 3 2,3 0 12,0-1-4,0-2-8,0 1 0,0-4 6,0 1-15,0-1 9,0-1-24,0-4-3,0-6-170,7-7-63</inkml:trace>
  <inkml:trace contextRef="#ctx0" brushRef="#br0" timeOffset="138611.0955">20539 6163 147,'0'0'50,"0"0"-27,-3-94 24,8 65-15,7-2 52,4 7 3,-1 3-49,4 6 9,2 4-16,-3 5-25,1 5 15,1 1-21,-1 6 0,2 18-2,-1 10 5,-3 6-7,-3 0 4,-2 0 0,-5-6-6,-1-2 6,-4-8 0,-2-3 0,0-6 7,0-3-7,0-3 0,0-3 5,0-3 2,0-3-7,0 0 0,0 0 18,0 0-9,5-6-4,6-12 19,7-11-16,5-4-10,2-3 2,2-3 0,-1 1 0,0 6 4,-4 7-4,-2 7 0,-8 8 8,-4 5-8,-2 5 0,2 0 2,7 5-12,3 16 11,3 6-1,-2 3 0,-3 2 14,-5-3-14,-1-1 0,-7-4 8,0-2 1,0-2-9,-1-2 0,1-3 5,-2 0 5,2-2-20,0 3 6,0-2-59,4-4-19,1-1-82,3-6-74</inkml:trace>
  <inkml:trace contextRef="#ctx0" brushRef="#br0" timeOffset="138948.7">21527 6038 601,'0'0'15,"0"0"49,0 0-62,0 0 3,0 0-5,0 0-14,0 27 3,0 6 9,0 2 4,0-2 1,0 0 4,0-1-5,0-1-2,0 1 11,0-2-11,-2-2 0,-2-2-27,-1-7 0,4-3-111,-1-7-5,0-9-52</inkml:trace>
  <inkml:trace contextRef="#ctx0" brushRef="#br0" timeOffset="139243.8101">21464 6040 440,'0'0'63,"0"0"-46,0 0 4,24-95-18,-3 77 22,7 1 29,4 4-41,1 3-4,-2 3 4,-3 4-1,1 0-16,-1 1 4,-3 2 0,2 0 0,-3 0 0,-8 3-11,1 8-33,-7 2-78,-7 7 12,-3 3-43,-4 1-5</inkml:trace>
  <inkml:trace contextRef="#ctx0" brushRef="#br0" timeOffset="139459.9777">21615 6128 155,'0'0'197,"0"0"-122,0 0-46,0 0 80,0 0-43,0 0-51,31 0 18,-3-3-20,-2 0-13,-4 3 0,-1 0-10,-9 0 0,0 9-68,-6 9-82,-6 1 19,0 4-152</inkml:trace>
  <inkml:trace contextRef="#ctx0" brushRef="#br0" timeOffset="139644.9009">21561 6387 185,'0'0'32,"0"0"-25,0 0 11,0 0 76,0 0 29,0 0-62,27 7 16,3-7-9,6 0-58,1-5 0,-3 0-10,2 0-14,-5 4 10,-7 1-76,-4 0-75,-10 0-118</inkml:trace>
  <inkml:trace contextRef="#ctx0" brushRef="#br0" timeOffset="140146.2611">22300 5938 186,'0'0'121,"0"0"-49,0 0 23,0 0 42,0 0-100,0 0-28,4 2-18,-4 29 3,0 10 6,0 4 3,0-1 18,0-2-13,-6-3-4,-1-1-3,-5-3 12,0 1-4,-2-3-9,-1-3 0,5-5-63,0-7-12,8-8-53,2-7-93</inkml:trace>
  <inkml:trace contextRef="#ctx0" brushRef="#br0" timeOffset="140447.0776">22295 6015 232,'0'0'56,"0"0"3,51-104-56,-32 83 18,-2 9 43,-7 9 10,-1 3 4,4 0-75,4 14-3,4 11 3,0 7 1,-2 6 26,-1 0-22,-3 1 20,0-2-4,-3-1-14,1-2-10,-4-2 0,-1-3 5,-4-2-14,2-4 9,-6-4 0,1-2-5,-1-4-60,0-1-17,0-6-80,-1-2-89</inkml:trace>
  <inkml:trace contextRef="#ctx0" brushRef="#br0" timeOffset="140631.9108">22334 6252 222,'0'0'110,"0"0"-80,0 0-23,0 0 6,0 0-1,82-34 2,-55 33 12,3 1-26,-1 0-5,1 0-93,-9 0-177</inkml:trace>
  <inkml:trace contextRef="#ctx0" brushRef="#br0" timeOffset="141333.8117">22972 5979 163,'0'0'104,"0"0"5,0 0-37,0 0 24,-19-78-55,3 67-32,-5 5-11,-6 3 2,-1 3-11,2 0 2,5 2 9,5 11 0,7 8-10,7 7-4,2 3 13,0 4 0,11 2-16,8 1 9,7 0 8,2-2 0,2-3 18,-2-2-13,-1-3-5,-6-3 0,-5-1 4,-5-3-12,-11-3 6,0-3 2,0-4-13,-8-1 26,-6-2-4,-6-3 24,-4-4-32,-1-1 24,-2 0-25,0 0 0,2 0 0,2-8-11,6 4-49,6-2-8,9-3-133</inkml:trace>
  <inkml:trace contextRef="#ctx0" brushRef="#br0" timeOffset="141781.7843">23195 5931 387,'0'0'100,"0"0"-60,0 0-38,0 0-2,0 0-16,0 0 16,-39 114 21,37-67-16,2-2 8,0 0-13,6-7 0,8-3 9,7-7-9,3-4 5,1-6 11,3-6-6,4-6-15,-3-6 11,1 0-6,0-7 22,-4-13-17,1-7 31,-2-3 19,-4-6-52,-5-5 15,-6-1-18,-7-1 1,-3 0 5,0 4-6,-6 6-14,-2 6 10,3 9-123,4 5-50</inkml:trace>
  <inkml:trace contextRef="#ctx0" brushRef="#br0" timeOffset="142135.9155">23881 5884 247,'0'0'147,"0"0"-60,0 0-54,0 0-23,0 0-10,0 0-23,0 61 22,0-16 2,0 3 5,-6 0 11,-3-3-17,0-1 20,2-3-17,2-2-1,2-6-2,2-5-10,-4-4-35,2-7-49,2-8-69,-1-9-18</inkml:trace>
  <inkml:trace contextRef="#ctx0" brushRef="#br0" timeOffset="142621.6676">23875 5977 387,'0'0'63,"0"0"27,0-102-70,13 81 17,1 4 32,4 9-51,4 1-5,5 7-13,2 0 0,-1 10-8,-3 12 8,-6 5 0,-3 5-2,-10 4 4,-6 2-6,-6 1 4,-27-2 0,-12-2 0,-7-7 0,1-5-34,9-9 18,15-10-18,11-4 30,12 0 4,4 0 2,0-7 47,0-2-49,4 0 0,8 1-3,1 5 17,7 1-15,0 2 1,3 0 0,2 8-2,4 9 2,-1 2 0,2 5 4,0 2 5,-4 1-9,-4 2 0,-3-2-2,-4-5-1,-8-4 3,1-3 0,-4-3-5,-1-1 5,0-2-28,1-3-47,-1-5-81,3-1-66</inkml:trace>
  <inkml:trace contextRef="#ctx0" brushRef="#br0" timeOffset="143123.0367">24543 5889 331,'0'0'114,"0"0"-4,0 0-70,0 0-3,0 0-37,0 0-26,-10 36 20,3 5 6,1 4 11,0 0 10,1-4-15,5-2-6,0-3 0,0-3 3,0-1-6,0-6 8,0 0-10,0-6 5,0-5-130,0-9-102</inkml:trace>
  <inkml:trace contextRef="#ctx0" brushRef="#br0" timeOffset="143401.6949">24533 5850 423,'0'0'90,"0"0"-22,0 0-66,42-77 1,-21 68 36,1 0-33,5 3 8,9 1-14,2 2 8,6 0-15,2 2 7,-1 1 0,-2 0-9,-1 0 4,-11 0-37,-11 3-55,-13 6-113,-7 0-62</inkml:trace>
  <inkml:trace contextRef="#ctx0" brushRef="#br0" timeOffset="143608.7537">24594 5977 117,'0'0'131,"0"0"-131,0 0 8,0 0-8,0 0 49,0 0-5,9 13-2,15-12 19,6-1-19,0 1-31,-6 4-11,-2 3-43,-7 5-47,-11 9-62,-4 0 20</inkml:trace>
  <inkml:trace contextRef="#ctx0" brushRef="#br0" timeOffset="143809.2049">24578 6297 92,'0'0'144,"0"0"-6,0 0-46,0 0-18,0 0 15,94 0-63,-45 0-12,2 0-9,3 0 3,-2 0-11,-10 0 3,-7 0-58,-8 5-43,-8 4-68,-6-4-115</inkml:trace>
  <inkml:trace contextRef="#ctx0" brushRef="#br0" timeOffset="144304.0388">25410 5851 66,'0'0'337,"0"0"-337,0 0-11,0 0 6,-12 87 2,-1-49 3,2 1 8,-1 0-4,1 0 27,3-1-26,4-2-3,4-6-2,0-3-4,0-7-56,1-6-22,8-9-90</inkml:trace>
  <inkml:trace contextRef="#ctx0" brushRef="#br0" timeOffset="144789.5428">25400 5938 80,'0'0'126,"25"-84"0,-10 51-70,1 9-23,-4 7 15,-4 10 18,0 7-2,3 0-62,3 9 1,4 15-6,-2 7 10,0 3-7,-3 2 0,-2-3 1,-2-3 15,-3-3-10,0-6-1,-1-3-5,-4-4 2,-1-7-5,0-3 3,0-4-7,0 0 6,2 0 2,4-4 17,3-15 30,7-11-38,4-7-10,3-3 0,1 1 0,-2 5 0,-2 9 5,-5 8-5,-6 9 0,-3 3 16,0 5-16,3 0 0,0 5-19,3 14 6,2 5 13,-3 3 0,1 2 8,-6-1-2,-2 0-6,-4-3 0,0 2 9,0 2-11,0-1 2,0 3-15,-3-5 6,2-1-113,1-7-81,0-6-26</inkml:trace>
  <inkml:trace contextRef="#ctx0" brushRef="#br0" timeOffset="145097.3826">26150 5819 306,'0'0'69,"0"0"94,0 0-94,0 0-25,0 0-33,0 0-11,0 0-23,-1 35 20,-7 7 3,1 4 45,1-1-40,3-3-4,2-2 9,-1-2 2,-1-2-12,2-4 0,-3-4 1,1-4-18,3-7 1,0-5-51,0-9-45,0-3-104,16-7 14</inkml:trace>
  <inkml:trace contextRef="#ctx0" brushRef="#br0" timeOffset="145359.8562">26267 5762 375,'0'0'66,"0"0"-9,0 0-27,0 0 41,0 0-7,0 0-40,9-70-10,15 67-13,8-2-1,6 3 1,-1 1 8,-3 0-9,-7 1 0,-1 0 2,-4 0-13,2 0 11,-2 4-23,5 5-22,-3 0-124,-5-1-66</inkml:trace>
  <inkml:trace contextRef="#ctx0" brushRef="#br0" timeOffset="145591.6479">26259 5940 113,'0'0'151,"0"0"-151,0 0 0,0 0 5,0 0 6,0 0 27,-1 8-20,20-7 36,8-1 14,1 1-47,-1 2-11,-2 2-10,-5 3 0,-2 2-42,0 5-48,-6-1-74,-6 1-29</inkml:trace>
  <inkml:trace contextRef="#ctx0" brushRef="#br0" timeOffset="145814.3264">26108 6237 4,'0'0'32,"0"0"91,0 0 6,0 0-34,0 0 42,0 0-28,108 2-97,-68-2 29,5-1-41,6-2 2,-3 0-7,2 3-38,-6 0-100,-7-1-115</inkml:trace>
  <inkml:trace contextRef="#ctx0" brushRef="#br0" timeOffset="146193.2785">26829 5816 197,'0'0'0,"0"0"-5,0 0 0,0 0 10,0 104 50,-6-63-22,-1-3-1,-2-4-6,3-2-20,3-5-6,1-1 0,1-2 13,-1-5-28,-1-5 15,3-5-48,0-6-34,0-3-75</inkml:trace>
  <inkml:trace contextRef="#ctx0" brushRef="#br0" timeOffset="146632.1297">26838 5822 219,'0'0'70,"0"0"5,0 0-39,0 0-28,0 0 6,0 0-14,34-43 0,-17 52-13,2 12 13,-1 6 0,2 5-2,-4 2 19,3 2-15,2-3-2,-1-1 7,2-2 5,-1-4-11,-1-2 0,-1-4 8,-2-7 1,-4-3-10,-4-5 0,-2-2 8,-4-3 6,1 0 25,-2 0 51,2 0 16,2-12-87,2-5-3,4-4-16,-3-4 5,1-5-12,0-2 7,0-5 0,-6-1 5,-2 0 2,-2 1-7,0 4 0,0 4 4,0 5-9,1 4-20,6 7-38,2 2 11,2 8-109,1 3 4,0 0-58</inkml:trace>
  <inkml:trace contextRef="#ctx0" brushRef="#br0" timeOffset="147280.515">27416 5648 172,'0'0'64,"0"0"-53,0 0 23,0 0-13,110-13 10,-71 13 14,1 0-21,-1 0 17,-4 0-37,-2 0-2,-1 0 12,-3 1-14,0 5 0,-1 0-5,-5 0-59,-5-1 32,-8-3-35,-8 1 4,-2-1-24,0 3 6,-14-2 24</inkml:trace>
  <inkml:trace contextRef="#ctx0" brushRef="#br0" timeOffset="147581.8188">27686 5705 5,'0'0'143,"0"0"-106,0 0-8,0 0 71,0 0-62,0 0-32,0 0 11,-8 24 6,6-6 40,2 2 0,-1 6-48,1-1 26,-2 4-25,1 1-6,-2 0-2,0 0-7,0 0-1,-1-3 7,-2-3 1,0-1-16,1-2 2,1-3-70,4-1-5,0-6-44,3-4-89</inkml:trace>
  <inkml:trace contextRef="#ctx0" brushRef="#br0" timeOffset="154353.3544">29133 6053 114,'0'0'59,"0"0"5,0 0-2,0 0 5,0 0 4,0 0-12,0 0 13,4-35-26,-4 29-31,0 2 11,0 1-25,0-3-1,0 2 0,0 3-1,0-1-1,-6 2-9,-3 0 11,-3 0-21,-3 0 21,-2 0 0,-2 13-18,-1 4 15,2 1-1,1 1-5,6 2 8,2-3-6,1-1 7,5-3-5,1-1-1,2-3-43,0-1 44,0 0-4,8-2 4,4-2-3,4-2 14,1-3-6,2 0 13,2 0-4,-3 0-9,3-3 0,-3-9 12,-3-4-17,-1-2 5,-3-3 0,-2-2 18,-1 3-14,-3 2-4,-2 6 19,-3 3-13,0 6 14,0 2-1,0 1-17,0 0-2,0 0-16,0 12 9,0 6-2,0 0 18,0 2-14,0-2 5,6-4-4,2-1-6,1-6-2,1-1 6,2-4 0,6-2-4,2 0 9,2 0 1,2-10 0,-1-3-4,-3-2 4,-1-3 0,7-3 6,3-2 2,3 1-8,-1 2 0,-8 8 8,-5 4-2,-2 7 5,-3 1-8,5 0 0,-3 14 1,-3 4-5,-2 1 1,-5 1-9,-3-1 3,-1 0 6,-1-3 0,0-2 1,0-4 4,0-2-5,-1-2 0,1-5 10,0 1-11,0-2 1,0 0 0,0-2 34,0-13-11,10-7-6,3-4-14,1 3 7,-1 4-10,-1 2 1,0 5 2,2 1 13,-1 4-16,3 3 0,3 4-1,1 0-2,2 1 2,1 13 1,-2 4-2,0 0-8,-3 1 12,3 1-2,-2-1 0,1 1-21,0 0-14,1-5-85,-3-3-54,0-6-100</inkml:trace>
  <inkml:trace contextRef="#ctx0" brushRef="#br0" timeOffset="154885.8889">30286 6038 87,'0'0'169,"0"0"-102,0 0-66,0 0 45,0 0-6,0 0 20,-26-56 23,18 56-48,-6 0-23,-7 5-12,-5 13 0,-4 4-1,3 4 1,6-2 0,8-1-4,5-4-6,7-2 5,1-6-27,0-1-4,7-3 35,9-3 1,4-2 4,-1-2 2,2 0 8,-3 0-13,-2-10 7,1-8 0,1-5 58,-2-7-47,-1-5 6,-1-4-10,-1-5-2,-3 0-1,-2-3-12,-2 2 9,-6 0 9,0 2-7,0 6 3,0 7 40,0 11-46,-3 11 10,0 6-18,2 2-16,-1 16 8,2 23-39,0 16 47,0 8 1,0 0 10,7-5-11,5-9 0,2-2 0,1-6-6,-2-7 6,2-3-22,-1-3 13,-1-4-94,-4-10-119</inkml:trace>
  <inkml:trace contextRef="#ctx0" brushRef="#br0" timeOffset="158210.2182">3540 8420 63,'0'0'211,"0"0"-136,0 0-47,0 0-23,0 0 54,0 0-17,0 0-10,3-30 29,-3 26-31,0 1 5,0-2 11,0 1-43,0 1 9,0-3-12,-3 3 2,0-1-6,-3-3 4,-3 3 0,0-2-5,-3 1 0,2 2 2,-5 0-4,-3 1-3,-5 2 3,-5 0 7,0 0-15,-1 8 9,4 3-11,3 2 10,5 1-8,4-1 2,4 2-1,6-1 7,3 1-3,0 0 4,9 0-21,12 2 27,7 2-1,11 1 5,3 4 1,4 0-5,2 3 0,-5 0 5,-1-1 2,-6-2-7,-8-2 0,-6-1-4,-11-1-6,-4-2 10,-7-1 0,0-1-12,-4 1 17,-13-2-5,-8 0 29,-5-2-27,0 0 51,-4-5-28,3-2-23,-4-1 33,-4-5-34,1 0 9,5 0-8,3 0 3,2 0-10,8-6-9,1 1-36,4 3-15,3-1-109,5 0-191</inkml:trace>
  <inkml:trace contextRef="#ctx0" brushRef="#br0" timeOffset="158827.4444">3819 8341 233,'0'0'122,"0"0"-80,0 0-18,0 0-24,0 0 0,0 0 16,112-47-10,-64 38 50,1 2-50,-4 0 7,-4 6-2,-5-1-11,0 2 0,4 0-3,-5 0-25,-2 0-23,-8 2-36,-12 6-63,-10-1 14</inkml:trace>
  <inkml:trace contextRef="#ctx0" brushRef="#br0" timeOffset="159081.3819">4101 8345 56,'0'0'186,"0"0"-124,0 0-14,0 0 1,0 0-21,0 0-23,-12 60-2,12-22 25,0 4 20,0 2-27,0-2 3,0 0-1,0-3-16,0-3 15,0 1-21,0-4 2,0 1-3,0-3-6,-6-5-33,-4 0-62,4-9-82</inkml:trace>
  <inkml:trace contextRef="#ctx0" brushRef="#br0" timeOffset="159582.7641">4656 8328 382,'0'0'132,"0"0"-115,0 0-17,0 0-55,0 0 55,0 82 32,0-43-26,0 0 15,-3 0-15,-3 2 1,-7 0 4,-1-1-8,-1 1-3,2-2 14,1-3-14,0-3-60,6-8-64,0-10-71,6-12 7</inkml:trace>
  <inkml:trace contextRef="#ctx0" brushRef="#br0" timeOffset="159883.5747">4714 8288 459,'0'0'137,"0"0"-90,0 0-9,0 0-29,0 0-4,0 0-5,41 12-17,-13 24 17,3 5 7,-4 2 0,-2 1 11,-4-2-14,-6-3-2,-2-3 12,-5 0-7,1-4-7,-3-3 0,-3-3-6,-3-5-4,0-5-18,0-3-44,0-5-33,0-8-167</inkml:trace>
  <inkml:trace contextRef="#ctx0" brushRef="#br0" timeOffset="160068.5016">4656 8633 424,'0'0'143,"0"0"-95,0 0-42,0 0-6,0 0 0,0 0 2,113-47 5,-77 46-7,0 1-17,-3 0-64,-2 0-95,-7 0-83</inkml:trace>
  <inkml:trace contextRef="#ctx0" brushRef="#br0" timeOffset="160369.3193">5038 8305 521,'0'0'20,"0"0"-10,0 0-19,0 0 9,112-61 0,-75 52 37,2 2-24,-3 2-5,-2 3-8,-6 2-6,-4 0-47,-6 0-67,-5 7-26,-8-1-9</inkml:trace>
  <inkml:trace contextRef="#ctx0" brushRef="#br0" timeOffset="160616.7282">5290 8242 281,'0'0'152,"0"0"-72,0 0 13,0 0-51,0 0-41,0 0-1,-19 55-13,16-16 13,1 2 0,1-2 8,-2 0-14,-2-1 6,5-2 0,-3-2 5,3 1 7,-4-5-24,4-1 1,0-7-126,0-7-30</inkml:trace>
  <inkml:trace contextRef="#ctx0" brushRef="#br0" timeOffset="161033.489">5687 8320 447,'0'0'51,"0"0"24,0 0-34,0 0-32,0 0 9,0 0-18,-18 10-28,15 25 28,0 8 0,0 3 23,0-3-6,0-1-7,3-3-10,-2-2 0,2-4 9,0-3-24,0-3 15,0-4-11,0-5-13,0-10-130,0-4-85</inkml:trace>
  <inkml:trace contextRef="#ctx0" brushRef="#br0" timeOffset="161287.4235">5684 8341 447,'0'0'85,"0"0"0,0 0-60,12-78-25,10 58 0,8 2-6,3 1 7,4 1-1,5 4 6,1 4-4,-1 4-2,-3 4 0,-6 0-23,-5 0-4,-7 7-113,-12 12-16,-9 3-21</inkml:trace>
  <inkml:trace contextRef="#ctx0" brushRef="#br0" timeOffset="161503.5917">5745 8472 63,'0'0'9,"0"0"-9,0 0 40,0 0 5,0 0 50,0 0-21,18 3 2,4-2 5,5-1-29,6 0-31,3 2 13,0-1-34,-5 3 6,-3 6-6,-5 2-69,-10 3-58,-10 3-69</inkml:trace>
  <inkml:trace contextRef="#ctx0" brushRef="#br0" timeOffset="161735.3893">5778 8733 78,'0'0'221,"0"0"-216,0 0-2,0 0-3,0 0 1,0 0 4,-2 10 45,19-10 29,8 0-28,5 0 11,7 0-61,-1 0 11,0-5-12,-6 0 7,1 4-22,-7-1 15,1 0-47,-4 2-30,-4-2-104,-4 1-24</inkml:trace>
  <inkml:trace contextRef="#ctx0" brushRef="#br0" timeOffset="162514.3191">6542 8246 191,'0'0'97,"0"0"-17,0 0-24,0 0-53,0 0 51,-91-52-35,79 51 1,0 1-6,0 0-13,3 0 12,0 14-13,0 4-8,3 4-4,3 4 9,3 3 3,0 2-7,5 2 2,11 2 5,4-3 0,0-3 5,6 1-21,-1-4 23,3 1-7,-5-1 10,2 1-5,-4-1-5,-6-2 0,-3 0 4,-6-3-12,-5-2 8,-1-3 0,0-4-6,0-3 18,-12-4-12,-4 0 44,-6-2-27,-4-1 37,-4-2-38,-1 0-10,1 0-5,2 0-1,1 0-23,5-8-104,1-4-246</inkml:trace>
  <inkml:trace contextRef="#ctx0" brushRef="#br0" timeOffset="163323.991">8174 8095 366,'0'0'130,"0"0"-60,0 0-47,0 0-23,0 0-26,0 0 26,-4 85 0,4-44 17,0 1-17,0 0 6,0 0-6,-5 0 14,-1-1-10,1-2 1,-5 0-5,0-6-12,2-3-17,2-10-79,3-8-2,3-8-15,0-4-49</inkml:trace>
  <inkml:trace contextRef="#ctx0" brushRef="#br0" timeOffset="163593.5598">8143 8291 22,'0'0'48,"27"-97"12,-11 51 1,-3 4 55,-1 9-13,0 10-7,-4 10 0,2 13-75,2 0 7,7 18-28,2 19 5,5 7-10,-1 7 7,-1-1-2,-3-3 24,-3-3-14,-3 0-10,-2-4 0,-1-5 13,0-1-21,-6-5 8,0-3 0,-2-3-3,1-4-55,2-5-100,-4-10-120</inkml:trace>
  <inkml:trace contextRef="#ctx0" brushRef="#br0" timeOffset="163794.0923">8198 8447 430,'0'0'75,"0"0"-38,0 0-30,0 0-14,0 0 7,0 0 0,63-52-1,-35 52 1,-1 0-40,1 0-80,-3 0-151</inkml:trace>
  <inkml:trace contextRef="#ctx0" brushRef="#br0" timeOffset="164102.4275">8692 8160 575,'0'0'64,"0"0"-64,0 0-98,0 0 60,0 0 38,0 0 5,19 103-1,-16-72 13,0 2-8,0 2-3,-1-2-5,-2-2-1,0-3-17,0-6-41,0-5-110,0-11-60</inkml:trace>
  <inkml:trace contextRef="#ctx0" brushRef="#br0" timeOffset="164543.264">8696 8168 370,'0'0'58,"-7"-95"45,7 48-51,3 8-39,13 7-7,2 11 21,4 8-21,5 5 31,3 5-31,4 3-2,1 0 10,-2 17-4,-4 4-10,-5 7 0,-12 7-10,-9 4 0,-3 3 10,-16-1 0,-17-2-19,-6-4 22,-3-7-6,5-5-11,9-8-24,4-9 23,13-3 10,2-3 5,5 0 11,0 0-8,4-6-3,0 1 34,0 4-20,0-1-2,0 1-12,16 1 0,3 0 2,7 0-2,1 12 0,2 1 10,1 4-1,3 1-9,-3 2 0,-2 2-1,-4 3-10,0 0-16,-9 2-54,-2-3-42,-5-4-164</inkml:trace>
  <inkml:trace contextRef="#ctx0" brushRef="#br0" timeOffset="164844.0764">9117 8118 447,'0'0'132,"0"0"-108,0 0-21,0 0-3,0 0 0,0 0-11,24 68 11,-14-35 0,-2 0 1,-1 1-3,-6 0 4,-1-3-2,0-1 1,0 1-1,0-4-3,-7-5-99,1-7-95,2-9-92</inkml:trace>
  <inkml:trace contextRef="#ctx0" brushRef="#br0" timeOffset="165082.3879">9133 8094 387,'0'0'39,"34"-78"-33,1 43-4,1 9 4,-2 8-6,-6 8 32,-1 4-17,-3 4 37,-1 2-52,0 0 0,-2 4-11,-1 10-42,-4 2-3,-7 3-35,-6 4-83,-3-1 54</inkml:trace>
  <inkml:trace contextRef="#ctx0" brushRef="#br0" timeOffset="165298.5553">9254 8199 350,'0'0'82,"0"0"-46,0 0-2,0 0 29,0 0-61,0 0-2,29-19 0,-4 14 3,3 5-3,-4 0 0,1 0-59,-8 9-7,-4 3-108,-7 2-65</inkml:trace>
  <inkml:trace contextRef="#ctx0" brushRef="#br0" timeOffset="165530.3374">9186 8447 69,'0'0'95,"0"0"-87,0 0-8,0 0 0,0 0 31,0 0 21,29 29 18,-11-26-13,3 0-42,3 0 23,0-1-19,3 1-14,-1-3 14,3 0-19,-5 0-8,4 0-27,-5 0-67,-7 0-72</inkml:trace>
  <inkml:trace contextRef="#ctx0" brushRef="#br0" timeOffset="166142.4525">10418 7928 427,'0'0'72,"0"0"-35,0 0-37,0 0 0,91-52 11,-54 42 15,11 0 21,4 1-7,2 3-27,6 0-13,-2 3 0,-2 1-23,-4 2 21,-8 0-106,-13 0-85,-13 7-12</inkml:trace>
  <inkml:trace contextRef="#ctx0" brushRef="#br0" timeOffset="166401.3853">10743 7882 64,'0'0'131,"0"0"-40,0 0 18,0 0-37,0 0-72,0 0-2,-18 27 2,18 1 11,0 9 21,0 3 22,0 1-44,0-1 5,3-1-8,3-2 6,-3-1-9,0-3-4,0-2-3,0-2-5,3-6-41,-1-4-52,3-3-62,0-8-111</inkml:trace>
  <inkml:trace contextRef="#ctx0" brushRef="#br0" timeOffset="166933.978">11150 7907 409,'0'0'74,"0"0"24,0 0-98,0 0-1,0 0-10,0 0 9,18 68 2,-10-27 12,-4 2-9,1 1 21,-2-2-24,0-6 0,0 0 7,1-3-7,0-2-5,-2-6-82,1-7-135</inkml:trace>
  <inkml:trace contextRef="#ctx0" brushRef="#br0" timeOffset="167372.7387">11219 8109 461,'0'0'44,"0"0"-44,0 0-3,0 0 0,0 0 6,94-56 11,-70 55 18,1 1-31,2 0 11,6 0-12,0 0 0,-2 0-1,-3 0 1,-2 0-6,-7 0 3,-4-9-34,-4-2 37,-5-3 0,-6-2 6,0-5 35,0-2-8,0 1-2,-6 1 19,1 4-47,2 5 28,0 8 16,3 2-43,0 2 37,-2 0-41,2 6-13,0 18 1,0 9 3,0 9 9,0 2 0,0 0 14,0-2-23,0-2 9,0-2-10,0-2 9,0-1-67,0-7-58,2-5-27,1-10-125</inkml:trace>
  <inkml:trace contextRef="#ctx0" brushRef="#br0" timeOffset="167667.0422">11813 7936 288,'0'0'55,"0"0"-17,0 0-10,0 0 11,0 0-12,0 0-10,21 63 51,-20-24-54,-1 3 21,0-1-34,0-2 0,-3-3 17,-3-3-9,3-2-9,-1-6 0,1-3-72,0-5-3,-3-5-64,6-7-69</inkml:trace>
  <inkml:trace contextRef="#ctx0" brushRef="#br0" timeOffset="167936.6049">11816 7913 381,'0'0'157,"0"0"-29,0 0-68,0 0-55,0 0 11,26-87-16,9 75 6,4 0-9,7 1 5,2 5-2,-8 3 0,-4 3-21,-6 0-14,-5 0 1,-6 11-34,-7 5-14,-7 2-66,-5 2-3,0-4-62</inkml:trace>
  <inkml:trace contextRef="#ctx0" brushRef="#br0" timeOffset="168168.3869">11908 8005 123,'0'0'71,"0"0"-71,0 0 0,0 0 7,0 0-2,0 0 37,-10 9 47,10-9-49,3 0-19,13 0 10,5 0 40,3 0-12,1 0-59,4 0 2,-4 2-2,-1 7-40,-6 4-47,-3 4-99,-12-1-52</inkml:trace>
  <inkml:trace contextRef="#ctx0" brushRef="#br0" timeOffset="168391.0738">11922 8268 74,'0'0'108,"0"0"-89,0 0-13,0 0-6,0 0 5,0 0-3,-32 34 47,32-33 14,5 2-15,10 0 46,3-2-44,6-1 5,5 0-22,3 0-23,2 0 4,2 0-13,-2 0-1,2 0 0,-8 0-48,-2 0-61,-5 0-65,-8-3-97</inkml:trace>
  <inkml:trace contextRef="#ctx0" brushRef="#br0" timeOffset="168992.5922">13335 7837 357,'0'0'88,"0"0"23,0 0-98,0 0-9,0 0-4,0 0-15,26 34 15,-17-3 10,-4 7-8,2 1 21,-4 3-22,0 1 1,-1-1 10,-2-1-6,0-4-12,0-2-40,0-11-133,0-7-144</inkml:trace>
  <inkml:trace contextRef="#ctx0" brushRef="#br0" timeOffset="169378.0352">13322 7945 362,'0'0'2,"0"0"-4,8-97-18,9 66-36,-1 2 45,-4 5 22,1 5 39,-1 2 22,1 3-17,1 4 1,1 3-49,0 0 3,0 3-10,0 4 3,1 0-6,5 0-1,-2 4 4,-2 9-8,-4 0 8,-4 2 0,-4 1-2,-5 1 14,0 3-12,-6-1 0,-15-1 4,-3 1 7,-2-4-8,1 0-3,4-5 2,6-2-2,2-1-7,6 0-38,0 0-56,1 0-32,5-2-97</inkml:trace>
  <inkml:trace contextRef="#ctx0" brushRef="#br0" timeOffset="169979.3566">13839 7848 225,'0'0'151,"0"0"-25,0 0-77,0 0 22,0 0-34,0 0-8,0-39-14,0 41-15,0 21 0,0 6-13,0 10 23,0 5-10,-5 0 0,-1 0 2,0-2 5,-1-2-4,-3-4-3,1-1 0,-4-5-1,-1-1-3,0-7-29,1-5-61,5-8 13,5-6-27,3-3-23,0-3-23</inkml:trace>
  <inkml:trace contextRef="#ctx0" brushRef="#br0" timeOffset="170273.6462">13896 7777 489,'0'0'122,"0"0"-25,0 0-96,0 0 13,0 0-14,0 0 4,50-63 3,-23 74-7,0 13 0,-3 5 2,-3 5 6,-2 1-8,-5 1 0,-1 2 1,-4 1-10,-2 0 9,-4-1 0,-1-4 9,-2-2 0,0-6-13,0-3 4,0 0-64,-8-6 3,-2-4-92,-5-7-94</inkml:trace>
  <inkml:trace contextRef="#ctx0" brushRef="#br0" timeOffset="170474.2208">13833 8116 88,'0'0'84,"0"0"-13,0 0-41,0 0-8,0 0 39,0 0-46,34-57 3,-8 54 7,2 2-18,2 1-8,4-2 1,0 2-62,-1 0-45</inkml:trace>
  <inkml:trace contextRef="#ctx0" brushRef="#br0" timeOffset="170759.4168">14228 7898 347,'0'0'102,"0"0"-78,0 0-4,0 0 5,0 0-18,0 0-7,0 11 15,0 14-15,3 9 48,0 1-48,-3 1 9,0 1-2,0-4 4,0-3-13,0-3 2,0-3-10,-3-7-3,2-5-58,1-6-9,0-6-32,0 0-73,0 0 43</inkml:trace>
  <inkml:trace contextRef="#ctx0" brushRef="#br0" timeOffset="171229.531">14267 7982 28,'0'0'180,"0"-80"-79,0 43-44,5 2-25,6 4 7,0 4-35,1 4 77,0 5-18,3 6-52,3 1 30,5 4-35,3 4 2,-2 3 11,3 0-11,-5 0-8,0 10 0,-5 3-13,-6 3-2,-5 4 15,-6 1 0,-7 3 1,-18-3 3,-8-2-4,0-3 0,5-6-16,7-5 12,9-2 4,0-3 0,5 0 11,0 0-9,3 0 6,2 0 26,2 0-32,0 0 33,0 0-35,0 0-12,0 4 7,8 10-6,16 2 11,0 4 16,4 3-6,4 2-5,-1 2-5,-1 5 2,-2-1-7,-4-1 8,-3-2-6,-5-3-2,-3-5-53,-3-1 10,-4-5-99,-3-6-18,-2-6 28</inkml:trace>
  <inkml:trace contextRef="#ctx0" brushRef="#br0" timeOffset="171545.9569">14746 7778 374,'0'0'165,"0"0"-72,0 0-69,0 0-18,0 0-1,0 0 8,98-51-7,-53 46-6,1 5 0,-2 0 3,-4 0 2,-9 0-5,-7 0 0,-1 6-9,-9 0-7,-3 3-64,-5-2-95,-6-2-65</inkml:trace>
  <inkml:trace contextRef="#ctx0" brushRef="#br0" timeOffset="171799.889">14968 7758 276,'0'0'89,"0"0"-15,0 0-13,0 0-49,0 0-2,0 0 0,-15 32 14,8-10 24,5 3-45,-1 1 11,-1 3-14,1 1 11,-3 3-16,1 2 5,1-2 0,4-1-10,0-4 7,0-5-22,9-3-11,3-4-59,1-3 1,-1-3-100</inkml:trace>
  <inkml:trace contextRef="#ctx0" brushRef="#br0" timeOffset="172632.9487">16402 7687 86,'0'0'180,"0"0"-76,0 0-46,0 0 23,0 0-66,-85-66 51,63 66-39,-2 0-15,-3 17-12,-3 14 0,1 10 0,3 4-1,2 3 17,8-1-16,7 0 0,7-1 9,2-2-5,11-3-4,15-8 0,9-5 15,6-8 0,4-6-15,6-10 0,-2-4 6,-1 0-6,-6-15 0,-9-8 10,-7-7 10,-3-9-13,-6-5 17,-6 1-11,-6-1 3,-5 5-16,0 1 0,-17 3 3,-5 1-8,-2 4 5,2 7-14,3 8 11,6 8-30,4 7-28,3 0-67,2 7-119,4 8 5</inkml:trace>
  <inkml:trace contextRef="#ctx0" brushRef="#br0" timeOffset="173149.935">16834 7695 280,'0'0'82,"0"0"26,0 0-30,0 0-29,0 0 7,0 0-56,0-21 2,0 42-6,2 11 8,-1 4 13,1 1 5,1 1-8,2-2-14,-1 0 0,1 0 1,-2 0 2,4 0-3,-6-2 0,-1-6 0,0-7-4,0-6-15,0-5-39,0-5-94,5-5 5,2 0-121</inkml:trace>
  <inkml:trace contextRef="#ctx0" brushRef="#br0" timeOffset="173419.5014">16805 7719 282,'0'0'14,"0"0"16,0 0-1,21-86 0,1 68 33,6 0 14,4 5-45,-1 2 13,2 2-28,-3 3 1,-3 1-5,-1 4-8,-3 1-4,-4 0 0,0 1-37,-5 13-37,-2 7-59,-8 2 24,-4 0-43</inkml:trace>
  <inkml:trace contextRef="#ctx0" brushRef="#br0" timeOffset="173666.9438">16805 7876 159,'0'0'121,"0"0"-121,0 0 0,0 0 43,0 0 31,0 0 38,110 6-68,-65-6-4,-2-3 2,2-2-36,-3 2-6,-3 2 0,-5 1-6,-4 0-1,-5 0-86,-4 0-78,-8 0-65</inkml:trace>
  <inkml:trace contextRef="#ctx0" brushRef="#br0" timeOffset="176227.1724">18791 7608 97,'0'0'171,"0"0"-65,0 0-35,0 0 13,0 0-25,0 0 2,0 0-21,9-50-18,-9 50 14,0 0-36,0 0 0,0 6-3,0 17-34,0 11 37,-5 10 0,-2 1 3,-4 2 2,2-5-5,5-6 4,2-1-1,2-3 5,0-1-8,0-7 0,0-2-4,3-4 1,10-5 3,7-3 0,12-5 4,11-5 10,8 0-14,7 0 0,-3-9 5,-8 0-22,-9 2 17,-15 4-59,-10 3-22,-10 0-102,-3 0-93</inkml:trace>
  <inkml:trace contextRef="#ctx0" brushRef="#br0" timeOffset="176684.1633">19476 7653 301,'0'0'55,"0"0"-26,0 0 33,0 0-15,0 0-1,0 0-46,-10 13 6,6 18-6,-1 4 34,-2 0-20,-2 0 0,2-3-14,-1-3 0,-1 3 9,3 0-2,-3-2-7,2-3 0,2-8 6,0-5-16,5-5 3,0-7-39,0-1-16,0-1-67,8-1-17,7-17 89</inkml:trace>
  <inkml:trace contextRef="#ctx0" brushRef="#br0" timeOffset="176997.9979">19519 7725 5,'0'0'95,"0"0"-28,7-105-27,-1 69 51,6 1-50,0 5-16,-1 7 44,0 8-8,-3 6 34,-4 5-35,4 4-58,7 0 24,8 3-26,6 19 0,2 10 9,-5 6 6,-7 2-15,-5 2 3,-6-2 14,-5-1-4,-3-2-13,0 0 0,0-1 13,0-5-6,-4-2-7,-1-4 0,0-7-25,2-1 12,-1-7-45,1-3-52,-1-6-57,-2-1-41</inkml:trace>
  <inkml:trace contextRef="#ctx0" brushRef="#br0" timeOffset="177192.0235">19577 7800 288,'0'0'112,"0"0"-27,0 0-58,0 0-5,0 0-22,0 0-15,15-15 7,12 15-35,1 0-36,3 0 11,1 0-60,-3 0-37</inkml:trace>
  <inkml:trace contextRef="#ctx0" brushRef="#br0" timeOffset="177492.8476">20021 7612 271,'0'0'63,"0"0"-33,0 0-15,0 0 23,0 0-38,0 0 0,5 35 11,-3-5 13,-2 3 18,0 0-29,0-1-11,0 1 10,0-1-9,-7 1-2,1-2 0,2-1 9,-1-3-20,1-6-24,4-4-80,0-11-102</inkml:trace>
  <inkml:trace contextRef="#ctx0" brushRef="#br0" timeOffset="177947.3338">20050 7600 17,'0'0'113,"0"0"17,0 0 29,3-83-80,1 75 20,6 1-43,4 4-46,8 3-4,7 0-6,2 0 0,-3 10-5,-3 3 20,-5 5-15,-9 3 0,-4 0-19,-7 5 4,0-1 0,-22 3 6,-7-4-6,-3-3 2,2-8 2,4-4 4,7-3 1,6-4 6,5-1 13,5-1 12,3 0 27,0 0-42,0 0 7,0 0-3,0 0-14,0 0 0,12 3-13,7 4 13,8 4 22,3 4-22,0 2 5,0 1-5,-5 1 8,2 4-16,-5 0-2,-4 1-62,-4 1 8,-5-2-97,-5-2-87</inkml:trace>
  <inkml:trace contextRef="#ctx0" brushRef="#br0" timeOffset="178902.8695">20866 7540 105,'0'0'95,"0"0"12,0 0-76,0 0 9,0 0-29,0 0 27,-79-77 2,55 75-22,-3 2-18,3 0 0,-6 7 13,0 14-6,-5 10-7,4 8 1,-1 5 34,9 3-34,6-2-1,5-3 2,9-4-2,3-4-2,0-3 0,9-5 2,6-1 6,6-6-5,1-2 0,5-4-1,2-5 4,1-5-4,-4-3 0,-4 0-8,-7 0-4,-9-1 24,-4-9-10,-2 0 17,0-4-17,0-1 17,-8-3-19,-2 5 8,-2-2 8,0 1-11,2 3-4,3-2 5,4 2 8,3 3-14,0-3 0,8 3 6,19 1-17,12 1 11,7 3 0,0 3 6,-4 0-2,-9 0-4,-9 14 0,-7 3-17,-6 5 0,-5 0 14,-6 2 3,0 2-3,0-2 19,-12 0-16,4 0 0,2-6 3,5 0-15,1-3-11,0-8-100,15-7-41,10 0-104</inkml:trace>
  <inkml:trace contextRef="#ctx0" brushRef="#br0" timeOffset="179219.3219">21351 7538 276,'0'0'99,"0"0"17,0 0-86,0 0-30,0 0-2,0 0 2,0 95 26,0-54 5,0-1-22,0-2 20,0-2-28,0-1 9,0-3 2,0-3-4,0 0-8,0-5 0,0-4-24,0-5 11,0-6-81,0-6-114,0-3-26</inkml:trace>
  <inkml:trace contextRef="#ctx0" brushRef="#br0" timeOffset="179504.4922">21421 7541 130,'0'0'107,"0"0"-11,0 0-44,0 0-10,101-69 24,-72 60-15,0 2-26,1 1 8,-2 4-25,-2 2-3,-7 0-5,-2 0-25,-7 9 23,-5 6-78,-5 5-11,0 4 36,-6 1-62,-16 1 4</inkml:trace>
  <inkml:trace contextRef="#ctx0" brushRef="#br0" timeOffset="179720.4916">21339 7793 73,'0'0'88,"0"0"5,85-25-20,-57 20-28,-2 0-29,1 1 18,-1 4-32,-3 0 1,-5 0-6,-4 3-57,-6 7-33,-6 2-98</inkml:trace>
  <inkml:trace contextRef="#ctx0" brushRef="#br0" timeOffset="179952.1843">21324 7979 44,'0'0'131,"0"0"-128,0 0 3,0 0 23,0 0 10,0 0 64,25 18-19,4-18 6,5 0-5,3 0-63,3 0 4,-2-1-15,-1 0 2,-2 1-5,-3-2-8,-3 2 0,-4 0-7,-4 0-52,-6 0-81,-2 0-88</inkml:trace>
  <inkml:trace contextRef="#ctx0" brushRef="#br0" timeOffset="180538.175">22018 7498 346,'0'0'114,"0"0"7,0 0-121,0 0-8,0 0 2,0 0 12,0 76 7,0-37 1,0 4-1,0-4-17,0-2 4,0 1 0,0-3 8,3-2-8,-3 0 0,0-3 0,0-1-90,0-9-60,0-10-96</inkml:trace>
  <inkml:trace contextRef="#ctx0" brushRef="#br0" timeOffset="181055.1432">22030 7592 224,'0'0'45,"0"0"-39,28-85 26,-9 62-21,2 5 37,-1 3 29,0 1-26,4 4 15,0 1-43,3 2-21,-2 4 31,-4 1-22,-9 2-6,1 0-5,-5 13-25,-6 10 19,-2 6 2,-3 4 4,-20-2 10,-3 1-10,-6-2 9,-1-1-9,-3-4-28,4-4 14,3-4-24,7-9-47,10-5 85,4-3 2,3 0 23,3 0 40,1 0-8,1 0 6,0 0-27,0 0-31,7 0 14,17 0-18,9 3 2,8 10 9,1 2-5,3 3-7,-5 3 0,1 2 1,-4 3-10,-4 0 9,-5 6-14,-5-2 13,-7 2-58,-6-3 6,-4-5-15,-1-5-38,-4-7-9,-1-6-28</inkml:trace>
  <inkml:trace contextRef="#ctx0" brushRef="#br0" timeOffset="181810.3053">24138 7394 317,'0'0'74,"0"0"-31,0 0-14,0 0 7,0 0-13,0 0-1,-96-17-19,62 40 15,-6 7-6,-4 5-9,1 4 23,1-2-24,8 1 18,10-4-12,11-2-2,10-3-12,3-3 6,0-1 0,13-3-1,9-2 1,5-3 0,6-3 8,6-3 2,3 1-20,2-3-43,-6-1-134,-10-2-60</inkml:trace>
  <inkml:trace contextRef="#ctx0" brushRef="#br0" timeOffset="182289.527">24457 7507 149,'0'0'67,"0"0"-7,0 0-56,0 0 27,0 0-9,0 0 21,-60-39 24,38 54-57,-2 11 6,-1 5 7,2 2-9,5-1 27,5 1-40,4-3 11,3 0-5,4-4 6,2-3-13,0-3 0,3-5 5,10-3 14,4-6-8,7-1 9,6-5 38,7 0-51,1-3 12,-4-12-19,-3-5 12,-2-4-4,-4-3-8,-5-4 2,-4-1-7,-9-1-1,-7 3-3,0 1-9,-6 6-14,-10 4 23,1 4-24,-3 6-29,0 4-12,0 5-83,6 0-81</inkml:trace>
  <inkml:trace contextRef="#ctx0" brushRef="#br0" timeOffset="182643.7409">24884 7466 488,'0'0'34,"0"0"-11,0 0-6,0 0 1,0 0 25,0 0-43,0-3-8,0 32-13,0 6 35,0 1-14,-5 0 0,1-1 7,-4 0-7,4-1 0,2-8-4,1-3-5,1-5-84,0-7 14,0-5-38,10-6-78</inkml:trace>
  <inkml:trace contextRef="#ctx0" brushRef="#br0" timeOffset="183191.8774">24921 7595 66,'0'0'148,"0"0"-64,0 0 16,5-94-37,3 74-2,3 7-6,-1 2-22,1 7-30,-1 2 12,2 2-15,6 0 0,0 0 6,1 10-4,1 7-4,-2 4 0,-2 3 0,-2 2 2,-3-2 2,-5-3 4,-3-3-5,-1-3 8,-2-4-13,0-2 4,0-5 0,0-2 9,1-1-6,2-1-3,-1 0 7,-1 0 5,1 0-12,5 0 9,1-10-5,4-10 27,4-4-27,2-2-1,1 0 4,1 0 2,-2 5-9,-4 6 0,-1 4 0,-6 7-2,-2 1 2,0 3 0,1 0-2,3 1 2,6 16 0,-3 4 0,-3 3-1,-4 1 1,-3 0 0,-2-1 9,0-2-6,0 1 1,0-1-4,0-2 4,0 1 4,0-3-10,0-2 2,0-2-41,0-3 8,0-4-61,0-5-65,8-2-74</inkml:trace>
  <inkml:trace contextRef="#ctx0" brushRef="#br0" timeOffset="183661.9787">25780 7394 362,'0'0'123,"0"0"-25,0 0-8,0 0-78,0 0-12,0 0-15,-6 38 15,0-4 23,2 1-15,0-4 0,1 0-1,1-3 3,-1 1-10,-1 2 0,-1-2 1,2-2 5,0-2-2,1-3-2,2-4-2,0-5-81,0-4-50,0-3-52,0-6-49</inkml:trace>
  <inkml:trace contextRef="#ctx0" brushRef="#br0" timeOffset="183978.4106">25722 7472 249,'0'0'83,"0"0"-28,0 0-39,19-99 2,4 76 33,-1 5-44,4 5 22,-1 2 17,-1 4-44,-5 4 39,-1 3-25,-3 0-12,1 0 3,-2 12-2,-1 4-5,-4 2 0,-4 2-4,-5 1 3,0-2 1,0 1 0,-15-5 19,-6-1-19,0-4 1,0-1-3,-3 0-8,1-2-52,-3-2-106,2-3-50</inkml:trace>
  <inkml:trace contextRef="#ctx0" brushRef="#br0" timeOffset="184464.0145">26367 7373 392,'0'0'90,"0"0"1,0 0-34,0 0-53,0 0 24,0 0-28,-61-9-9,28 43 1,-3 8 6,6 1 2,9-6 1,8-2-1,7-6 0,6-2 0,0-5 1,0-2-2,1-4 1,11-2-1,4-5-6,4-4 12,5-4-5,7-1 9,2 0 0,-1-6-2,-3-6-3,-3-2 7,-2-5 24,-1-2-32,-6-6 0,-2 0 1,-8 0 8,-5-2-12,-3-1 0,0 1 1,-16 5-24,-4 2 23,-4 9-38,-1 6-22,-1 6-142,1 1-84</inkml:trace>
  <inkml:trace contextRef="#ctx0" brushRef="#br0" timeOffset="185212.789">26850 7418 298,'0'0'90,"0"0"-70,0 0-6,0 0 43,0 0-18,0 0 29,0-71-18,-6 65-44,-1 0 16,-2 5-22,-5 1 0,-7 0-9,-1 0 5,-6 16 1,0 7-2,2 1-16,-3 3 15,9 2 6,6-1 0,5 1-14,9 1 14,0-3-35,15 0 31,5-3-18,1-1 19,5 0 3,1-4-2,1-1-2,-1-1 6,-7-4-2,-5-2 0,-8-4 5,-5 1-13,-2-1 8,0-1-3,0 1 3,-5-3 11,-11 0 17,-2 1-2,-4-1-17,-2 0-3,-3-3-6,1 2-31,-2-3-30,3 0-142</inkml:trace>
  <inkml:trace contextRef="#ctx0" brushRef="#br0" timeOffset="185598.2657">27116 7370 82,'0'0'344,"0"0"-230,0 0-94,0 0 1,0 0-21,0 0 1,49-38 16,-22 34-16,4 0 5,0 2 15,2 0-10,-3 1-11,0 1 0,-2 0-6,-4 0-11,-4 0-42,-4 0-41,-7 0-75</inkml:trace>
  <inkml:trace contextRef="#ctx0" brushRef="#br0" timeOffset="185836.5924">27339 7314 331,'0'0'90,"0"0"-72,0 0-18,0 0-2,0 0 2,0 0-1,-13 89 11,10-56 26,0 0-25,-1-3 3,-3 1 30,-1-3-40,-1 2 8,0-1-9,-4-1-1,0-2-4,3-5-87,-3-5-62,4-6-122</inkml:trace>
  <inkml:trace contextRef="#ctx0" brushRef="#br0" timeOffset="186052.7586">27151 7736 244,'0'0'236,"0"0"-163,0 0-46,0 0-27,0 0-12,0 0 12,38 0 14,1 0 11,7 0-15,0 0 0,-1 0-10,-8 0 0,-3 0-40,-5 0 15,-4 0-131,-8-2-130</inkml:trace>
  <inkml:trace contextRef="#ctx0" brushRef="#br0" timeOffset="186623.0214">27854 7364 362,'0'0'39,"0"0"-12,0 0-9,0 0 16,0 0-12,0 0-17,98-27-5,-69 24 6,-3 3-1,0 0-10,3 0-7,-6 0-59,-2 0 0,-10 1-149</inkml:trace>
  <inkml:trace contextRef="#ctx0" brushRef="#br0" timeOffset="186901.6957">27974 7379 17,'0'0'59,"0"0"26,0 0-21,0 79-8,0-53 22,0 1-56,0 0 43,0 1-36,0-3-24,0 2 37,0 0-33,0 0 2,4-1 1,5-2-3,-2-3-9,4-3 0,-2-6-104,-2-3-51</inkml:trace>
  <inkml:trace contextRef="#ctx0" brushRef="#br0" timeOffset="187255.7411">28399 7359 258,'0'0'93,"0"0"-54,0 0 6,0 0-45,0 0-8,0 0 8,-2 94 19,-7-51-19,2 1 28,-4-2-26,5-4-2,2-2 12,-1-5-4,2-5-8,-1-5 0,4-5-46,0-5 5,0-6-107,0-5-113</inkml:trace>
  <inkml:trace contextRef="#ctx0" brushRef="#br0" timeOffset="187540.9242">28435 7317 228,'0'0'8,"0"0"5,0 0-6,0 0 29,78-82 36,-61 72-35,7 5-11,3-2 3,3 3-20,-2 2-7,-3 2-2,0 0 0,0 0-12,-5 5-1,0 7-44,-4 0-1,-4 1-45,-3 1-21,-7-2 28</inkml:trace>
  <inkml:trace contextRef="#ctx0" brushRef="#br0" timeOffset="187756.988">28471 7430 92,'0'0'246,"0"0"-239,0 0 17,0 0 33,0 0 23,0 0-58,5 0-1,13 0-21,9 0 0,3 3 5,-2 3-10,-1 3-22,-5 4-65,-5 1-46,-8 1-85</inkml:trace>
  <inkml:trace contextRef="#ctx0" brushRef="#br0" timeOffset="187988.7812">28335 7713 138,'0'0'125,"0"0"-125,0 0 1,0 0-1,0 0 106,0 0-33,47 5-2,-26-4-24,5-1-45,-1 0 32,3 0-32,7 0 1,3 0-3,4 0-1,-3 0-6,-3 0-69,-5 0-67,-6 0-19</inkml:trace>
  <inkml:trace contextRef="#ctx0" brushRef="#br0" timeOffset="189376.8599">30379 7281 382,'0'0'42,"0"0"-11,0 0 12,0 0-14,0 0 9,0 0 3,-39-78-34,27 72 19,-6 1-26,-6 1 5,-7 2-17,-7 2 14,0 0-2,-1 0 0,7 3-11,10 7 5,7 0 6,6 2-29,5 3 18,2 3 4,2 2 7,0 2-5,0 1 6,3 1-1,15 1 0,5 3-7,10 0-3,5-1 10,4 1 0,4 0 7,-1 0 7,-3 0-10,-8-3-4,-7-2 1,-11-4-7,-7-2 6,-4-3 0,-5-4-11,0-1 21,0 0-10,-20 0 39,-13-1-21,-11-3 17,-4 0-35,-4-3 9,1-1-12,5-1 3,3 0-34,5 0-10,7 0-107,9-6-74</inkml:trace>
  <inkml:trace contextRef="#ctx0" brushRef="#br0" timeOffset="189831.3161">30862 7230 187,'0'0'119,"0"0"-38,0 0 74,0 0-67,0 0-44,0 0-44,6-9-24,-6 33 1,-6 11 23,-8 4 0,-3 1 28,-6-2-28,5-3 20,-6-1-3,2-2-8,2-2-3,0-2-6,1 1 1,0-3-3,2-3-2,0-1-33,1-6-18,2-3-112,4-8-2,4-5-60</inkml:trace>
  <inkml:trace contextRef="#ctx0" brushRef="#br0" timeOffset="190119.5868">30583 7228 315,'0'0'168,"0"0"-86,0 0-67,0 0-30,0 0 4,0 0 11,34 49 7,-18-21-3,-2 1-4,1-1 0,-5 0-80,-1-1 1,2-4-6,-4-2-47,2-3 13</inkml:trace>
  <inkml:trace contextRef="#ctx0" brushRef="#br0" timeOffset="190680.3459">31295 7277 286,'0'0'71,"0"0"6,0 0-18,0 0 0,0 0 25,11-88-65,-11 78 10,-10 3-29,-5 3-17,-4 3 5,-5 1 8,1 0 4,-2 10-2,3 10 11,4 4-9,1 1 0,7 4-8,1-2 2,6 2 6,3-2-6,0 0 5,15 0 2,5-2-1,0 1 0,2-1 5,-3-2-12,-6 0 7,-3-2-2,-5-2-8,-3 1 10,-2-5 0,0 0-3,-11-3 0,-14 0 3,-10-3-1,-8-2 1,-6-3 22,1-4-19,8 0-3,5 0 0,12 0-6,4-3-20,6-9-50,7-3-120,6-5-142</inkml:trace>
  <inkml:trace contextRef="#ctx0" brushRef="#br0" timeOffset="191034.4385">31435 7262 318,'0'0'77,"0"0"-23,0 0-2,0 0 17,0 0-29,0 0 3,4-21-43,20 18 0,10 0 3,4-2 12,-1 2-15,-2 0 0,-7 0 7,-1 3-6,-7 0-1,0 0-1,-2 0-19,-3 0-117,-2 0-47,-8 1-153</inkml:trace>
  <inkml:trace contextRef="#ctx0" brushRef="#br0" timeOffset="191281.8711">31679 7225 44,'0'0'104,"0"0"-41,0 0 37,0 0-58,0 0-17,0 0 4,-28 88 5,18-55 0,4-2 26,3 3-55,1-5 10,2 3-8,0-2 7,0 0-14,0 1 0,0-4 1,0-2-13,0-2-40,0-4-83,0-8-58</inkml:trace>
  <inkml:trace contextRef="#ctx0" brushRef="#br0" timeOffset="191613.9285">31941 7350 223,'0'0'145,"0"0"-103,0 0-20,0 0-7,0 0 63,0 0-78,-13 17 2,10 16-2,-5 6 12,0 0 10,1-3-22,-1-1 11,3-3-22,-3-1 11,5-2 0,1-4 4,1-2-4,-1-6-58,2-7-65,0-7-168</inkml:trace>
  <inkml:trace contextRef="#ctx0" brushRef="#br0" timeOffset="191936.8783">31941 7236 132,'0'0'143,"0"0"-58,0 0-44,0 0-14,89-60-25,-55 52 68,-1 5-50,-1 0-19,-7 3 0,-4 0 4,-6 0-5,-2 0 0,-4 0 1,0 3-22,-4 1 17,2 4-43,-1 3 8,-3 1-78,-3 1 9,0 2-6</inkml:trace>
  <inkml:trace contextRef="#ctx0" brushRef="#br0" timeOffset="192184.3099">31948 7516 97,'0'0'176,"0"0"-25,0 0-5,0 0-68,0 0-77,87-17 19,-56 13-20,0-1 2,1 4-14,-7 1-3,-7 0-37,-8 0-64,-5 6-48,-5 8-53</inkml:trace>
  <inkml:trace contextRef="#ctx0" brushRef="#br0" timeOffset="192438.1266">31827 7736 55,'0'0'106,"0"0"-25,0 0 55,0 0-22,0 0-44,112 1-5,-76-1-60,4-5 13,-6 2-18,2 2-8,5-2-5,-1 3-44,2 0-111,-7-4-50</inkml:trace>
  <inkml:trace contextRef="#ctx0" brushRef="#br0" timeOffset="192955.1093">32509 7302 75,'0'0'208,"0"0"-88,0 0-47,0 0 28,0 0-50,0 0-42,1 11-18,-1 4-4,5 11 13,-2 5-1,0 1 4,-2-2-3,-1 0 0,0-5 11,0 0-14,0-3 3,0-4 0,0 0-1,0-1 4,0-4-3,0 1 0,0-5 7,0 0-16,0-3 0,0-2-63,0-2 19,0-2-14,0 0-1,0 0 56,7-5-51,-1-10-92,1-4 52,-3-2 80</inkml:trace>
  <inkml:trace contextRef="#ctx0" brushRef="#br0" timeOffset="193518.9627">32548 7419 110,'0'0'106,"0"0"-2,7-96-27,4 68-34,4 3-15,-2 3 19,0 5-42,-2 6 31,-3 3 0,-3 5-32,0 1 48,1 2-51,1 0 3,5 0 2,2 2 1,1 14-13,-1 7 6,-3 6-7,-1 2 5,-5 2 2,-2-2 0,-3-6 7,0-1-3,0-6-4,0-1 0,0-2 3,0-5-8,0-2 5,0-4 0,0-2 4,0-2-4,0 0 0,0 0 20,0 0-16,4-6 33,7-11-31,4-4-4,4-3 4,5-5-4,3 1-2,0-1 0,-2 4 9,-5 5-9,-6 6 0,-5 7 0,-4 4-4,-4 3 4,3 0 0,3 5-5,0 16-18,1 7 23,-2 5 0,-5 4-1,-1-3-5,0-3 6,0 0 0,0-3 13,0 0-10,0-3-3,-3 1 0,0-2 5,0-3-11,0-3 6,-1 0-23,2-1 12,2-4-111,0-4-35,6-6-145</inkml:trace>
  <inkml:trace contextRef="#ctx0" brushRef="#br0" timeOffset="193741.6387">33103 7724 356,'0'0'401,"0"0"-358,0 0-5,0 0-30,0 0-1,0 0-7,0-3-3,-2 3-37,-5-2-104,-7-6-293</inkml:trace>
  <inkml:trace contextRef="#ctx0" brushRef="#br0" timeOffset="212634.0886">10251 9974 3,'0'0'53,"0"0"-11,0 0-2,0 0 7,0 0-28,0 0 26,0 0-11,0-48-16,0 42 23,0 1-36,0 2 1,0-1 22,0 1-5,0 0 25,-2 0 19,1 1-38,1 2 18,0 0-22,0 0-24,-2 0 10,1 0-11,-5 0-12,3 13-2,-5 18 14,-4 11 9,-2 4-3,-2 4-2,-1 0 28,0-2-32,2-1 0,0-3 6,1-1 3,0 0-9,-1 6 0,0-3-30,-4-2-4,1-6-148,-3-16-40</inkml:trace>
  <inkml:trace contextRef="#ctx0" brushRef="#br0" timeOffset="213003.8302">10210 9913 6,'0'0'67,"0"0"21,0 0-27,0 0 13,0 0-26,0 0 27,33-49-26,-27 55-49,6 16 0,6 10 27,2 6 12,3 2 24,1 4-47,0 0 9,-3-2 7,-2-1-25,-1-4 6,-6 0-1,-1-6-7,-1 2 12,-7 0-17,-2 2 0,-1-1 1,0-2 0,0-5-2,-10-4-54,-5-5-61,-4-12-79,-2-6-164</inkml:trace>
  <inkml:trace contextRef="#ctx0" brushRef="#br0" timeOffset="213235.6096">10112 10320 357,'0'0'134,"0"0"-84,0 0-49,0 0-1,0 0 21,85-59-21,-49 53 12,4 3 2,-1 3-23,0 0 9,1 0-81,-7 3-53,-8 10-138</inkml:trace>
  <inkml:trace contextRef="#ctx0" brushRef="#br0" timeOffset="214608.0433">10777 10514 546,'0'0'85,"0"0"-85,0 0-30,0 0 11,0 0 7,0 0 16,54 5-4,-37-5 51,6 0-46,9-6 27,7-9-32,7-6 4,-3-7-4,2-3 0,-8-5 0,-4-2 9,-9 1 2,-8-4-10,-4-1-1,-8-2 7,-2-1-13,-2 0 6,0 1 0,-10 5 1,-4 6-1,2 6 0,-3 7-4,5 10 1,-2 3-1,0 7-5,-2 0 4,-3 16-2,-4 14 10,4 12-3,1 9 4,7 3 12,6 2-21,3-3 5,3-7-3,19-5-7,7-4 10,3-5 0,3-2 5,-1-4 7,1-6-12,-3-9 0,0-3 2,-1-8-1,-4 0-1,-2-3 0,-7-13 3,-3-4 0,-4-1-3,-7 0 0,2-3 7,-3-1-15,1 2 8,2 0 0,2 4 5,-2 5 4,3 7-9,-6 3 0,0 4-2,1 0-10,5 0 5,9 11 7,1 4 6,1 5-5,1 1-1,-6-2 0,-2 4 6,-5-1-13,-7 1 7,-1 3-4,0-1-3,0-1 7,-15-1-5,-3-7-2,-1-4-14,5-6 18,4-4 3,3-2 0,2 0 14,1 0-11,2-3-1,2-5 25,0 2-22,0-4 29,5-6-34,17 3 15,6-5-24,5 2 10,3-1-1,-2 3 3,-4 2 8,-3 0-11,-5 5 0,-2-4 0,-4 1 1,1-2-1,-6-3 0,-2 6-6,-4-2 18,-5 5-12,0 1 0,0 4 9,0-1 5,0 2-14,0 0 0,0 0-2,0 8-10,-3 13 12,0 3 0,3 3 1,0-1-13,0-5 12,1-3 0,7-5-1,2-3 9,-1-5-8,-1 0 0,0-5-1,1 0 0,-1-6 1,0-11 0,-7-5 8,-1-2-6,0-3-2,-4 0 2,-7 1 10,5 2-12,1 6 0,5 6 22,0 1 7,2 2-29,18 2 0,8-2-4,9 1 11,3 2-11,-2 2 4,-4 4-32,-3 0 8,1 0-68,-1 4-90,-3 5-28</inkml:trace>
  <inkml:trace contextRef="#ctx0" brushRef="#br0" timeOffset="214871.0893">12277 10459 251,'0'0'177,"0"0"-177,0 0 0,0 0 4,0 0 14,0 0-13,-9 39 32,-12-15-2,-14 4 4,-6 4-39,-4-2-53,-4-1-177</inkml:trace>
  <inkml:trace contextRef="#ctx0" brushRef="#br0" timeOffset="216274.9171">14294 9724 188,'0'0'119,"0"0"-67,0 0 4,0 0-28,0 0 20,0 0 28,-14-18-30,14 17 6,0-3-52,9 0 16,21-1-18,17 0 7,11 0 3,6-3 12,7-1-6,4 2-3,4-1-11,-1-1 0,-4 2 8,-5 1-6,-10-1-2,-5 3 0,-9 3 6,-8 1-6,-8 0 0,-7 0 4,-10 0-7,-3 0 3,-3 2 0,-3 5-9,-2 2 20,2-1-13,-1 5 2,-2 2 0,0 3-16,0 3 16,-3 3 0,-16 6 9,-11 1 2,-6 6-11,-12 2 0,-10 1 9,-5 1-18,-3 1 9,0-2 0,3-4 6,6-3 1,5-3-7,7-5 0,9-1 6,7-4-19,7-5 13,6-3 0,9-4-7,5-6 7,2 0 0,0-2-7,0 0-16,8 0 22,15 0 1,16 0 7,16-6 31,11-1-33,9 0 8,8 0-6,2 0 9,3-1-17,-7 2 1,-5 2 0,-12 0-2,-12 3 5,-11 1-3,-8 0 0,-2 0-12,0 0 0,-1-2 8,-6 1-39,-9 1 35,-6-2-65,-8 1 50,-1-5-3,0-2 5,-5 1-91,-11-4-156</inkml:trace>
  <inkml:trace contextRef="#ctx0" brushRef="#br0" timeOffset="217099.0526">14145 9500 357,'0'0'108,"0"0"16,0 0-103,0 0-16,0 0-5,0 0-4,-23-32 4,7 32 0,1 0-5,-3 0 5,-4 0 0,-2 3 3,-5 9-12,-3 3 8,-1 1-19,2-2-23,2-2 0,10-1 26,4-5 14,9-3 6,6-3-10,0 0 7,0 0 0,0 0-2,0 1-9,0 2 10,4 8 1,7 7 0,-1 10 30,1 10-14,-1 9 15,-1 5 4,-1 9-27,-4 1 24,-1-2-9,0 1-22,-3 0 26,0-6-27,0 0 1,0-9 11,0-2-3,0-5-9,0-5 0,0-2 9,0-7-5,1-3-1,7-9-3,1-3 0,9-7 8,11-3-8,10 0 0,9-14 10,3-3-16,-5 2 6,-6 3-33,-7 3-13,-8 2-100,-2 1-159</inkml:trace>
  <inkml:trace contextRef="#ctx0" brushRef="#br0" timeOffset="217585.2932">15992 10248 423,'0'0'109,"0"0"-78,0 0-25,0 0 54,0 0-46,0 0 3,14-15-13,-14 15 11,0 16-15,-1 7 0,-15 4-12,-6 5-5,-3 2-6,-3 1-118,4-5-91</inkml:trace>
  <inkml:trace contextRef="#ctx0" brushRef="#br0" timeOffset="218132.909">16980 9575 363,'0'0'98,"0"0"4,0 0-22,0 0-53,0 0 33,0 0-60,7-12-20,-25 49 12,-13 16 16,-13 5 5,-3-1 21,-2-5-20,4-4 0,4-3-14,1 0 1,6-3 2,1-3-3,2-3-21,2-5 13,4-5-71,8-5-28,7-11-63,3-8-179</inkml:trace>
  <inkml:trace contextRef="#ctx0" brushRef="#br0" timeOffset="218480.5983">16614 9665 205,'0'0'196,"0"0"-99,0 0-18,0 0-79,0 0 0,0 0 41,48 35-37,-23 1 49,5 3-43,4 3 14,5-3-22,7-3-2,-1-1 0,-2-3 4,-7-1 0,-12 0-4,-5-3 0,-4-2-24,-4-2-4,-2-6-45,-2-4-66,0-7-22,-2-6-44</inkml:trace>
  <inkml:trace contextRef="#ctx0" brushRef="#br0" timeOffset="219251.4635">17422 9405 178,'0'0'232,"0"0"-101,0 0-76,0 0-55,0 0 0,0 0 7,47-59-3,-17 50 5,4 3-9,4 2 5,0 1-10,-1 1 5,-2 2 0,-6 0 0,-3 0 0,-6 0 0,-7 0 1,-6 0-1,-4 0 0,-3 2-16,0 2-6,2 4 17,-1 1 10,3 7-5,2 3 0,0 4 10,2 9-10,0 6 0,-3 11 3,-5 7 7,0 5 1,0 1 14,-4-3 15,-2-2-26,3-4 3,3-3-17,0-5 10,0-5-11,0-2 1,3-2 0,-1-1 5,-1-5 2,-1-4-7,0-4 0,0-7 1,0-3-18,-3-3 17,-8-3 0,-3 0 12,-6-1 8,-8-3-8,-8-2-12,-7 0 3,-8 0-15,-7 0 12,-7-4-38,-4-2 13,0 2-156,9-4-102</inkml:trace>
  <inkml:trace contextRef="#ctx0" brushRef="#br0" timeOffset="219969.1324">18652 9775 162,'0'0'86,"0"0"-1,0 0-11,0 0 5,0 0 29,0 0-56,9-20-17,3 15-16,7-1-8,5-1-11,9 3 0,0 1-1,2 2-10,3 1 11,-4 0 0,-2 0-11,-6 0-55,-3 5-18,-10 5-57,-7-1-114</inkml:trace>
  <inkml:trace contextRef="#ctx0" brushRef="#br0" timeOffset="220206.9518">18688 9887 159,'0'0'30,"0"0"-30,0 0-3,0 0 3,0 0 17,0 0 82,61 33 8,-22-33-42,4 0-17,5 0-19,-3 0-21,-5 0-5,-6 0-3,-3 0-24,-4 0-14,-3 0-73,-9 4-74</inkml:trace>
  <inkml:trace contextRef="#ctx0" brushRef="#br0" timeOffset="222813.7761">19671 9646 34,'0'0'136,"0"0"-94,0 0-41,0 0-1,0 0 25,0 0-20,-5-80 48,14 62 0,0-2-24,3 4 39,2 1-39,1 0-2,5 2 12,6 3-36,4 1 9,2 0-2,3 5-8,1 1 20,-2 3-17,1 1 3,-6 15-8,-2 13 6,-8 7-6,-5 12 0,-9 8 0,-5 4-7,0 0 9,-13-1-2,-9-6 5,-8-2 7,-7-7-10,-7-2-2,-6-2 2,-10-4-12,-4-1 10,1-9 0,10-5 0,15-8 8,20-6-8,10-4 0,6-3 8,2 0-1,2 0-6,21 0 9,13-8 18,13-1-11,8 1-17,4 1 0,-1 4 12,-2 0-23,-6 2 11,-6 1-6,-4 0 5,-9 1-100,-6 8-47,-13-1-72</inkml:trace>
  <inkml:trace contextRef="#ctx0" brushRef="#br0" timeOffset="223314.7173">20521 9956 312,'0'0'71,"0"0"-51,0 0 22,0 0-25,0 0 43,0 0-20,33-32-39,-21 28 38,-2-1-39,1 0 0,1 1 8,0-3 4,-2-3-12,1 2 0,-5-2-1,-2 3-11,1 3 12,-5 0 0,0 1 11,0 2-11,0 1 0,-5 0-2,1 0 13,-4 4-15,-4 14 4,3 7 0,3 0-2,5-1 7,1 0-5,0-3 0,10-1 10,5-2-12,0 0 2,6-4-8,1-5-3,-2-5-124,-2-4-93</inkml:trace>
  <inkml:trace contextRef="#ctx0" brushRef="#br0" timeOffset="223546.5182">20636 9680 482,'0'0'106,"0"0"-99,0 0 1,0 0-16,0 0 8,0 0-6,-4-13-17,4 13-175,0 0-135</inkml:trace>
  <inkml:trace contextRef="#ctx0" brushRef="#br0" timeOffset="224232.7058">21631 9381 216,'0'0'159,"0"0"-72,0 0-49,0 0-38,0 0 12,0 0-12,-55 108 63,30-57-22,-4 5-1,-1 0-31,1-2 8,2-3-6,6-6 2,1-1-13,1-6 0,0-5 2,-1-2-3,1-3 4,2-4-3,3-5 0,2-2-60,4-6-55,-1-6-71,6-5-99</inkml:trace>
  <inkml:trace contextRef="#ctx0" brushRef="#br0" timeOffset="224670.4399">21216 9334 416,'0'0'66,"0"0"-9,0 0-54,0 0-3,0 0 0,0 0 0,16-15-8,-9 35 16,2 10 10,3-1 21,1 2-32,1 1 3,0 1-10,2 0 4,1-2-7,-3 1 6,-3-5-6,-4 0 1,-7-4-111,0-2-7,0-9-83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6T12:14:58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10060 10184 35,'0'0'59,"0"0"-44,0 0 37,0 0-13,0 0 10,0 0 23,0 0-48,0 0 16,-32-55-5,32 53-10,0 1-15,0 1-10,0 0 0,0 0-2,0 0-3,0 0 0,0 0 4,0 0-2,0 0 1,0 0-2,0 0-8,0 0 6,8 0 6,4 0-1,3 0 2,-2 0-1,3 0 6,1 0 1,1 0-6,4 0 3,-1 0-4,6 0 0,0 0 0,1 0 3,-1 0-3,3 0-1,3-2-5,1-1 5,5 0 1,4 0 0,5 2-2,2 0 0,3-3 4,4 1-8,1-1 6,6-2 0,9 0-1,3-5 1,6 2 0,3-1-2,-1-1 2,-1 2-1,1 0 0,-4 1-1,1 1-2,1-1 2,2 1-1,7-1 3,6-2-1,5-1 0,4-1-3,8-1 3,0-1 0,3-1 1,-5 2-2,-6-1 0,-3 2 2,-5 0 0,2 3-1,3-2-1,-3 1 2,8-1-1,-3-1 0,3-3 1,1 0 0,-3 2-2,-2-3 4,-9 5-2,-4-3 0,-10 0 0,-2 4 2,-4-2-2,1 3 0,-1 0 0,-1 0 0,-1 0 0,0 0-1,3-1 1,1 2-1,-2 0 2,-3 1-2,-6-1 1,-5 2 0,-3 2 0,-1-1 0,-1 2 0,0 0 2,-2-2-2,1 1 0,-2 0 0,4-3 1,1 3-1,1-2 0,3 2 0,1 0-1,-3 0 1,1-1 0,3 1-1,1-4 2,4 1-1,4 0 0,0-2 0,-3 5 1,-2 0-1,-3 2 0,-4 1-1,1 1 1,-4 0 0,-2 0 0,1 0 0,0 0 0,4 0 0,3 0 0,3 0 0,0 0 0,-1 0 0,1 0-1,6 0 1,5 0 0,1 0 0,2 0 0,-2 0-3,-3 0 3,0 0 2,-3 0-2,-5 0 0,-5 0 1,-6 0-1,0 0 0,2 3 0,4 3 0,0-2 0,1-1 0,-3 2 0,-3-2-1,-3 1 1,-3 1 0,-5 3 0,-10-3-85,-15-3-112</inkml:trace>
  <inkml:trace contextRef="#ctx0" brushRef="#br0" timeOffset="2575.8524">10318 10343 63,'0'0'37,"0"0"4,0 0-25,0 0 2,0 0-4,0 0-14,89-11 0,-66 11 2,5 0 0,6 0 2,7 0-4,1 0 0,2 0 0,-2 0-2,-3 0 2,4 0 4,2 0-4,4 0 1,8 0 0,8 0 2,4 0-3,3-3 0,1-3 1,1 0 1,2 0-2,-1 0 3,1 0-3,-1-2-2,1 1 2,9-1 0,6 1 2,6-4-2,9 2 0,-2-3 6,3 2-6,0-1-2,-4 1 2,-5 2 0,-7 2-3,-6 2 5,-1-1-2,2 0 0,5 0 0,9-1 0,5-2 0,3-1 0,4-2 0,-1-1 0,-1 0 0,-2 0-2,-10 3 3,-3 2-1,-8-1 0,-3 2 1,-1 0 0,5-1 2,3 1-3,3-2-1,1 2 1,4-1 0,1-1 0,3 1 2,-2-1 4,-5 2 0,-7-1-3,-4 2 5,-7-1-7,-2 0 1,-3 2-2,2-1 5,4-1 1,1 1-4,1 1 3,-1-1-3,1 2 0,0 0-2,1 0 1,-5 2 0,1-2-1,-2 1-1,-2 1 1,0 1 3,-6-2 0,2 0-3,-1-1 3,0 1-3,4 0 0,3 1 1,0-1-1,0-1 0,0 2 0,2-1 0,1-1 0,4 0 0,2 2 0,5-2 0,2 0 0,4 1 2,-1-1-1,2 0-1,4 1 1,4 1 0,3-1-1,4 0 4,1-1 2,2 0-5,1 1 1,1 1 1,-4 1-3,-3 0 1,-2 0 2,-2 0-1,4 0 2,-2 0-1,2 0 1,-3 0-1,1 0 3,-5 0-6,-5 1 0,-2 4 0,-7-4 0,-4 2 0,-6-2 3,-3-1-3,-4 2-3,-2-2 3,-3 0 6,-3 0-4,-5 0-2,-7 0 2,-9 0-2,-7 0 2,-6-2-1,-9 0-1,-9 0 0,-6-1-1,-5 2 1,-1-1 0,0 2-4,0-1 4,0 1 1,0-2-1,0 0 4,0 2-4,0 0-1,0 0-4,0 0-8,0 0-3,0 0-9,2 0-16,1 0 9,5 0-23,3 0 29,0 0-97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4:48:32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5104 541,'0'-24,"-24"24,48 24,-24-1,0 1,0-1,0 1,0-1,0 1,0-1,0 1,0 23,0-24,0 24,0-23,0-1,0 24,0-23,0-1,0 24,23-23,-23 0,0-1,24-23</inkml:trace>
  <inkml:trace contextRef="#ctx0" brushRef="#br0" timeOffset="632.8925">5009 588,'0'0,"0"-24,0 1,0-1,0 1,0-1,24 24,-1 0,-23-23,24 23,0 0,23 0,-24 0,1 0,-1 0,1 0,-1 23,1-23,23 24,-47-1,23 1,1-1,-24 1,0-1,-24 1,24 23,-23-24,-1 1,1-1,-1 1,-23-24,47 23,-47-23,24 0,-1 0,1 0,46 0,1 0,-1 0,1 0,-1 0,1 0,-1 0,1 24,-1-1,1 1,-24-1,23 1,-23 23,24-24,-24 24,0-23,0 0,0 23,0-24,0 1,-24-1,24 1,-23-24,23 23,-47-23,23 0,1 24,-1-24,1 0,-1 0,-23 0,24-24,-1 24,0 0,1-23</inkml:trace>
  <inkml:trace contextRef="#ctx0" brushRef="#br0" timeOffset="1087.2634">5644 541,'0'23,"0"1,-23-24,23 47,0 0,0-24,0 24,0-23,0 23,0 0,-24-24,24 48,0-24,0 0,0-23</inkml:trace>
  <inkml:trace contextRef="#ctx0" brushRef="#br0" timeOffset="1334.6779">5644 564,'24'-23,"-48"46,48-70,-1 24,-23-1,24 24,0-23,23 23,0 0,0 0,-24 0,24 0</inkml:trace>
  <inkml:trace contextRef="#ctx0" brushRef="#br0" timeOffset="1550.8441">5621 705,'0'0,"23"0,1 0,-1 0,1 0,0 0,-1 0,1 0,-1 0,1 0,-24 24,23-24,1 0</inkml:trace>
  <inkml:trace contextRef="#ctx0" brushRef="#br0" timeOffset="1751.4009">5668 1011,'-24'23,"48"-46,-71 70,47-23,0-1,23-23,1 0,-1 0,1 0,0-23,23 23,-24 0,1 0,-1-24,1 24</inkml:trace>
  <inkml:trace contextRef="#ctx0" brushRef="#br0" timeOffset="2421.9347">6279 541,'-23'-24,"-1"24,24 24,0-1,0 1,0-1,0 1,0-1,0 24,-23-23,23 23,0-24,0 1,0 23,0-24,0 1,0-1,0 1,0-1,23 1,1-24,-1 0,24 0,-23 0,23 0,-23-24,-1 24,1 0,23-23,0 23</inkml:trace>
  <inkml:trace contextRef="#ctx0" brushRef="#br0" timeOffset="3023.546">6891 541,'-24'0,"24"-24,-23 24,23 24,0-1,0 1,0 23,0-24,0 1,0 23,0-24,0 24,0-23,0 23,0-24,0 1,23-1,-23 1,0-1,24-23,-24 24,23-24,1 0,23 0,-23-24,23 24,-24 0,24-23,-23 23,-1 0,1 0,-1 0</inkml:trace>
  <inkml:trace contextRef="#ctx0" brushRef="#br0" timeOffset="3709.7767">8678 423,'24'0,"-1"0,1 0,-1 0,24 0,-23 0,-1 0,1 0,0 0,-1 0</inkml:trace>
  <inkml:trace contextRef="#ctx0" brushRef="#br0" timeOffset="3943.5845">8914 423,'0'0,"-24"0,0 0,24 24,-23-24,23 23,0 1,0-1,0 1,0-1,0 1,0-1,23 1,-23-1,0 1,0-1,0 1</inkml:trace>
  <inkml:trace contextRef="#ctx0" brushRef="#br0" timeOffset="4142.1167">8749 823,'-24'0,"48"0,-24-24,23 24,1 0,-1 0,1 0,-1-23,1 23,23 0,-23 0,23-24,-24 24</inkml:trace>
  <inkml:trace contextRef="#ctx0" brushRef="#br0" timeOffset="4543.1936">9290 352,'-24'0,"24"24,-23-1,23 1,0 0,0-1,0 1,0-1,-24 1,24 23,0-24,-23 1,23-1,0 1,0-1</inkml:trace>
  <inkml:trace contextRef="#ctx0" brushRef="#br0" timeOffset="4944.0735">9243 470,'0'0,"0"-23,23 23,-23-24,0 0,24 24,-24 24,0 0,0-1,0 24,23-23,1-24,-24 47,23-24,1 1,-1-1,-23 24,24-23,-1-1,-23 1,24-24,-24 23,23-23,1 0,-24-23,24-1,-24 1,23-1,-23 1,0-24,24 23,-24 1,0-24,0 23,0-23,0 24,0-1</inkml:trace>
  <inkml:trace contextRef="#ctx0" brushRef="#br0" timeOffset="5345.146">9854 423,'0'24,"0"-1,-23 1,23-1,0 1,-24-24,24 47,0-24,0 1,0-1,0 24,24-23,-24-1</inkml:trace>
  <inkml:trace contextRef="#ctx0" brushRef="#br0" timeOffset="5576.9694">9854 541,'0'0,"0"-24,0 1,0-1,0 1,24-1,-1 0,-23 1,24 23,-1-24,24 1,-23 23,23-24,-24 24,1 24</inkml:trace>
  <inkml:trace contextRef="#ctx0" brushRef="#br0" timeOffset="5777.5082">9878 541,'0'0,"23"0,1 0,-1 0,1 0,23 0,-24 0</inkml:trace>
  <inkml:trace contextRef="#ctx0" brushRef="#br0" timeOffset="5962.4194">9901 752,'0'0,"-23"24,46-24,1 0,-1 0,1 0,-1 0,1 0,-1 0,1 0,23-24</inkml:trace>
  <inkml:trace contextRef="#ctx0" brushRef="#br0" timeOffset="6648.676">10630 282,'0'-24,"0"48,-23-48,-1 24,1 0,-1 24,1-24,-1 23,1 1,23-1,-24 1,1 23,-1-23,24-1,0 24,0-23,0-1,0 24,24-23,-1-1,1 1,-24-1,23 1,1-1,-1 1,1-24,-1 0,24 0,-47-24,47 1,0-24,-23 23,-1-23,1 24,-24-24,0 0,0 23,0-23,0 0,0 23,0-23,-24 24,1 23,-1-24,-23 24,24-23,-1 46</inkml:trace>
  <inkml:trace contextRef="#ctx0" brushRef="#br0" timeOffset="6933.8565">10419 470,'23'0,"1"0,-1 0,1 0,-24 24,0-1,23-23,1 24,-24-1,23 1,24-1,-47 1,47-1,-23 1,-1-1,1 1,-1-24,1 23,-24 1</inkml:trace>
  <inkml:trace contextRef="#ctx0" brushRef="#br0" timeOffset="7504.1498">11101 282,'0'0,"-24"0,24 23,0 1,-23-1,23 1,0 23,0 0,0-23,0 23,23-24,-23 24,0-23,24-1,-1 1,1-1,-1 1,1-24,23 0,-24 0,1 0,-1 0,1-24,-1 24,-23-23,24-1,-1 1,-23-1,0-23,24 24,-24-1,0 1,24-1,-24 1,0-1,0 0,-24 1,24-1</inkml:trace>
  <inkml:trace contextRef="#ctx0" brushRef="#br0" timeOffset="7989.8566">11877 305,'0'0,"0"-23,-24 23,24 23,-23 1,23 23,-24-47,24 47,0-23,0 23,-47 0,47 0,-23 0,23-24,0 1,0-1,-24 1</inkml:trace>
  <inkml:trace contextRef="#ctx0" brushRef="#br0" timeOffset="8268.5262">11806 470,'0'0,"0"-23,24-1,-1 0,-23 1,0-1,24 1,-1-1,-23 48,24-1,-24 1,23 23,-23-23,24-1,-24 24,0-23,0 23,0-24,23 24,-23-23,0 23,24-47,-24 47,0-24</inkml:trace>
  <inkml:trace contextRef="#ctx0" brushRef="#br0" timeOffset="8469.0696">11736 635,'0'-24,"0"48,23-48,1 1,-1 23,-23-24,47 24,-47-23,47 23,-23 0,23 0</inkml:trace>
  <inkml:trace contextRef="#ctx0" brushRef="#br0" timeOffset="8892.1782">12230 352,'0'-23,"0"46,0 1,0 23,0-23,0 23,0-24,0 24,-24-23,24 23,-23-24,23 24,0-23,0-1,0 1,0-1,23 1,1-24,-1 0,1 0,-1-24,1 24,-1 0,1 0,-1-23,1 23,-1-24</inkml:trace>
  <inkml:trace contextRef="#ctx0" brushRef="#br0" timeOffset="9324.4951">12676 352,'-23'0,"23"-23,23 23,1 0,23 0,0 0,-23 0,46 0,-46 0,-1 0,1-24</inkml:trace>
  <inkml:trace contextRef="#ctx0" brushRef="#br0" timeOffset="9540.6533">12865 282,'-24'23,"1"1,-1-1,24 1,0-1,0 1,0 0,0-1,0 1,0-1,0 1,0 46,0-46,0-1</inkml:trace>
  <inkml:trace contextRef="#ctx0" brushRef="#br0" timeOffset="9741.1865">12676 752,'0'0,"24"0,0 0,-1 0,1 0,-1 0,24 0,-23 0,23 0,-24 0,1 0,23-23</inkml:trace>
  <inkml:trace contextRef="#ctx0" brushRef="#br0" timeOffset="10182.5409">13194 329,'0'0,"0"-24,23 24,1 0,-1 0,1-23,23 23,-23 0,23 0,23 0,-46 0,-1 0,24 0,-23 0,23 0,-47-24</inkml:trace>
  <inkml:trace contextRef="#ctx0" brushRef="#br0" timeOffset="10427.3603">13500 258,'-24'24,"1"-24,23 23,-24 24,1-23,23-1,0 1,0 0,0-1,0 1,0 23,0-24,0 1,0 23,0-24,0 1,0-1,0 1,23-1</inkml:trace>
  <inkml:trace contextRef="#ctx0" brushRef="#br0" timeOffset="10975.6259">14088 282,'0'-24,"0"48,-24-24,1 23,-1 24,24-23,-23-1,-1 25,24-25,-24 1,1 23,23-24,-24 24,1-23,-1 23,1-24,-1 1,24 23,-23-24,-1 1,1-1</inkml:trace>
  <inkml:trace contextRef="#ctx0" brushRef="#br0" timeOffset="11213.9306">13805 329,'0'-24,"0"48,0-71,24 47,-24-24,0 48,0-1,0 1,0-1,0 1,0-1,23 25,-23-25</inkml:trace>
  <inkml:trace contextRef="#ctx0" brushRef="#br0" timeOffset="13103.3148">4892 1434,'0'24,"23"-24,1 0,-24 23,23-23,1 0,-1 0,1 0,-1 0,25 0,-25 0,24 0,0 0,0 0,0 0,-23 0,23 0,-24 0,24 0,0 0,0 0,0 0,24 0,-24 0,24 0,-24 0,23-23,1 23,-1 0,1 0,-24 0,23-24,1 24,0 0,-1 0,1 0,-24 0,23 0,1 0,-1 0,48 0,-48-23,1 23,0 0,-24 0,23 0,1 0,-24 0,0 0,0 0,0 0,0 0,0 0,0 0,24 0,-24 0,23 0,-23 0,71 0,-48-24,-23 24,24 0,-24 0,24 0,-24 0,23 0,-23-23,24 23,-24 0,23 0,-23 0,0 0,24 0,-24 0,24 0,-24 0,23 0,-23 0,0 23,24-23,-24 0,23 0,-23 0,24 24,-24-24,24 0,-24 0,0 0,23 0,-23 23,0-23,24 0,-1 0,-23 0,24 0,-24 0,24 0,-24 0,23 0,-23 0,24 0,-1 0,1 0,-1 0,-23 0,24 0,0 0,23-23,-24 23,24 0,-23 0,23 0,23-24,-22 24,-1-23,0 23,0 0,23-24,1 24,-24-23,24 23,-1 0,1-24,23 24,-24 0,1-23,0 23,23-24,94 1,-117 23,-24 0,23 0,1 0,-1 0,-23-24,1 24,-1 0,23-23,-23 23,-23 0,23-24,-24 24,25 0,-25 0,-23-23,0 23</inkml:trace>
  <inkml:trace contextRef="#ctx0" brushRef="#br0" timeOffset="33324.1038">5104 2304,'23'24,"1"-24,-1 0,1 0,-1 0,24 0,-23 0,23-24,-24 24,1-23,23 23,-24-24,24 24</inkml:trace>
  <inkml:trace contextRef="#ctx0" brushRef="#br0" timeOffset="33740.8236">5386 2257,'0'24,"-24"-1,24 1,0 0,0 23,0-24,24 1,-24 23,0-24,0 1,0 23,0-24,0 1,0-1,0 1,0-1,-24-23,1 0,-1 0,1 0,-1 0,-23-23,0 23,24 0,-1 0,1 0,-1 0</inkml:trace>
  <inkml:trace contextRef="#ctx0" brushRef="#br0" timeOffset="34195.2961">5550 2328,'0'0,"-23"0,-1 0,24 24,0-1,-23 1,-1 23,24-24,0 24,0-23,0 23,0 0,0-24,24 1,-1-24,24 0,0 0,-23 0,-1-24,1 1,-24-1,23 1,-23-1,0-23,0 24,0-1,0-23,-23 24,23-1,0 1,-24 23,1 0,-1 0</inkml:trace>
  <inkml:trace contextRef="#ctx0" brushRef="#br0" timeOffset="34496.1091">5950 2257,'0'24,"0"-1,0 1,0 0,0 23,24-24,-24 24,0-23,0-1,0 1,0 23</inkml:trace>
  <inkml:trace contextRef="#ctx0" brushRef="#br0" timeOffset="34881.4471">5997 2469,'-23'0,"46"0,1 0,-1 0,1 0,-1-23,1 23,-24-24,23 24,1-23,-24-1,0 1,0-1,0 0,0 48,0 0,0 23,0-24,0 1,0-1,0 24,0-23,0-1,0 1,0-1</inkml:trace>
  <inkml:trace contextRef="#ctx0" brushRef="#br0" timeOffset="35413.9605">6326 2352,'0'47,"0"-24,0 1,0-1,0 24,-23 0,23-23,0-1,0 1,0-1,0-46,23 23,-23-24,0 1,0-24,0 23,0 1,0-24,0 23,0 1,0-1,0 1,0 46,0 1,0-1,24-23,0 47,-24-23,23-1,-23 1,24-1,-1 1,-23-1,24-23,-1 24,1-24,-1 0,1 0,-24-24,0 1,23 23,1-24,-24 1,0-1,0 1,0-1,0 1,0-1,0 1</inkml:trace>
  <inkml:trace contextRef="#ctx0" brushRef="#br0" timeOffset="35830.662">7902 2257,'0'24,"0"-1,0 1,-47 23,47-23,0-1,0 1,0 23,0-24,0 1</inkml:trace>
  <inkml:trace contextRef="#ctx0" brushRef="#br0" timeOffset="36285.1441">7855 2422,'0'-23,"0"46,0-70,0 24,0-1,24-23,-1 23,-23 1,24-1,-1 24,1 0,-24 24,23-1,-23 1,0-1,24 1,-24 0,0-1,0 1,0-1,-24-23,24 24,-23-1,-1-23,48 0,-1 0,1 24,-1-24,1 23,-24 1,0-1,0 1,0-1,0 1,-24-24,-23 23,24-23,-1 0,1 0,-1 0,1 0,-1 0</inkml:trace>
  <inkml:trace contextRef="#ctx0" brushRef="#br0" timeOffset="36733.0808">8279 2257,'0'24,"0"-1,0 1,0 0,0 23,0-24,0 1,0-1,0 1,0-1,0 1,0-1,0 1,0-1</inkml:trace>
  <inkml:trace contextRef="#ctx0" brushRef="#br0" timeOffset="36933.5159">8279 2352,'0'-24,"0"0,0 1,23-1,1 24,-1-23,-23-1,47 24,-47-23,24 23,-1 0,1 0</inkml:trace>
  <inkml:trace contextRef="#ctx0" brushRef="#br0" timeOffset="37122.9239">8349 2352,'0'0,"24"0,-1 0,1 23,-1-23</inkml:trace>
  <inkml:trace contextRef="#ctx0" brushRef="#br0" timeOffset="37318.9668">8373 2587,'-24'0,"24"23,24-23,-1 0,1-23,-1 23,1 0,-1 0,1 0,-1-24</inkml:trace>
  <inkml:trace contextRef="#ctx0" brushRef="#br0" timeOffset="37654.8292">8725 2257,'0'24,"0"-1,-23 1,23 0,0 23,-24-24,24 1,0 23,0-24,0 1,0-1,0 1,24-1,-1-23,1 0,-1 0,1 0,-1-23,1 23,-1 0,1 0,0-24</inkml:trace>
  <inkml:trace contextRef="#ctx0" brushRef="#br0" timeOffset="38020.6503">9149 2257,'0'-23,"0"46,0 1,0-1,0 25,-24-25,24 1,0-1,0 24,0-23,0-1,0 1,0-1,0 1,24-24,-1 0,1 0,-1 0,1 0,23 0,0-24,-24 1,1 23</inkml:trace>
  <inkml:trace contextRef="#ctx0" brushRef="#br0" timeOffset="39624.8301">10842 2163,'0'24,"-23"-1,23 1,0-1,0 24,0-23,0 0,0 46,0-46,0 23,0-24,0 1,0-1,0 1</inkml:trace>
  <inkml:trace contextRef="#ctx0" brushRef="#br0" timeOffset="39960.4019">10866 2422,'23'0,"1"0,-1 0,1-23,-1 23,1-24,-1 1,1 23,-1-24,-23 0,0 1,0-1,24 24,-24 24,0-1,0 1,0 0,0-1,0 1,0-1,0 1,0 23,0-24,0 1,0-1</inkml:trace>
  <inkml:trace contextRef="#ctx0" brushRef="#br0" timeOffset="40411.3875">11359 2257,'0'0,"0"-23,0 46,0 1,0-1,0 25,0-25,-23 1,-1-1,24 1,-23 23,23-24,0 1,0-48,0 1,47-48,-47 24,23 24,-23-25,0 1,24 24,-24-1,23 1,-23-1,24 24,0 0,-24 47,23-23,-23-1,24 1,-24-1,0 25,23-25,-23 1,0-1,0 1,0-1,0 1,0-1</inkml:trace>
  <inkml:trace contextRef="#ctx0" brushRef="#br0" timeOffset="40558.5199">11406 2422,'-23'0,"23"-23,23 23,1 0,0 0,-1 0,1-24</inkml:trace>
  <inkml:trace contextRef="#ctx0" brushRef="#br0" timeOffset="40928.2807">12018 2187,'0'-24,"0"48,-24-48,1 24,-1 0,1 0,-1 0,1 0,-1 0,24 24,0-1,0 1,0-1,0 1,24-1,-1 1,-23 0,24 23,23-24,-47 1,0 23,23-24,-23 1,0-1,0 1,-23-24,23 23,-24-23,1 0,-1 0,1-23</inkml:trace>
  <inkml:trace contextRef="#ctx0" brushRef="#br0" timeOffset="41414.0072">13547 2210,'0'-23,"0"46,0 1,0-1,-24 1,24 23,0-23,0 23,0-24,0 1,0-1,0 24,0-23,0-1,24-23,-24 24,23-24</inkml:trace>
  <inkml:trace contextRef="#ctx0" brushRef="#br0" timeOffset="41683.469">13594 2375,'-24'-23,"48"46,-48-70,24 23,0-23,0 24,0-1,0-23,24 47,-24-23,23-1,1 24,-1 0,1 24,-24-1,0 1,0-1,0 1,0-1,0 1,0-1,0 1,-24 0,1-24,23 23,-24-23,1 0,-1 0</inkml:trace>
  <inkml:trace contextRef="#ctx0" brushRef="#br0" timeOffset="41946.5249">13876 2187,'23'0,"-23"23,0 1,0-1,0 1,0-1,0 1,-23 0,23 23,0-24,0 1,-24-1,24 1,0-1,0 1</inkml:trace>
  <inkml:trace contextRef="#ctx0" brushRef="#br0" timeOffset="42347.6379">13899 2281,'0'-47,"0"94,0-118,0 24,0 24,24-1,-24 1,23-1,1 24,0 0,-1 0,-23 24,0-1,0 1,0-1,0 1,-23-1,-1 1,0-1,1-23,-1 0,1 0,23 24,23-24,1 23,-24 1,23-24,1 24,0-1,-1 1,-23-1,24 1,-24-1,23-23,-23 24</inkml:trace>
  <inkml:trace contextRef="#ctx0" brushRef="#br0" timeOffset="42701.8621">14346 2234,'0'0,"0"-24,0 1,0-1,-23 24,-1 0,24 24,0-1,-23 24,-1 0,24 1,0-25,0 1,0-1,24 24,-1-23,-23-1,47-23,-23 24,23-24,-24 0,1 0,-1-24,1 24,-1-47,-23 24,0-1,0-23,0 24,-23-1,-1-23,1 23,23 1,-47-1,47 1,-47 23</inkml:trace>
  <inkml:trace contextRef="#ctx0" brushRef="#br0" timeOffset="43303.3782">14652 2163,'0'24,"-23"-1,23 1,0-1,0 1,0-1,23 1,-23 0,24 23,-1-24,-23 1,24-1,-24 1,23-24,-23 23,24-23,-1 0,-23-23,0-1,24 1,-24-1,23 1,-23-1,24 1,-24-1,0-23,0 23,0 1,0-1,23 24</inkml:trace>
  <inkml:trace contextRef="#ctx0" brushRef="#br0" timeOffset="43688.8133">15169 2187,'0'-24,"0"48,0-1,0 1,0-1,0 1,0-1,-23 25,23-1,0-24,0 1,0-1,0 1,0-1,0 1</inkml:trace>
  <inkml:trace contextRef="#ctx0" brushRef="#br0" timeOffset="43889.346">15169 2210,'0'-23,"24"-1,-24 1,23-1,1 1,0 23,-1 0,1 0,-1 0,1 23</inkml:trace>
  <inkml:trace contextRef="#ctx0" brushRef="#br0" timeOffset="44067.7509">15216 2257,'0'0,"-23"24,23-1,23-23,1 0,0 0,-1 0,1 0</inkml:trace>
  <inkml:trace contextRef="#ctx0" brushRef="#br0" timeOffset="44237.037">15216 2493,'0'0,"0"23,24-23,23 0,-23 0,-1 0,1 0,-1 0,1-23</inkml:trace>
  <inkml:trace contextRef="#ctx0" brushRef="#br0" timeOffset="44468.821">15687 2140,'23'0,"-23"23,0 24,0-23,0-1,-23 1,23-1,0 1,0 0,0-1,0 1,0-1</inkml:trace>
  <inkml:trace contextRef="#ctx0" brushRef="#br0" timeOffset="44791.686">15522 2140,'0'0,"0"-24,0 1,24 23,-1-24,1 1,23 23,-24 0,1 0,23 0,0 23,-24 1,24-1,-47 1,48-1,-48 1,23 23,-23-24,0 24,24-23,-24 0,0 23,0-24,0 24,0 0,-24-23,1-1,-25 1,1-1,-70 1,70-24,0 0,-24 0,24 0</inkml:trace>
  <inkml:trace contextRef="#ctx0" brushRef="#br0" timeOffset="45270.8884">16980 2116,'24'0,"-1"0,1 0,-1 0,1 0,-1 0,1 0</inkml:trace>
  <inkml:trace contextRef="#ctx0" brushRef="#br0" timeOffset="45455.8006">17098 2116,'0'24,"-24"-1,24 1,-23-1,23 1,-24-24,24 23,0 1,0-1,0 1,0 0,0-1,0 24,0-23,0-1</inkml:trace>
  <inkml:trace contextRef="#ctx0" brushRef="#br0" timeOffset="45625.0929">16980 2516,'24'0,"-1"0,24 0,-23-23,-1 23,1-24,0 24,-1 0,1-23,23 23</inkml:trace>
  <inkml:trace contextRef="#ctx0" brushRef="#br0" timeOffset="45888.1213">17380 2163,'0'-23,"0"46,0 1,0-1,0 1,-23-1,23 24,0-23,0 0,0 23,-24-24,24 1</inkml:trace>
  <inkml:trace contextRef="#ctx0" brushRef="#br0" timeOffset="46229.2262">17404 2163,'0'0,"23"-47,-23 24,0-1,24 24,-1 24,-23-1,0 1,0-1,0 1,0 23,24-24,-24 1,23-1,-23 25,24-25,23 1,-47-1,47-23,0 0,-24 0,1 0,-1-23,-23-1,0 1,0-1,0-23,0 23,0 1,0-24,0 0,0 23,-23 24,-1 0</inkml:trace>
  <inkml:trace contextRef="#ctx0" brushRef="#br0" timeOffset="46812.7893">19285 2140,'0'23,"0"1,0-1,0 1,0-1,0 1,0-1,0 1,0 0,0-1,24 1,-24-1,0 1</inkml:trace>
  <inkml:trace contextRef="#ctx0" brushRef="#br0" timeOffset="47213.87">19756 2281,'-24'-24,"1"24,-1 0,0-23,1 23,23-24,-24 1,1-1,23 1,-24-1,24 1,0-1,0 1,0-1,24 1,-1-1,1 24,-1 0,25 0,-25 0,1 24,-1-1,24 1,-47-1,0 1,0 23,0-24,-23 24,-1 0,1-23,23 23,-24-23,1 23,23-24,-24-23,24 24,0-1,0 1</inkml:trace>
  <inkml:trace contextRef="#ctx0" brushRef="#br0" timeOffset="47630.5663">20155 1999,'0'0,"24"0,-24-24,23 24,-23-23,-23 23,-1 23,1 1,-24-1,23 24,1-23,23 23,-24-24,1 24,23 0,0-23,0 23,0-23,0-1,0 24,23-47,-23 24,24-1,-1-23,1 0,-1 0,1 0,-1-23,1-1,-1 24,-23-23,0-24,0 23,0 0,0 1,0-1,0 1,-23-1,-1 24,1 0,-24 0,23 0,1 0</inkml:trace>
  <inkml:trace contextRef="#ctx0" brushRef="#br0" timeOffset="48116.3137">20438 1975,'-24'0,"1"24,-1-24,24 23,0 1,0-1,0 1,0-1,24 1,-24-1,23-23,1 0,-1 0,1 0,23 0,-24 0,24-23,-47-1,24 1,-1 23,-23-24,0 1,0 46,0 1,0-1,-23 1,23-1,-24 1,24 23,0-24,0 24,0 1,0-25,-23 24,23-23,0-1,0 24</inkml:trace>
  <inkml:trace contextRef="#ctx0" brushRef="#br0" timeOffset="48880.6877">21237 2493,'0'0,"0"23,-23 1,23-1,0 1,-24-1,1 1,-1-1,24 1,-23-1</inkml:trace>
  <inkml:trace contextRef="#ctx0" brushRef="#br0" timeOffset="49504.3302">22037 2069,'0'24,"0"-1,-24 1,24-1,-23 1,23 23,0-24,0 1,0-1,0 1,0 0,0-1,0 1,0-1</inkml:trace>
  <inkml:trace contextRef="#ctx0" brushRef="#br0" timeOffset="49751.7512">22037 2140,'0'-24,"0"48,0-71,0 23,23 1,1 23,-1 0,1 0,-1 0,24 0,-23 0,23-24,-23 24,-1 0,1 0,23 0</inkml:trace>
  <inkml:trace contextRef="#ctx0" brushRef="#br0" timeOffset="49952.2937">22084 2257,'0'0,"23"0,1 0,-1 0,1 0,-1 0,1 0,0 0,-1 0</inkml:trace>
  <inkml:trace contextRef="#ctx0" brushRef="#br0" timeOffset="50152.8432">22107 2446,'0'23,"24"-23,-1 0,1 0,-1 0,25 0,-25 0,1 0,-1 0</inkml:trace>
  <inkml:trace contextRef="#ctx0" brushRef="#br0" timeOffset="51208.8594">22625 2116,'-24'0,"24"24,0-1,0 1,0-1,0 1,0-1,-23 24,23-23,0 0,0-1,0 1,0-1</inkml:trace>
  <inkml:trace contextRef="#ctx0" brushRef="#br0" timeOffset="51540.9235">22625 2210,'0'0,"0"-23,23-1,-23 1,24-1,-1 1,1-1,-1 24,1 0,-24 24,0-1,0 1,0-1,0 1,-24-1,1-23,23 24,-24-24,1 23,-1-23,1 0,-1 0,1 0,-1 0,24 24</inkml:trace>
  <inkml:trace contextRef="#ctx0" brushRef="#br0" timeOffset="51926.3712">23048 2093,'0'23,"0"1,-23-1,23 1,0 23,0-24,0 1,0-1,0 1,-24 0,24-1,0 1,0-1,0 1,0-1</inkml:trace>
  <inkml:trace contextRef="#ctx0" brushRef="#br0" timeOffset="52305.5966">23048 2116,'0'-23,"0"46,0-70,0 24,24-1,-1 1,1-1,-1 24,1 0,-24 24,23-1,-23 1,0-1,0 1,0-1,0 1,-23-1,-1-23,1 24,-1-24,24 23,0 1,0-1,0 1,24-24,-1 23,1 1,-1 0,1-1,23 1,-47-1,23 1,1-24,-1 23</inkml:trace>
  <inkml:trace contextRef="#ctx0" brushRef="#br0" timeOffset="53931.7973">24718 2046,'0'23,"0"1,0-1,0 24,23 0,-23-23,24-1,-24 1,0-1,24 1,-24 0,23-24,1 23,-24 1,23-24,1 0,-1-24,1 1,-1-1,1-23,-1 23,1 1,-1-24,-23 23,0 1,24-1,-24 1,23 23,-23 23,0 1,0-1,0 1,24 23,-24-24,0 1,0-1,23 1,1 0,-1-24,1 0,-24-24,23 0,1 1,-1 23,-23-24,24 1,-1-1,-23-23,0 0,0 24,0-1,24 24,-24-23</inkml:trace>
  <inkml:trace contextRef="#ctx0" brushRef="#br0" timeOffset="54417.5199">25659 1999,'23'0,"-46"0,70-24,-24 24,-23 24,-23-1,-1 1,1-1,23 1,-24-1,24 24,-23-47,23 47,-24-23,24-1,-23 1,23 23,0-23,-24-24,24 23,0 1,0-48,24 1,-24-1,23 0,1-23,-24 24,23-24,1 23,-1-23,1 0,-1 0,-23 24,24-1,-1 1,-23-1,24 24,-1 24,-23 23,24 0,-24 0,0-24,0 1,0-1,0 24,0-23,-24-1,24 1,0 23,0-23</inkml:trace>
  <inkml:trace contextRef="#ctx0" brushRef="#br0" timeOffset="54580.2972">25659 2234,'23'0,"1"0,-1 0,1 0,-1 0,1-24,-1 24</inkml:trace>
  <inkml:trace contextRef="#ctx0" brushRef="#br0" timeOffset="54950.121">26294 1999,'0'0,"0"-24,-24 24,24-23,0-1,-23 24,-1 0,1 0,-1 24,1-24,-1 47,1-47,23 23,0 24,23-23,1-24,-1 47,-23-24,47 1,-47 23,47-24,-47 1,24-1,-1 1,-23 0,0-1,-23-23,-1 24,1-24,-1 0,1 0,-1-24</inkml:trace>
  <inkml:trace contextRef="#ctx0" brushRef="#br0" timeOffset="55883.8079">27775 2163,'0'-23,"0"46,0 24,0-23,24 23,-24-24,23 1,-23 0,24-24,-24 23,23 1,1-24,-1 0,1 0,0-24,-1 1,1 23,-24-24,0 0,0 1,23-1,-23 1,0-1,24 24,-24 24,0-1,23 1,1-1,-24 1,0 0,23-24,1 0,-24 23,23-23,1 0,-1 0,-23-23,24 23,-1-24,1 24,-24-24,0 1,0-1,0 1,0-1,0 1,0-1,0 1,0-1,0 1</inkml:trace>
  <inkml:trace contextRef="#ctx0" brushRef="#br0" timeOffset="56168.983">28622 2093,'0'-24,"0"48,0-24,0 23,0 1,-23-1,23 1,-24 23,0-24,24 1,0-1,0 25,0-25,0 1,0-1,0 1</inkml:trace>
  <inkml:trace contextRef="#ctx0" brushRef="#br0" timeOffset="56538.8225">28622 2234,'0'0,"0"-24,0-23,0 24,0-1,24 1,-1-1,-23 1,24-1,-1 1,1 23,23 0,-24 0,1 0,-24 23,0 1,0-1,-24 1,-23-24,24 23,-1-23,1 0,-1 0,1 0,-1 24,24-1,24-23,-1 24,-23-1,24 1,-1-1,1-23,-1 24,1-1,-24 1,23 0,1-24,-24 23,23 1,-23-1,24-23,-1 0</inkml:trace>
  <inkml:trace contextRef="#ctx0" brushRef="#br0" timeOffset="56924.2713">29210 2163,'24'-23,"-48"46,48-70,-24 24,23-1,-23 1,0-1,-23 24,-25 0,-22 24,46-1,1 1,-24 23,23-24,24 24,0-23,0-1,0 24,0-23,24 23,-1-23,1-24,-1 0,24 0,-23-24,-1 1,25-1,-48 0,47 1,-47-1,23-23,1 0,-24 24,0-1,0 1,-24-24,1 23,23 1</inkml:trace>
  <inkml:trace contextRef="#ctx0" brushRef="#br0" timeOffset="57704.2157">29563 2046,'0'23,"0"1,0-1,0 1,0-1,-24 24,24-23,-23-1,23 1,0-1,0 1,0 0,0-1,0 1,0-1,0-46,0-1,0 1,23-1,-23 0,24-23,-24 24,0-24,0 23,23-23,-23 24,0-1,24 1,-24-1,0 48,0-1,0 1,0-1,0 24,23-23,-23 23,24-24,-1 1,-23 23,24-23,-1-1,-23 1,0-1,24-23,-1 24,1-24,-24-24,23 1,1-24,-24 23,24-23,-24 23,23 1,-23-24,0 23,0 1,0-1,0 1,0-1,-23 1,23-1</inkml:trace>
  <inkml:trace contextRef="#ctx0" brushRef="#br0" timeOffset="58274.5892">30527 2069,'0'0,"24"0,-1-23,-23-1,24 1,-24-1,0 1,-24 23,1 0,-1 0,-23 23,23 1,-70 23,71 0,-24-24,47 24,-24 0,24 0,-23-23,23 23,0-23,0-1,23 24,1-47,-24 24,0-1,47 1,0-24,-24 0,24 0,-23-24,0 1,-1-1,1 24,-24-23,0-1,0 1,-24-1,1 0,-1 1,0-1,1 24,-1 0,1 0,23-23,23 23,24 23,-23-23,0 0,23 24,-24-24,24 23,-23 1,-1 0,-23-1,0 24,-23-23,23-1,-24 24,24-23,-23-1,-1 1,24-1,-23 1</inkml:trace>
  <inkml:trace contextRef="#ctx0" brushRef="#br0" timeOffset="70622.7583">20085 2775,'0'0,"0"-24,0 48,0-1,0 1,0-1,0 1,0 23,0-24,0 1,0 23,-24 0,24 0,-23-23,23 23,0 0,0 0,0-24,0 24,0-23,-24 23,24-24,0 1,0 23,0-24,-23 1,23-1,0 1,0 0</inkml:trace>
  <inkml:trace contextRef="#ctx0" brushRef="#br0" timeOffset="71023.4883">19897 3480,'-24'0,"24"24,0-1,0 1,24-1,-24 1,23-24,-23 24,24-24,23 0,-24 0,1 0,-1 0,1 0,23-24,-24 0,24-23,0 47,-23-23,-24-1,23 1</inkml:trace>
  <inkml:trace contextRef="#ctx0" brushRef="#br0" timeOffset="71609.3831">19026 3998,'0'-24,"0"48,0-24,0 23,0 1,0-1,0 1,0-1,0 1,0 23,0-24,0 1,0 0,24 23,0 0,-1-24</inkml:trace>
  <inkml:trace contextRef="#ctx0" brushRef="#br0" timeOffset="72063.8434">19591 4209,'0'0,"-24"0,1 0,-1 0,-23 0,0 0,0-23,24 23,-1-24,1 1,23-1,-24-23,24 24,0-48,24 48,-1-1,24 24,0 0,-23 24,-1-24,1 23,-1 24,1-23,-24-1,0 24,0-23,0 23,0-24,-24 25,-23-1,47-24,-47 1,47-1,-47 1,47-1,-23 1</inkml:trace>
  <inkml:trace contextRef="#ctx0" brushRef="#br0" timeOffset="72496.1977">19803 4021,'23'0,"1"0,-1 0,1 0,-1 0,1 0,-1 0,1 0,-1 24,-23-1,0 1,-23-1,23 1,0-1,-24 1,-23-1,24 72,-1-72,1 1,-1 23,1-24,-1 1,1-1,46-23</inkml:trace>
  <inkml:trace contextRef="#ctx0" brushRef="#br0" timeOffset="72928.4401">20273 4045,'0'-24,"23"1,1-1,0 24,-1 0,1 24,-1-24,-23 23,0 1,0-1,0 1,0-1,0 1,-23-1,-1 1,24-1,-23 1,23 0,-24-1,24 1,0-1,24-23,-1 0,24 0,-23-23,23 23,0 0,-24-24,24 24,0 0</inkml:trace>
  <inkml:trace contextRef="#ctx0" brushRef="#br0" timeOffset="74200.7172">5009 3128,'0'23,"0"1,0-1,0 1,0-1,24 1,-1-1,-23 1,24-24,0 0,-1 0,24 0,-23 0,-1 0,24 0,0 0,-23 0,23-24,23 24,-23 0,47-23,-23 23,47 0,-48 0,48 0,-24 0,47 0,-24-24,25 24,22-23,1 23,-1 0,25-24,-1 24,23 0,-22 0,257-23,-257-1,22 24,1 0,-24 0,0 0,-23-23,-24 23,0 0,-23 0,70 0,-118 0,-23 0,0 0,-23-24,-1 24,1 0,-24-23,0-1,0 1,0-1,0 1,0-25,0 25</inkml:trace>
  <inkml:trace contextRef="#ctx0" brushRef="#br0" timeOffset="75049.785">18556 3974,'24'-23,"-24"46,0 1,0-1,0 1,0 23,0 0,0-24,0 24,0 24,0-24,0 0,0 0,0 0,0 0,0 0,0 0,-24 0,24-23,0-1</inkml:trace>
  <inkml:trace contextRef="#ctx0" brushRef="#br0" timeOffset="75874.0973">18697 3904,'0'0,"0"-24,0 1,24-1,-1 24,1-23,23 23,-24-24,24 24,0 0,24-23,0 23,-1-24,1 1,23 23,0 0,0 0,0 0,24-24,-24 24,0 0,0 0,0 0,0 0,0 0,0 0,-23 0,46 0,-70 24,0-24,0 0,-23 23,23-23,-24 0,1 24,23-1,-24-23,1 0,-24 24,0-1,0 1,0-1,0 1,0-1,0 1,0-1,0 1,0-1,0 1,0 23,0 0,0-24,0 24,0-23,0 23,23 0,-23 0,0 0,24 0,-24-23,24 23,-24-24,23 1,1 23,-24-24,0 1,0-1,-24 1,1-24,-1 0,-23 0,0 0,0 0,-24 23,1-23,-1 0,-23 0,0 0,-24 0,24 0,-47 0,24 0,-1 0,-47 0,24 24,0-24,-23 0,-1 23,24 1,-165-24,189 23,-1 1,0-24,24 24</inkml:trace>
  <inkml:trace contextRef="#ctx0" brushRef="#br0" timeOffset="87099.0118">6162 6350,'0'23,"0"24,0-23,0 23,0-24,0 24,-24 0,24 24,0-48,0 24,0 1,0 22,0-46,0-1</inkml:trace>
  <inkml:trace contextRef="#ctx0" brushRef="#br0" timeOffset="87468.7593">6138 6608,'0'0,"0"-47,0 0,0 0,24 24,-24-1,0 1,0-1,0 1,0 46,23 1,-23-1,0 1,24-1,-1 24,-23-23,24 23,-1-24,1 24,-1 0,25-23,-25-1,24 1,-47 0,47-1,-23 1,-24-1,23-23,-23-23,0-24,0 23,0 0,0-23,0 0,-23 0,23 24,0-24,0 0,0 0,-24 23,24 1,0-1,0 1,-23 23</inkml:trace>
  <inkml:trace contextRef="#ctx0" brushRef="#br0" timeOffset="87923.0496">7032 6350,'0'0,"-23"-24,23 1,-24 23,0 0,1 23,23 1,-24-24,1 47,-1 0,1 0,-1 0,-23 0,47 0,0 0,0 0,0 0,24-47,-1 47,1-47,23 24,0-24,0 0,-23-24,70-23,-71 23,-23 1,24-1,-24-23,-24-23,24 23,-23 23,-24 1,23-1,1 1,-95-1</inkml:trace>
  <inkml:trace contextRef="#ctx0" brushRef="#br0" timeOffset="88670.4545">7291 6279,'0'24,"0"-1,0 1,0 23,0 0,0-24,0 71,0-47,0-23,0 23,0-24,0 24,0-23,0 0,23-24,-23-24,0 0,0-23,0 24,0-24,0 23,0-23,0 0,0 0,-23 24,23-24,0 23,0 1,0-1,0 48,23-1,1 24,23 0,-47 0,23-23,24 23,-23 0,-1-24,1 1,-1-1,1-23,-1 24,1-24,0 0,-24-24,0 1,0-1,0-23,0 24,0-24,0 0,0 0,0 23,0-23,0 24,0-1,-24 24,24-23,-24 23</inkml:trace>
  <inkml:trace contextRef="#ctx0" brushRef="#br0" timeOffset="89033.7732">7949 6538,'-23'-24,"-1"24,48 0,-1 0,24 0,24 0,-48 0,1 0,23-23,-24 23,24-24,-23 24</inkml:trace>
  <inkml:trace contextRef="#ctx0" brushRef="#br0" timeOffset="89773.4277">8937 6185,'-23'-23,"-1"23,0 0,1 23,-1 1,1 23,-1-24,1 24,-1 0,24 0,-23-23,23 23,0 0,0-24,23 24,-23-23,47-1,-23-23,23 24,-24-24,25 0,-1-24,0 24,-24-23,1-1,23 1,-24-24,-23-24,0 48,0-24,0 23,-23 1,-1-24,1 23,23 1,-47 23,23 0,1 0,-1 0</inkml:trace>
  <inkml:trace contextRef="#ctx0" brushRef="#br0" timeOffset="90084.7748">9337 6185,'0'0,"0"-23,-24 23,24 23,-23 1,23 23,0 0,0 0,0-24,0 24,0-23,0 23,0-24,0 1</inkml:trace>
  <inkml:trace contextRef="#ctx0" brushRef="#br0" timeOffset="90506.5139">9337 6326,'0'-47,"0"94,0-117,0-1,0 48,23-25,1 1,-1 0,1 47,-1-47,1 47,-1 0,25 24,-48-1,23 1,-23 23,0-24,0 1,-23 0,-1-1,0 1,1-1,-1 1,1-24,-1 0,1 0,-24 0,23 0,1 0,46 23,-23 1,24-1,-1 1,1-1,-1 1,24 23,-23-24,-1 1,1-24,23 23,0 1,-23-24</inkml:trace>
  <inkml:trace contextRef="#ctx0" brushRef="#br0" timeOffset="90807.3225">9831 6067,'-24'0,"48"0,-24 0,23 0,1 0,-1-23,24 23,0 0,-23-24,23 24,-24 0,1 0,23 0,-23 0</inkml:trace>
  <inkml:trace contextRef="#ctx0" brushRef="#br0" timeOffset="91038.9548">10066 6044,'-24'0,"48"0,-48 23,1 1,23-1,0 1,0 0,0-1,0 1,-24 23,24-24,0 1,0 23,0-24,0 24,0 0,0-23</inkml:trace>
  <inkml:trace contextRef="#ctx0" brushRef="#br0" timeOffset="91440.128">10442 5926,'-23'0,"-1"24,24-1,0 24,-23-47,23 47,0-23,0 23,0-23,0 23,0 0,0-24,0 1,0 23,0-24,23 1,-23-1,0 1,24-24</inkml:trace>
  <inkml:trace contextRef="#ctx0" brushRef="#br0" timeOffset="91778.4832">10466 6256,'0'0,"0"-24,0 1,47 23,-47-24,47 24,0-23,-24-1,24 0,-23 1,23 23,-47-24,23 1,1-1,-24 1,0-1,0 48,0-1,-24 24,24-23,0-1,0 1,-23 23,23 0,0-23,0 23,0-24,0 1,0-1</inkml:trace>
  <inkml:trace contextRef="#ctx0" brushRef="#br0" timeOffset="92242.0689">11171 5926,'0'0,"0"-23,-23 23,-1 23,24 1,-23-1,-1 24,1-23,-1 23,1-24,23 25,0-1,0 0,0-24,0 1,0 23,23-47,24 23,-47 1,24-24,-1 0,1 0,-1 0,1 0,-1-24,1 1,-24-1,23 1,-23-1,0 1,0-24,0 23,-23-23,23 23,-47 1,23-1,1 1,-1-1,1 24,-1-23,-23 23</inkml:trace>
  <inkml:trace contextRef="#ctx0" brushRef="#br0" timeOffset="93583.2244">11853 5973,'0'-23,"0"46,0-70,-23 47,-1 0,1 0,-24 0,23 0,1 0,-24 24,0-1,23 24,-23-23,0 23,24-24,23 25,-24-25,24 24,0-23,0-1,24 1,-24-1,47 1,-24-24,1 0,-1 0,24 0,0 0,-23 0,-24-24,0 1,0-1,0 1,-24 23,1 0,23-24,-24 24,24-23,0-1,24 24,-1 0,1 0,-1 0,1 0,23 0,-24 0,-23 24,0-1,0 1,0-1,0 1,0 23,0-24,0 1,0-1,0 1,0-1</inkml:trace>
  <inkml:trace contextRef="#ctx0" brushRef="#br0" timeOffset="94147.064">12300 5879,'-23'0,"-1"0,1 0,-1 24,1-1,-24 24,23 0,-23-23,23 23,1 0,23 0,-24 0,1-23,23 23,23-24,1 1,-1-1,1-23,47 24,-48-24,24 0,0 0,0-24,0 24,-23-23,23-1,-47 1,23-1,-23 1,0-1,0 1,0-1,0-23,-23 0,23 23,-24 1,1-1,-1 1,1-1,-1 1,-23-1,24 24</inkml:trace>
  <inkml:trace contextRef="#ctx0" brushRef="#br0" timeOffset="96168.0185">12700 5997,'0'-24,"-24"24,24 24,0-1,0 24,-23-23,23-1,0 25,-24-25,24 24,0 0,0-23,-23-1,23 1,0-1,0 1,0-48,0 1,0-24,0 23,0-46,0 23,0 23,0-23,23 23,-23 1,0-1,24 24,-1 0,-23 24,0-1,48 1,-25-1,1 1,-1 0,1-1,-1 1,1-1,-1 1,1-1,-1 1,1-1,-1 1,1-24,-1 0,-23-24,0 1,0-1,0 1,0-1,0-23,24 0,-24 0,0 23,0-23,23 24,-23-24,0 23,24 24</inkml:trace>
  <inkml:trace contextRef="#ctx0" brushRef="#br0" timeOffset="96653.7695">13453 5903,'23'0,"-46"0,46-24,-23 48,0-1,0 1,-23-1,-1 24,1-23,23 23,-24-24,1 25,23-25,0 24,-24-23,24-1,0 1,0-1,0-46,24-1,-24 1,0-24,23 23,-23-23,24 0,-24-24,0 24,23 0,-23 0,24 24,-1-24,-23 23,24 1,-1 23,-23 23,0 1,24-1,-1 1,-23 23,24-24,-24 24,23 0,-23 0,0-23,0 23,0-23,0-1,24 1,-24-1,0 1,0-1</inkml:trace>
  <inkml:trace contextRef="#ctx0" brushRef="#br0" timeOffset="96823.0537">13476 6114,'165'95,"-330"-190,142 72,-1 23,1 0,23-24,23 24,1 0,-1 0,1-23,-1 23,24 0,-23-24,23 24</inkml:trace>
  <inkml:trace contextRef="#ctx0" brushRef="#br0" timeOffset="97139.5033">13876 5809,'0'0,"0"23,0 1,-24 23,24-24,0 24,0 0,-23 0,-1 0,24 1,0-25,-23 24,23 0,0-23,0-1,23 1,-23-1,24-23,-1 24,1-24,23 0,-24 0,25-24,-1 24,0-23,-24 23,24 0,-23 0,-1-24</inkml:trace>
  <inkml:trace contextRef="#ctx0" brushRef="#br0" timeOffset="98527.0504">15757 5879,'0'-23,"0"-1,24 24,-48 0,1 0,-1 0,1 0,-24 0,23 0,1 0,-24 0,0 24,23-1,-23-23,24 24,-1-1,1-23,23 47,0-23,23-1,1-23,46 71,-23-71,0 23,0 1,0 0,0-1,0 1,0-1,-23 1,-1-1,-46 1,-1-1,24 1,-47-24,0 0,0 23,-23-23,23 0,23 0,-23 0,0-23,24 23,-1 0,1-24,23 1,0-1</inkml:trace>
  <inkml:trace contextRef="#ctx0" brushRef="#br0" timeOffset="98827.8708">16087 5832,'-24'0,"24"-23,0-1,24 24,-1 0,1 0,23 0,-24 0,24 0,0 0,-23 0,23 0,-24 0,1 0,-1 0,1 0</inkml:trace>
  <inkml:trace contextRef="#ctx0" brushRef="#br0" timeOffset="99028.4135">16322 5809,'-24'0,"24"23,-23-23,23 24,-24-1,24 1,0-1,0 1,0-1,-23 24,23-23,0-1,-24 1,24-1,0 25,0-25,0 1,0 23</inkml:trace>
  <inkml:trace contextRef="#ctx0" brushRef="#br0" timeOffset="99614.3243">16910 5856,'23'0,"-23"-24,0 48,0-1,-23 1,23-1,0 1,-24-1,1 24,23-23,0 23,-47 0,47 0,-24-23,24-1,-23 1,23-48,0 1,23-24,-23 23,24-23,-24 0,23 0,1 0,-24 0,23 0,1 23,-24 1,23-1,1 24,-1 0,-23 24,0-1,0 1,0 23,0-24,0 24,24 0,-24-23,0 23,23-24,-23 1,0 0,0-1,24 1,-24-1</inkml:trace>
  <inkml:trace contextRef="#ctx0" brushRef="#br0" timeOffset="99761.4701">16886 6067,'-23'-23,"-1"23,1 0,46 0,1 0,-1 0,1 0,23 0,-24-24,24 24</inkml:trace>
  <inkml:trace contextRef="#ctx0" brushRef="#br0" timeOffset="100015.5376">17357 5809,'0'-24,"-24"24,48 0,-1 0,24-23,-23 23,-1 0,24 0,-23 0,23 0,-24 0,1 0,23 0,-24 0</inkml:trace>
  <inkml:trace contextRef="#ctx0" brushRef="#br0" timeOffset="100216.0884">17545 5762,'0'0,"-24"23,24 1,0-1,0 24,0-23,0-1,-23 1,23 23,0-24,0 24,0-23,0-1,0 25,0-25</inkml:trace>
  <inkml:trace contextRef="#ctx0" brushRef="#br0" timeOffset="100516.6209">17945 5832,'0'-23,"-24"23,24 23,0 1,-23-1,-1 24,24-23,0 23,0-24,-23 24,23-23,-24-1,24 1,0 0,0-1,0 1</inkml:trace>
  <inkml:trace contextRef="#ctx0" brushRef="#br0" timeOffset="100717.1717">17827 5903,'0'0,"0"-24,0 1,0-1,24 1,-24-1,23 24,1-23,-1 23,1-24,-1 24,1 0,23 0,0 0,-24 0,1 0,-1 0,1 0</inkml:trace>
  <inkml:trace contextRef="#ctx0" brushRef="#br0" timeOffset="100917.7175">17851 6020,'0'0,"-24"0,48 0,-1 0,24 0,-23 0,-1 0,1 0,-1 0,1 0,-1 0</inkml:trace>
  <inkml:trace contextRef="#ctx0" brushRef="#br0" timeOffset="101102.6527">17874 6232,'0'0,"-23"0,23 24,0-1,23-23,24 0,0 0,-23 0,70-23,-71 23,24-24</inkml:trace>
  <inkml:trace contextRef="#ctx0" brushRef="#br0" timeOffset="101465.9756">18697 5926,'0'0,"0"-23,0-1,0 1,0-1,-23 24,-1-23,24-1,-23 1,-1 23,1 0,-1 0,1 0,-1 0,1 0,23 23,0 1,0-1,0 1,0 23,0-24,23 1,1-1,-1 1,1-1,-24 1,23-1,1 1,-1-1,-23 1,0 0,0-1,-23 1,-1-24,1 23,-1-23,1 0,-24 0,-24 0,24 0,0-23</inkml:trace>
  <inkml:trace contextRef="#ctx0" brushRef="#br0" timeOffset="130914.5328">8608 9431,'23'0,"1"0,-1 0,-23 23,24 1,-1-1,1 1,-1-1,1 1,23-1,-24 24,1 0,47-23,-48 23,1 0,23 0,23 0,-23 24,-23-24,23 23,47 48,-24-48,-23-23,0 0,1 24,-1-24,0 0,0 24,-24-48,24 24,-23 0,23 0,-24-23,1-1,-1 24,1-47,-1 24,-23-1</inkml:trace>
  <inkml:trace contextRef="#ctx0" brushRef="#br0" timeOffset="131747.9569">8819 9478,'0'0,"0"23,-23-23,-1 0,-23 0,0 0,0 24,24-24,-24 23,0-23,-24 24,24-24,24 0,-24 23,0-23,-1 0,25 24,-24-24,0 0,23 0,1 0,-24 0,23 0,1 23,-1-23,24 24,-23-1,-1-23,24 24,0-1,-23 1,23-1,0 1,0-1,23-23,-23 24,0-1,24 1,-1-1,-23 1,0 0,24 23,-1-24,-23 24,24-23,23-1,-24 24,1-23,23 23,-24 0,24 0,-23-24</inkml:trace>
  <inkml:trace contextRef="#ctx0" brushRef="#br0" timeOffset="133320.0391">13923 9713,'0'0,"-24"0,1 23,-1 1,-23-24</inkml:trace>
  <inkml:trace contextRef="#ctx0" brushRef="#br0" timeOffset="134454.2651">8279 10371,'23'24,"1"-24,-1 23,-23 1,24-24,-1 23,-23 24,0-23,24-1,-1 25,-23-25,24 24,-1-23,1 23,-24 0,47-24,-47 24,23-23,24 23,-47-24,24 24,-1 0,-23-23,24-1,-1 1,-23 23,24-24,-1 1,-23 0,24-1,-24 1,0-1,0 1,23-24,1 0,-1 0,1 0,0 0,23-24,-24 24,1-23,23-1,23-23,1 23,-1 1,1-24,-1 23,-23 1,24-1,0-23,-24 24,0-1,0 1,0-1,-24 1</inkml:trace>
  <inkml:trace contextRef="#ctx0" brushRef="#br0" timeOffset="136173.9791">9149 10183,'-24'0,"1"0,-1 24,1-24,46 23,1-23,-1 0,1 0,-1 0,24 0,-23 0,-1 0,1 0,23 0,-24 0,24 0,0 0,-23 0,23 0,0 0,0 0,-23 0,23 0,0 0,0 0,23 0,-23 24,0-24,47 0,-23 0,0 0,23 0,-24 0,24 0,0 0,0 0,24 0,-24 0,24 0,-24-24,23 24,-23 0,24 0,-24 0,0 0,24 0,-24 0,0 0,0 24,0-24,24 23,-24-23,23 0,-23 0,0 24,24-24,0 0,-24 0,23 0,-23 0,24 0,0 0,-24 0,0 0,0 0,-24 0,1 0,-1 0,-46 0,23 0,-24 0,-46 0</inkml:trace>
  <inkml:trace contextRef="#ctx0" brushRef="#br0" timeOffset="137450.1286">14135 10230,'0'-23,"-24"-1,1 24,-1 0,24 24,0-1,0 1,0-1,0 1,0-1,24-23,-24 24,23-24,1 0,-24-24,0 1,0-1,0 1,0-1,-24 24,1 0,23 24,0-1,0 1,0-1,0 1,23-1,1-23,-1 0,1 0,-24-23,0-1,0 1,0-1,0 1,0-1,-24 1,24-1,-23 24,-1 0,1 0,23 24,-24-24,24 23,0 1,0-1,0 1,0-1,0 1</inkml:trace>
  <inkml:trace contextRef="#ctx0" brushRef="#br0" timeOffset="138129.8967">14252 10254,'24'0,"-1"-24,1 1,-1 23,1 0,23 0,-24 0,1 0,-1 0,24 0,-23 0,-1 0,25 0,-25 0,24 0,0 0,0 0,24 0,-1 0,1 0,-1-24,24 24,-23 0,23 0,-23 0,23 0,0 0,0 0,-24 0,24 0,1 0,-1 0,-24 0,24 0,0 0,-23 0,23 0,24 0,-24 0,-24 0,48 0,-1 0,-23 0,1 0,-1 0,0 0,23 0,-23 0,-23 0,-1 0,1 0,0 0,-48 0,24 0,-23 0,-1 0</inkml:trace>
  <inkml:trace contextRef="#ctx0" brushRef="#br0" timeOffset="139170.3518">18815 9266,'0'0,"0"-24,-24 24,1 24,23-1,-24 1,1 0,-1-24,24 47,-47-24,47 1,-47-1,24 1,-24 23,23-24,1 24,-24 0,23-23,-23 23,0-24,23 1,1-1,-1 24,1-23,-1-24,24 23,-23 1,23-1,23-23,-23-23</inkml:trace>
  <inkml:trace contextRef="#ctx0" brushRef="#br0" timeOffset="141091.1048">18250 9948,'0'-24,"-23"24,-1 0,24 24,0 0,0 23,0 0,-23 0,-1 0,24-24,-23 24,-1 0,1 0,-1 0,1-23,23 23,-47-24,23 24,1-23,-1-1,1 25,-1-25,1-23,-1 24,1-1,23 1,-24-24,0 0,48 0,0 0,-1 0,24 0,-23 0,-1 0,24 0,24 0,-24 0,0 0,0 0,0 0,0 0,0 0,0 0,0 23,24-23,-24 24,0-24,0 23,-24-23,24 24,0-24,-23 0,23 0,-47 23,23-23,1 0,-1 0,1-23,-1-1,1 1,-1-24,1 0,-1 23,-23 1,24-1,0-23,-1 23,1-23,-1 24,-23-24,47 23,-23-23,-1 0,1 24,-1-24,1 0,-1 0,24 0,0 0,-23 0,-1-1,1 1,23 24,-24-48,1 48,-1-48,1 24,-24 0,23 24,-23-24,24 0,-24 23,0 1,0-48,0 48,0-1,0 0,-24 24</inkml:trace>
  <inkml:trace contextRef="#ctx0" brushRef="#br0" timeOffset="141460.9146">18509 9172,'24'0,"-1"0,1 0,46 0,-46 0,23 0,0 0,0 0,0 23,23 1,-23-24,0 23,24-23,-24 24,24-24,-24 23,23-23,-23 0,0 0</inkml:trace>
  <inkml:trace contextRef="#ctx0" brushRef="#br0" timeOffset="141977.8131">18039 10066,'23'0,"1"0,23 0,-24-24,1 24,23 0,-24 0,48 0,-24 0,0 0,0 0,0 0,0 0,24 0,-24 0,0 0</inkml:trace>
  <inkml:trace contextRef="#ctx0" brushRef="#br0" timeOffset="147139.5563">9008 10254,'-24'0,"24"23,24-23,-1 0,1-23,-24-1,-24 24,1 0,23-23,-24 23,24 23,0 1,0-1,24-23,-1 0,1 0,-1-23,-23-1,24 24,-24-23,0-1,-24 24,1 0,-1 0,1 0,23 24,0-1,0 1,23-24,1 0,-1 0,-23-24,-23 24,-1 0,1 0,-1 0,1 0</inkml:trace>
  <inkml:trace contextRef="#ctx0" brushRef="#br0" timeOffset="148975.2347">9008 10277,'0'24,"0"-1,0 1,0-1,0 1,23-24,-23 23,24-23,-24 24,23-24,1 23,-1 1,-23-1,24 1,-1-24,-23 23,24 1,-1 0,1-1,-1 1,-23-1,24 1,-24-1,23 24,1-23,-24-1,23 1,1-1,-24 1,23 23,-23-24,24 1,-24-1,23 24,1 0,-1-23,-23-1,24 1,0-1,-1 1,1 0,-1-1,-23 1,24-24,-24 23,23-23,1 24,-24-1,0 1</inkml:trace>
  <inkml:trace contextRef="#ctx0" brushRef="#br0" timeOffset="149545.5963">9478 11289,'-24'0,"48"0,-1 0,1 23,0-23,-1 0,-23 24,24-24,-1 23,1-23,-1 0,1 0,-1 0,-23-23,0-1,24 24,-24-23,0-1,0-23,0 23,0-46</inkml:trace>
  <inkml:trace contextRef="#ctx0" brushRef="#br0" timeOffset="151048.8472">18768 9948,'-24'24,"24"-48,24 24,-24-24,23-23,1 24,-1-1,1-23,46-47,-23 47,-23 0,-1-23,48-24,-24 23,-23 24,23 0,-24 0,1 0,23 0,-24 0,24-24,-23 48,-1-48,24 48,-23-24,-1 0,1 23,-1 1,1-24,-24 23,0 0,0 1,0-1,0 1,-24 23,1 23,-1 1,1-1,-1-23,1 24,-1-24,1 24,-1-24,48-24,-1 0,24 24,-47-23,47-1,-23 1,-1-1,1 24,-1-23,1 23,-1 0,1 0,-24 23,0 1,0-1,0 1,0-1,0 1,0 0,0 23,0-24,0 24,0-23</inkml:trace>
  <inkml:trace contextRef="#ctx0" brushRef="#br0" timeOffset="170642.9014">17051 12394,'0'0,"0"-24,0 1,0-1,0 1,-24-1,24 1,-23-1,-1 24,1-23,-1 23,1 0,-24 0,23 0,1 0,-24 0,23 23,-23-23,47 24,-23-24,-1 23,24 1,0-1,24 1,-1-1,1 1,-1-1,24 1,0 23,-23-23,23-1,-24 24,24-23,-47-1,24 24,-1-23,-23 23,0-24,0 1,-23 23,-1-47,24 47,-47-47,24 23,-24 1,0-24,23 0,-23 0,0 0,0 0,0 0,24-24,-24 24,47-23,-24-1,24 1,0-1,24 1</inkml:trace>
  <inkml:trace contextRef="#ctx0" brushRef="#br0" timeOffset="171407.2848">17004 12770,'0'0,"23"0,1 0,-1 0,1 0,-24-23,23 23,1 0,-24-24,0 1,24-1,-1 24,-23-23,0-1,0 48,0-1,-23-23,23 24,0-1,0 1,0-1,0 1,0-1,23-23,-23 24,24-24,-1 0,1 0,-24-24,23 24,1-23,-24-1,23 24,1 0,-1 0,-23 24,0-1,0 1,0-1,0 1,0-1,-23-23,46-23,24-24,-47 23,47-23,-23 24,-1 23,1 0,-1 0,1 0,-24 23,0 1,0-1,0 1,23-24,-23 23,0 1,24-24,-24 23</inkml:trace>
  <inkml:trace contextRef="#ctx0" brushRef="#br0" timeOffset="171576.5654">17380 12441,'0'0,"-23"0,-1-24,1 24,23-23</inkml:trace>
  <inkml:trace contextRef="#ctx0" brushRef="#br0" timeOffset="172146.8301">18062 12065,'0'0,"0"-24,0 1,24 23,-24-24,23 24,1 0,-1 0,-23 24,24-1,-24 1,0-1,0 1,-24 23,1-24,-1 1,1-1,23 1,-24-24,24 23,0 1,24-24,-1 0,1 0,-1 0,1 0,-1 0,1 0,-1 0</inkml:trace>
  <inkml:trace contextRef="#ctx0" brushRef="#br0" timeOffset="172703.535">18862 12253,'0'-47,"0"94,0-118,0 48,-24-1,1 1,-24 23,23 0,-23 0,24 23,-24 1,0 23,0 0,23 0,1-24,-1 48,1-24,23 0,0 0,23 0,1-23,-1-1,1 1,23-1,0-23,-24 0,24 0,0 0,-23 0,23-23,-24-1,1 1,-24-1,47-23,-24 0,-23 0,0 23,0-46,0 46,0-46,0 46,0-23,-23 24,-1-1,1 24,-24 0,0 0,23 0,-23 24,24-1,-1 1,1-1,23 1,0-1,0 1,23-1,1 1,-1-1,48 1,-24-24</inkml:trace>
  <inkml:trace contextRef="#ctx0" brushRef="#br0" timeOffset="172980.0917">19450 12206,'0'-24,"-24"48,24-1,-23 1,-1 23,-23 0,24 0,-24 0,0 0,0 0,23 24,-23-24,-24 0,24 0,24 23,-1-46,-23 23,24 0</inkml:trace>
  <inkml:trace contextRef="#ctx0" brushRef="#br0" timeOffset="173380.8671">19379 12747,'0'-24,"0"1,0-1,24 24,-1 0,-23 24,24-1,-24 24,0 0,0-23,-24-1,24 24,0-23,0-1,-23 1,23-1,-24 1,24-1,0 1,24-24,-1 0,1-24,-1 1,24 23,0-24,24 1,-24-1</inkml:trace>
  <inkml:trace contextRef="#ctx0" brushRef="#br0" timeOffset="174352.0712">15781 12253,'-24'0,"24"23,-47 1,24-1,-24 1,0-1,0 24,0-23,0-1,0 1,0 0,23-1,1 1,-1-24,1 23,23 1,0-1,23-23,1 0,23 24,0-24,0 0,0 23,0-23,0 0,0 0,0 24,-24-24,24 0,0 23</inkml:trace>
  <inkml:trace contextRef="#ctx0" brushRef="#br0" timeOffset="174599.4951">14981 13005,'0'0,"-23"0,46 0,-23 24,47-24,-23 0,-1 0,48 0,-24 0,0 0,0 0,24 23,-24-23,0 0,23 24</inkml:trace>
  <inkml:trace contextRef="#ctx0" brushRef="#br0" timeOffset="175902.987">10301 12864,'0'-23,"0"46,24-46,-1 46,-23 1,24-24,-1 23,48-23,-48 24,48-24,-1 0,-23 0,47 23,-23-23,23 0,0 24,0-24,24 0,-24 0,24 0,-24 0,23 0,1 0,-24 0,23 0,1 0,-24 0,0 0,24-24,-48 24,1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0:50:22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12960 889 17,'0'0'7,"0"0"-6,0 0 3,0 0-4,0 0-1,0 0-2,0 0 0,0 0-5,0-2-1,0 2 5,0 0 4,0 0 0,0 0 2,0 0-1,0 0 1,0 0 2,0 0 6,0 0 11,0 0 8,0 0 5,0 0-6,0 0-5,0 0-11,0 0-4,0 0-8,0 0-5,0 0-2,0 0 7,0 2 3,0 6-2,0 5 4,0 0 2,0 7-1,0 4-4,3 3 18,-3 3 23,3 1-26,-1 0-7,-2 0-5,0 2-4,1-2 8,1-1-6,-1-2 6,2-4-2,-3-1-1,2-5-4,-2-2-2,0-2 0,0 0 1,0 0 0,0 3-1,0-2-3,0-4-1,0-6-35,0-4-35,0-1-5,0 0-43</inkml:trace>
  <inkml:trace contextRef="#ctx0" brushRef="#br0" timeOffset="1118.5418">13020 816 9,'0'0'19,"0"0"17,0 0-7,0 0 6,0 0 1,0 0-15,79-36-6,-58 30 4,-1 2 7,-3 2-11,-1-1-6,-1 3-5,0 0-4,2 0 1,-1 3-1,1 8 8,0-2-8,-3 1 6,4-1-1,-6 2-5,-2-2-5,-4 1 3,0 3 1,-3 0 1,-3 2 4,0 2 9,0 4 12,-4-1-3,-16 3-13,-1 2-3,-6 0 8,-1-1-14,0-3-1,1-2-4,2-3-5,2-3-12,4-4 6,7-4-9,4-4 25,5-1 0,3 0 5,0 0-5,0 0-11,0-6-25,0-1 20,2-1 16,8-1 0,-1 0 1,5 2-1,2 1 0,2 3-1,0 1 1,-3 2 0,1 0-5,0 5 2,1 8 1,-2 2 2,-2 2 1,1 1 6,-1 0-3,-1 0 13,0 2-4,2-1 3,-4 1 9,-1-1-3,-5 4 12,-4 3-14,0-4-4,-1 1-2,-9-4 7,-1-3-17,-3-2-4,1-2 24,1-3-19,-1-1-4,-2-4 13,-3-1 0,-2-1 3,0-2-15,-1 0 5,1 0-7,0-9-7,0 0-2,2 0-32,2 1 1,2 1-20,4 1-10,1 0-35,3-1-70</inkml:trace>
  <inkml:trace contextRef="#ctx0" brushRef="#br0" timeOffset="2152.3892">13684 900 19,'0'0'40,"0"0"-4,0 0-11,0 0-9,0 0 11,0 0 13,82-7-15,-67 6-9,3-1-5,2 2-5,0-1-1,2 1-1,0-2-4,-2 2 3,-1 0-3,-4 0 0,-3 0 0,-3 0-2,1 0 1,-2 0-5,-3 0-11,-2 5-30,0-2-35,-2 2-4</inkml:trace>
  <inkml:trace contextRef="#ctx0" brushRef="#br0" timeOffset="2537.8542">13839 944 4,'0'0'63,"0"0"7,0 0-12,0 0-17,0 0-11,0 0-3,0 3-7,0 5-20,0 3 0,0 7 7,0 3 15,0 4-5,0 0-4,0 0-9,0 0 5,0-2-3,0-2 0,0 0 0,0-2-3,0-1-3,0 1 2,0-1-1,0-3 0,0 2 2,0-1-3,0-1-6,0-2 3,0 0-26,0-2-20,-2 0-21,-1 0 34,-1-4-48</inkml:trace>
  <inkml:trace contextRef="#ctx0" brushRef="#br0" timeOffset="2970.1735">13646 1402 5,'0'0'12,"0"0"10,0 0 5,0 0 17,0 0 2,0 0-4,91 8 1,-65-6-3,0 1 3,0-1-21,-2-1-12,3-1-3,-3 0 1,1 0-5,-3 0 0,-2 0-2,-1 0-1,-1 2-1,-3 1 1,-5-3 0,-2 1 2,-2-1-2,-5 0-1,2 4-7,-1-3-17,-1 2-45,-1 0-73,0-3 47</inkml:trace>
  <inkml:trace contextRef="#ctx0" brushRef="#br0" timeOffset="27274.0864">14352 783 26,'0'0'48,"0"0"-13,0 0-2,0 0 3,0 0-8,0 0-3,0 0-6,0 0-3,0-2-8,0 2-2,0 0-3,0 0 2,0 0 1,0 0-1,0 0-3,0 0-2,0 0-1,0 0-3,0 0 0,0 0-2,0 0 0,0 0 2,0 11 3,0 6 2,0 4 6,0 6 4,0 5 3,0 2-1,0 2 3,0 0-10,0 2 6,0-3 47,0-1-23,0-4-19,0-2-3,0-3 1,0-3-9,0-3 4,0-3-2,-1 1-6,-1-3 1,2-1-2,-3 0-1,3-5 2,0 1-2,0-5 0,0-1-13,0-1-39,0-2-43,0 0-48,0 0-53</inkml:trace>
  <inkml:trace contextRef="#ctx0" brushRef="#br0" timeOffset="27860.0312">14368 882 45,'0'0'64,"0"0"-1,0 0 35,0 0-50,0 0 0,0 0 10,41-63-28,-32 55-6,4-2-16,1 1 6,3 1 0,3 1-9,-1 1-3,2 3-1,-4 1-1,-3 2-2,1 0-2,0 11-1,-1 7-3,-2 5-7,-2 1 10,-6 2 1,-2-1 4,-2 0 4,0 0 1,-8-2-5,-9-1 4,-2 2-1,-3-3-3,-1-2 0,0-3-28,4-4 0,-2-2-35,3-2 12,1-4-14,3-2-41,5-2-47</inkml:trace>
  <inkml:trace contextRef="#ctx0" brushRef="#br0" timeOffset="28492.9383">14841 957 12,'0'0'75,"0"0"-24,0 0 24,0 0-13,0 0-26,0 0 6,12-28-5,-10 25 10,-2 0-2,2 3-21,-2-1-11,0 1-1,0 0-4,0 0-8,0 0-18,0 14-12,0 14 25,-4 5 5,-6 1 7,-2 3 6,-1-5-4,-1-3 1,1-1-7,2-3 4,-1-1-2,2-3-5,1-2-24,0 1-11,2-3-39,1-2-24,0-3 58,1-6-41,5-4-65</inkml:trace>
  <inkml:trace contextRef="#ctx0" brushRef="#br0" timeOffset="28909.6732">14810 925 137,'0'0'67,"0"0"35,0 0-34,0 0 20,0 0-43,0 0-16,42-67 7,-33 62-25,-2 0-5,1 0-6,-1 5 0,6 0-2,4 0 1,2 7 1,0 7-1,-2 4-2,-1 5-3,-5 3 2,-2 2 2,0 4 1,-3 0 2,-2 0 2,-1-1-2,-1-6 5,1-2-1,0-4-3,-2-2 0,1-2-1,-2-1-1,0-4-1,0 1-11,0-3-34,0 0-19,-6 1-51,-6-3-20</inkml:trace>
  <inkml:trace contextRef="#ctx0" brushRef="#br0" timeOffset="29163.6071">14870 1146 118,'0'0'24,"0"0"-15,0 0 33,0 0-23,0 0-17,94-35 1,-74 31-3,-1 1-1,-2 3-1,-5 0-7,2 0-41,-4 0-46</inkml:trace>
  <inkml:trace contextRef="#ctx0" brushRef="#br0" timeOffset="30529.6573">15387 863 51,'0'0'61,"0"0"-25,0 0-33,0 0 12,0 0 62,0 0-31,8 72 33,-8-45-39,0-1-11,0-1 4,0-1-14,0-1 0,0-2-12,0-2-2,0-2-4,0-2 2,0 0 0,-2-1-2,2-4 0,0 0-1,0-3-11,-1-1-27,1-4-65,0-1-7,0-1-54</inkml:trace>
  <inkml:trace contextRef="#ctx0" brushRef="#br0" timeOffset="31253.7109">15402 932 28,'0'0'70,"0"0"13,0 0-16,0 0-10,0 0 1,2-90-34,2 73 6,4 3 18,-4 1-13,4 1-14,-1-1-3,2-1-9,5 0-3,-1 0-5,3-4 0,-2 4 1,-1 2-2,-2 3 0,2 8-2,-4 1 0,5 0-1,-1 1-6,-1 17 5,-1 5-9,0 5 2,-3-1 3,-7 1 8,-1-1 2,0-3-1,0-1 4,-10-3-4,-5 0 5,-2-4-3,-2 1-1,-6-4-2,-3-1-12,-2 1 6,0-6-37,7-4-20,2-3 3,9 0 10,4 0 21,5 0 29,3 0 3,0 0 18,0-2 25,0 1-20,4 1-17,11-2-9,2 2 3,3 0 3,6 0-2,-1 0 6,2 11 18,-2 1-14,2 2 8,-2 1 4,2 0-6,-2-1-10,1 2-3,-5-1-5,-2-3 3,-1 1-5,-4-2-3,-4-1 2,-1 1 0,-2-2 0,-4 0-23,-1 0-65,-2-1-44,0-1-29</inkml:trace>
  <inkml:trace contextRef="#ctx0" brushRef="#br0" timeOffset="31748.5653">15925 762 159,'0'0'57,"0"0"-3,0 0-24,0 0-18,0 0-1,81-20 4,-52 18 15,-5-3 2,0 2-5,-3 3-9,1-3-9,-1 1-9,4 1 2,4-2-2,-6 1-1,0 1-1,-8 1-12,-3-1-31,-4 1-18,-3 0-35,-5 0-38</inkml:trace>
  <inkml:trace contextRef="#ctx0" brushRef="#br0" timeOffset="32055.966">16110 771 51,'0'0'69,"0"0"-21,0 0-6,0 0 42,-10 98-38,9-71 1,-1 0-19,2 0-2,-1-1-7,1-2-4,0 0-1,0-1-7,0-2-3,0-2-1,0-1-1,0-1-1,0-2 0,0-2-2,0 2-11,0-1-28,0-2-25,3-3 14,3-6-130</inkml:trace>
  <inkml:trace contextRef="#ctx0" brushRef="#br0" timeOffset="32431.0889">16398 827 23,'0'0'122,"0"0"-61,0 0 18,0 0-14,0 0-25,0 0-8,38-23-6,-21 19-2,0 1-10,2 1-7,0 2-5,0-1 3,2-1-4,0 1 0,-2-2 0,-2 1-1,-4 0 0,-4 2-2,-1 0-5,-4 0-26,-1 0-68,-1 0-74</inkml:trace>
  <inkml:trace contextRef="#ctx0" brushRef="#br0" timeOffset="32703.6627">16554 818 74,'0'0'76,"0"0"-33,0 0-30,0 0 39,0 0-10,-21 92-6,17-67 10,-3-1-25,4-1-5,-1 0-15,3-2 0,-1 0 0,1-2 0,-2 1 3,1-1-4,-1-1 0,0-1-20,2 0-51,1-3-62,0-3-70</inkml:trace>
  <inkml:trace contextRef="#ctx0" brushRef="#br0" timeOffset="32957.5852">16433 1223 187,'0'0'76,"0"0"31,0 0-62,0 0-36,0 0-4,0 0 3,94-16-3,-67 11-2,-3-1-3,-2 3-2,-2 1 2,-4 0-3,2 2-7,-1 0-29,0 0-25,3 0-11,-5-3-115</inkml:trace>
  <inkml:trace contextRef="#ctx0" brushRef="#br0" timeOffset="33358.6955">16812 827 80,'0'0'88,"0"0"-27,0 0-14,0 0-18,0 0 0,0 0 12,99-38-3,-72 33-12,1 1 0,-1 1-5,-1-1-11,0-1-3,-4 0-4,1 1-1,-7 1-2,1 0 0,-5 2-1,-4-1-4,-2 2-15,-3 0-52,-3 0-55,0 0-112</inkml:trace>
  <inkml:trace contextRef="#ctx0" brushRef="#br0" timeOffset="33659.5045">16984 806 109,'0'0'44,"0"0"-23,0 0 12,0 0 16,-3 78 16,3-51-10,0 0-14,0 1-19,0-3 1,0 0-5,0 0-3,0-3-3,0 1-5,2-2-3,2-3-3,-1-1 1,-2-2 3,-1-4-3,0 2-2,0-3-29,0-1-48,2-3-63,-2-1 0</inkml:trace>
  <inkml:trace contextRef="#ctx0" brushRef="#br0" timeOffset="34154.3562">17427 834 162,'0'0'123,"0"0"-93,0 0 0,0 0-30,0 0 0,0 0 38,0 80 11,0-51-5,0-1-15,0 1-18,0-2 1,0-3-12,0-2 3,0 0 1,0-4-1,0 0-3,0-2 0,0-2 0,0 0-14,0-3-27,0-1-35,0-4-42,0-5-52</inkml:trace>
  <inkml:trace contextRef="#ctx0" brushRef="#br0" timeOffset="34524.2173">17445 818 211,'0'0'83,"0"0"-2,0 0-32,0 0-36,0 0 2,0 0 14,80-80-12,-62 71-12,-3 4-2,-4 2-3,1 2 0,-2 1 0,-1 0-1,1 0 1,-2 0-3,0 0 1,0 0 0,-2 0-7,0 0-7,0 4-18,-4-1-31,1 4-13,-3 0-62,0 4-11</inkml:trace>
  <inkml:trace contextRef="#ctx0" brushRef="#br0" timeOffset="34825.0373">17384 1016 25,'0'0'76,"0"0"-2,0 0-4,0 0 12,0 0-30,83-10-27,-62 4 4,0 1 7,-6 1-16,-1 1-11,0 0-6,-3 2-3,-1 1 1,-2 0-1,-2 0-2,-3 0-7,-2 0-24,-1 10-76,0 5-15,-4 0-7</inkml:trace>
  <inkml:trace contextRef="#ctx0" brushRef="#br0" timeOffset="35125.7604">17369 1257 23,'0'0'108,"0"0"-11,0 0 0,0 0-14,0 0-24,92 5-11,-67-5-12,1 0 10,-2 0-27,3 0-14,1 0-4,2 0 1,0 0-2,0 0-1,-1 0-5,-2 0 2,-5 0-22,-8 4-33,-6 1-33,-8-3-125</inkml:trace>
  <inkml:trace contextRef="#ctx0" brushRef="#br0" timeOffset="37600.9261">18973 714 66,'0'0'63,"0"0"-4,0 0-33,0 0 7,0 0 3,0 0 2,0-30 9,0 25-25,0-1 25,-2 0-17,1 2-25,-5-1-5,-1 1 1,-3-1 1,0-1-2,-3 2-5,-1-2 5,0 1 4,0 1-4,0 2 0,-2 2 0,-1 0-5,-1 0 4,-1 0 0,1 0 0,-1 2-3,1 5 2,0 5-2,4 3 4,1 5-8,4 4 3,4 1-8,2 1 10,3 0-7,0-4 10,10-1-2,12 0 4,2-3 8,4 2-8,2-4 3,0 5-5,-3 1 2,-2 0-1,2 4 5,-3-1 4,-3 3-3,0-4-2,-2 1-4,-3-1 0,2-1 0,-4-2-1,-1-3 0,-5-3 5,-5-1 1,-3-1-4,0-1 2,0-1 2,-11-4 11,-5-2 1,-6-2-3,-1-3 2,-2 0-10,-1 0-2,2 0-1,5-8-3,-3-1-1,2 0-7,5 0-41,-1 0-20,5-1-65,0-3-45</inkml:trace>
  <inkml:trace contextRef="#ctx0" brushRef="#br0" timeOffset="38433.6426">19471 661 70,'0'0'104,"0"0"-3,0 0-17,0 0-8,0 0-16,0 0-21,0-4-17,0 4-13,0 0-9,0 7-12,-9 20 10,-7 8-2,-6 7 8,-1 2-4,-1-3 3,2-2-2,1-2 2,1-2-2,1-4 0,2-2-1,1-2 0,3-5-1,0 0-18,2-4-15,3-3-17,1-3-33,1-3-4,-1-3-27</inkml:trace>
  <inkml:trace contextRef="#ctx0" brushRef="#br0" timeOffset="38865.9147">19165 682 13,'0'0'143,"0"0"-102,0 0-25,0 0-16,0 0-9,0 0 9,16 49 33,-11-27 15,-1 2-27,1-3-12,1-1-3,0-1-2,-2-3-2,2-1 2,-1-4-2,-1 0-2,2-4-10,0 1-65,2-2-48</inkml:trace>
  <inkml:trace contextRef="#ctx0" brushRef="#br0" timeOffset="39613.1084">19938 691 31,'0'0'75,"0"0"14,0 0-15,0 0-25,0 0-20,-56-78 7,37 69 1,2 2-4,-2 2-14,3 3-11,1 2-8,0 0-4,3 0 4,0 0-2,0 13-3,2 3-1,0 7-5,2 2 6,2 4 3,3-2-1,3 0 0,0 0-6,0-2 8,3 0 1,13-1 0,6 0 1,1-3 1,4 0 2,-3-2 1,-3 0-3,-3-1 4,-5 0-1,1 0 3,-5 0 39,-3-1-14,-2-4-24,0 2 20,-4-3-23,0 2 0,0-1 6,-5-1-1,-9 0-4,-5 0-1,-2-1-3,-6-1 3,-3 0-6,-3-4-9,0-2-42,3-4-33,7 0-81,7 0-76</inkml:trace>
  <inkml:trace contextRef="#ctx0" brushRef="#br0" timeOffset="40407.6938">20296 600 10,'0'0'87,"0"0"-42,82-7-32,-55 6 23,-3 1-17,1 0 6,2 0-6,-2 0-12,-1 0-6,-3 0 0,-3 0-1,-4 0-21,-4 0-51,-6 0-30</inkml:trace>
  <inkml:trace contextRef="#ctx0" brushRef="#br0" timeOffset="40755.396">20424 615 55,'0'0'71,"0"0"-27,0 0-21,0 0 20,0 0 8,-12 105-15,11-70 9,-1 1-28,1-5 5,1 1 5,0-4-5,0-2-12,0-2-3,0-1-4,0-1-1,0-2 1,0 3 1,0-2-3,0 0 2,-3-2-3,0 0 0,0-5-46,3 1 27,0-5-84,0-2-113</inkml:trace>
  <inkml:trace contextRef="#ctx0" brushRef="#br0" timeOffset="41178.5181">20696 752 238,'0'0'85,"0"0"-2,0 0-21,0 0-54,0 0-8,0 0-13,0 45 13,0-10 30,-6 2-14,-2-1-11,0-3 0,3-1-4,2-5 0,1-3 2,2-4-2,0-2-1,0-5-1,0-1 1,0-1-10,0-5-17,0-2-21,0-1-26,0-1-17,0-2-26,0 0-37</inkml:trace>
  <inkml:trace contextRef="#ctx0" brushRef="#br0" timeOffset="41526.2106">20702 684 104,'0'0'126,"0"0"-45,0 0 12,0 0-34,0 0-26,0 0 3,27-69-13,-11 58-18,2 0-4,3 3-1,2 2-1,2-1-1,0 3 2,0 1 0,-1 2-2,-2 1 1,-2 0-1,-1 0-11,-5 0-28,-3 0-36,-4 1-9,-6 6-40,-1 4-53</inkml:trace>
  <inkml:trace contextRef="#ctx0" brushRef="#br0" timeOffset="41795.7665">20712 895 37,'0'0'72,"0"0"-36,0 0 36,0 0-18,0 0-2,0 0-10,57 0-24,-33 0-13,0 0-4,-4 0-1,-3 0-2,-1 0-7,-7 0-37,-1 7-63,-7 4-54</inkml:trace>
  <inkml:trace contextRef="#ctx0" brushRef="#br0" timeOffset="42027.5546">20736 1123 35,'0'0'103,"0"0"-49,0 0 4,0 0-9,101 0-8,-81 0-22,4-2-9,0-3-8,-1 2-2,-1-2 1,0 2-2,0 2-17,-2-2-77,-6 2 11</inkml:trace>
  <inkml:trace contextRef="#ctx0" brushRef="#br0" timeOffset="43076.9003">21430 670 20,'0'0'117,"0"0"-44,0 0-1,0 0-35,0 0-36,0 0 19,0 70 12,-5-36-6,-2 3 19,1-5-23,0 0-13,1-3-3,2-5-4,0-2 1,2-2-2,-2-2 0,0-1-1,2-6-12,-2 0-36,1-4-37,2-4-65,0-3-42</inkml:trace>
  <inkml:trace contextRef="#ctx0" brushRef="#br0" timeOffset="43816.4585">21440 688 16,'0'0'81,"0"0"-2,0 0 0,0 0-13,0 0-38,42-81-15,-26 67-11,4 0-1,-2 3 3,-2 5-3,-4 2 1,1 4 3,-2 0-5,-2 0-3,3 19-8,-3 5 3,-2 4 8,-1 6 15,-3 1-10,0 1 7,-3 1 4,1-4 1,-1-4-7,2-7-3,0-2-2,-1-3-4,1-5 5,-2-2-5,0-4-1,0-3 0,0-1 2,0-1 6,0-1 0,0 0 0,0 0 4,0 0-1,3 0-3,-2-8 16,4-8-13,1-7-6,2-3-3,3-3 2,1 0-4,1-1-1,-1 3 1,0-2 1,2 2 0,-2 5-2,1 4 0,-4 7 1,-1 6-4,-4 4 3,0 1-4,2 0-3,2 11-6,1 13-3,-1 4 9,0 4-1,-3-3 8,-4-1 2,1-1 0,-2 1 3,0-2 4,0 0-1,0 0 2,-8-1-4,-1 1-3,-1 0 7,1-3-9,1-3 0,0-2-23,3-3-38,2-5-52,3-5-43</inkml:trace>
  <inkml:trace contextRef="#ctx0" brushRef="#br0" timeOffset="44433.353">22441 759 181,'0'0'124,"0"0"-42,0 0 0,0 0-36,0 0-14,0 0-7,-30-54-10,17 48 0,-2 3-15,-4 2 2,-3 1 2,-3 0-3,-1 0 0,0 8-2,4 3 1,5 2 0,6 2-5,5 1-3,3 2 0,1 1 0,2-1-2,0 2 7,6 0-1,9 1 4,3 1 3,4 0-3,1 0 3,-4 0 0,2 1-2,-3 1-1,-3-2 0,-1 1 0,-4-4-1,-3-2 1,-2-3 0,-4-4-6,-1 1 3,0-4 2,0 1 1,-12 1 3,-7-3 15,-4 0-2,-7 0-9,-1-5-6,-3 1 2,3-2-3,-1 0-34,1 0-24,0 0-73,-1 0-64</inkml:trace>
  <inkml:trace contextRef="#ctx0" brushRef="#br0" timeOffset="47256.7084">12999 1759 32,'0'0'60,"0"0"-26,0 0-6,0 0 42,0 0-57,0 0 4,70 0-2,-58 0 1,-2 0-1,4 0-3,-1 0-5,1 0 5,4 0-4,2 0-7,3 0 6,5 0 15,1 0-13,-1 0-2,0 0-1,4 0 0,-4-2-1,3 1 2,2 1-1,-3 0 0,1-2 1,-2 2-1,-3 0-3,3-1 0,-6-1-3,2 0 3,0 1-1,-1 1-1,1-2 0,0 2 0,1-1 0,4-2-1,1 2 1,5-1 1,4-1-2,3 0 1,8 0 1,3 1 1,-2-1 0,-1 2-2,-4 1-1,-2 0 0,-1 0 1,3 0-1,0 0 0,0 0 0,2 4 0,1 1-1,0-2 2,4-1-1,0-1 0,6-1 0,-1 0 2,-1 0-2,-1 0 0,-3 0 0,-5 0 1,0 0-1,-4 0 0,1 0 0,-2 0 1,-1 0-1,-4 0-1,-4 0 1,1 0 0,-4 0 0,0 0 0,1 0 0,6 0 0,0 0 0,3 0 0,2 0 0,-3 0 2,2 0-2,3 0-2,-3 0 2,7 0-1,-4 0 1,6 0 0,3 0 0,2 0 1,-1 0-1,-1 0 0,-2 0 0,-1 0 0,2 0-1,-3 0 2,1 0-1,0 2 0,-3-2 1,2 0-1,-5 0 0,4 0 0,0 0-1,1 0 1,6 0 0,1 0 1,0 0-1,0 0 0,-4 0-1,1 0 2,2 0-2,3 0 1,2 0 0,4-3 0,3 1 0,0 1 0,0-3 0,-2 3 0,-1-2 0,0 0 0,-5 0 0,-1 0 1,-2 2-1,0-1 0,2 0 0,4 1 0,1-4 0,4 2 1,3-1-1,-2-2-1,2 0 1,3 0-1,0 0 1,1 1-1,-4 1 2,-3-1-1,-5 2 0,-3-1 1,0 0-1,-1 2 0,-4-1 0,-2 0-1,-2 0 1,-1 1 0,1-1 0,3 1 0,-1-1 1,-2 2-1,-1 0 0,-5-1 0,-1 2-1,0-1 1,2 1-1,0 0 1,3 0-2,1 0 0,-5-2 2,3 2 0,-4-1 0,0-1 0,-2 1 0,-2 1 0,0-2 0,1 0 0,-1 1-2,3-2 2,1 1-5,4-2 4,1 1 0,6 0 1,9 0 0,6-2-2,7 0 2,2-2 0,2 1 0,5 0-1,4 2 1,4-1-1,2 1 3,5-1-3,1 2 1,-3 1 0,1 0 0,-4 0-1,3 1 1,0 1 0,1 0-1,-2 0 1,-5 0 0,-5 0-2,-6 0 2,-11 0 0,-13 0 0,-18 1 0,-15 1 1,-14 0-1,-8-2 0,-4 0 0,0 0 2,0 0 9,0 0 5,0 0 5,0 0-6,0 0-6,0 0-3,0 0-4,0 0-2,0 0-30,0 0-89,-9 0-157</inkml:trace>
  <inkml:trace contextRef="#ctx0" brushRef="#br0" timeOffset="153938.5226">4487 2445 11,'0'0'131,"0"0"-75,0 0 7,0 0-10,0 0-9,0 0 0,0 0 4,0 0-6,0 0-18,0 0-4,0 0-5,0 0-7,0-13-2,0 13-5,0 0-1,0 0-1,0 0 1,0 0-2,0 0-1,0 0-4,2 0-2,1 5-4,1 11-7,1 6 20,1 5 0,4 2 1,-2 2 0,1 1 12,1 0-10,-1-4 0,0-1 0,-1-3 0,0-1-3,1-1 1,-3-4 0,-1-1 0,2-3-1,-4-4 0,0-1 1,2 0 1,-2-3-1,-2-2-1,2-2 0,-1-2-1,-1 0-1,1 0-5,1 0 7,2 0 5,1-9-3,2-4 0,-2-1 0,2-3-1,-1 1 3,-1-2-4,0-3 0,0-2-2,0-1 2,1-1-1,1-1 1,-4 4 1,2-2-1,-1 1 2,2 2-2,-3 4 1,1 4-2,-2 5 1,-3 6 0,3 2-2,-3 0 1,3 0-7,7 13-13,1 12 0,-1 8 4,2 4 10,-3-1 7,0-3 0,1-2 5,-2-3-3,4-6-1,1-2-1,-2-4 1,-2-3 1,4-2 0,-1-5-2,0 0 2,3-2 8,-1-4-6,-1 0 1,0 0 2,-1-11-1,3-9 2,-2-5-2,-2-6-1,3-3-1,-1-4-2,-1 1-1,1 2 0,-5 5 0,-4 4-1,-1 5 4,-1 2-1,-2 4 0,1 1-3,-1 4-1,2 2 1,-1 1-3,2-1-12,0 3-47,4 2-65,1 3-88</inkml:trace>
  <inkml:trace contextRef="#ctx0" brushRef="#br0" timeOffset="155812.3797">5290 2654 3,'0'0'36,"0"0"-1,0 0-3,0 0 7,0 0-4,85-13-11,-73 3-5,3 0-4,-2-2 14,-1-3-3,0-3-15,-1-3-3,-1-2 22,-1-1-23,-5-3-6,-2 2 6,1 1-5,-3-2-1,0 0 9,0 1 4,0-1-8,0 5-5,0 4 2,0 7 4,0 4 13,0 4-1,0 2 4,0 0-4,0 0-7,0 0-12,0 9-11,0 17 2,-3 13 9,-2 6 1,-2 3 2,3 1 7,-1-3-6,1-5 0,1-5 1,1-6-4,-1-7 2,3-4-3,0-2 1,0-5-1,0-3 0,0-2 1,0-4-1,0-1 1,0-2 0,0 0 2,0 0 0,0 0 11,0-3 5,0-12-13,8 0-6,-1-2-5,5 1 0,0 2-7,-1 2 0,5 0-5,-3 1 8,-1 4-10,3 0 3,-3 2 6,-3 5 9,0 0-4,2 0-3,-1 0-3,2 11 0,1 1-6,-1 2 16,4 0 1,-2 0 0,4-1 2,-3-2-1,1 1 3,1-2-2,-3 1-2,0-2 2,2-1-2,-4-4 3,-1-1-2,2-2 3,-4 1-2,3-2 3,-2 0 2,-2-2 1,4-13 4,-2-7-1,1-5-11,-2-2-5,-2 2 1,-1 5-14,-6 7 15,0 4 1,0 5 4,0 4 4,-6 2 27,2 0-33,-2 0 0,0 0-1,-3 6-3,-1 11-6,2 4 5,2 1 2,0 1 1,6-3-2,0-4-3,0-2-8,0-2 14,6-5 1,0-1 4,0-1 0,4-2 0,2-1 3,3-1 1,8-1 5,-1 0-3,3 0-3,-1 0-2,0-6-3,0 0 3,1-2-3,1 1-1,-3 1 2,-6 1-3,1 2 1,-6 2-1,-6 1-1,4 0-2,-2 0 1,-2 0-5,0 1 0,-2 4 2,0-1-3,-1 1 8,0-2 0,-1 1 7,-2-1-4,3 0 6,-3 0-5,0 1 1,0-3-1,0 2 5,0-1-4,0-2-1,0 1-1,0 0-2,0 2 0,0 0-1,0 2 1,0 0-1,0 0 0,0 0 1,0 0 1,0-1 2,-3 2 1,1-2 8,1 1-7,-1 0-4,1-1 6,-1-3-3,0 2-5,0-3 2,2 0 0,0 0 1,0 0 4,0 0 4,0 0 11,0 0 7,0-1 6,0-11-21,0-3-14,0-1 0,4 0-6,2 1 0,-1 4 1,1-2 2,0 3 2,1 2 0,1 1 0,2-1-2,5 1-7,-1 1-1,-2 1 6,1 5 2,-4 0-1,3 0-2,-2 5 1,1 7 0,-1 1 2,-1 1 2,-1-2 0,-2-2 1,1 1-2,-1-2 1,0 2 2,0-4 1,0 0-2,-3 3 0,3-5 0,-3 3 0,1 0-3,1-3-34,1 2-42,0-3-50,4-4-99</inkml:trace>
  <inkml:trace contextRef="#ctx0" brushRef="#br0" timeOffset="158403.7709">8211 2518 11,'0'0'120,"0"0"-56,0 0 12,0 0-21,0 0-7,0 0-9,0 0 20,-12-55-24,9 49 3,-4 0-8,-1-2-23,-2 2 14,-2 1-21,0-2 0,-4 1 0,-5 2 0,3-1 1,-6 4-2,5-1 0,1 2 0,-2 0-3,5 0 3,-4 0 2,5 7-2,0-3-1,3 2 2,1-2 0,4 1-1,0 2-6,0 6 7,-2 3-6,0 4 3,3 2 1,2 1 2,3 1-3,0 1-1,0 0-2,0-3 6,8-2 4,3-5-2,1-2 2,-1-2-2,4-4-2,0-2 0,1-3 9,8-2-4,-3 0 1,7-2-3,-4-9 0,1-2-1,-1-2-2,-6-2 2,0-2-2,-3 1 3,-5 1-2,-5 2 1,-2 1-1,-2 2 2,-1 5-2,0 1 2,0 1 1,0 5 8,0 0 9,0 0-11,0 0-10,0 0-9,0 9-6,0 6 15,0 2-3,0 1 4,5-3-1,1 0 0,9 0 0,-3-3 0,4 0 4,2-3-4,3 0 2,3-1 1,-2-1-1,4-1-2,0-2 0,4-3-19,3-1-24,0 0-59,0 0-56,-6-8-125</inkml:trace>
  <inkml:trace contextRef="#ctx0" brushRef="#br0" timeOffset="160387.1088">9639 2267 18,'0'0'51,"0"0"12,0 0-16,0 0-28,0 0 18,0 0-9,-9-35 15,4 31-22,1 1 11,1 0-14,-1-1 2,-2-3-3,-3 3-11,-3 0-4,3-1 2,0 2 3,-1-2-1,-1 2-2,3 1 8,-3 0-8,-3 1-4,2-1-3,-3 2 2,3 0 1,-2 0 0,0 0 0,4 2-2,-1 2 1,2 3-1,-1 3 0,1 3-10,4 3 4,1 4 7,4 0-7,0 1 4,0 2 2,7-1 2,4-1 3,7 0 2,-1-1 0,3-2-4,4 0 1,4 0 5,-1-1 0,3-1-5,-2 0-2,-1 1 2,-3 0-2,-2 1 2,1-2-2,-7 1 0,-1-2-1,-4-2-1,0 0 2,-5-5-1,-3 0-3,-1-2 0,-2-3 4,0 2 0,-2-1 11,-14 1 40,-4-1-9,-3-1-21,-1-1-14,0-1-3,4-1-2,0 0-2,-1 0-6,3 0-21,0 0-28,4 0-35,4 0-11,6 0-38</inkml:trace>
  <inkml:trace contextRef="#ctx0" brushRef="#br0" timeOffset="161088.9391">10191 2193 29,'0'0'113,"0"0"-18,0 0 19,0 0-51,0 0-7,0 0 2,0-22-12,0 22-19,0 0-14,0 0-13,0 0-5,0 8-7,-9 14 12,-7 11 4,-5 6-4,1 4 1,1-3 1,1 1 1,0-5-3,2-3-1,4-2 1,-2-2-18,1-2-24,1-4-16,0-2-26,2-5-6,2 0-8,-1-4 42,2-3-94</inkml:trace>
  <inkml:trace contextRef="#ctx0" brushRef="#br0" timeOffset="161458.7852">9893 2216 80,'0'0'7,"0"0"-7,0 0 25,0 0 10,0 0-10,50 92-16,-39-76-8,-5 0 6,4-3-4,-4-1-2,0 0-1,0-1-7,-1-2-38,-1-3-96</inkml:trace>
  <inkml:trace contextRef="#ctx0" brushRef="#br0" timeOffset="162176.2058">10561 2221 20,'0'0'46,"0"0"22,0 0 65,0 0-43,0 0-18,0 0 1,-58-74-39,46 71-12,-1 3-20,0 0-2,2 0 0,-3 0-2,-2 9-2,5 4 4,1 6-1,0 0-10,4 5 3,3 2 5,3 1-2,0 1-3,0 3 8,4-1-9,8-2 9,-2-1-1,4-1 1,2-3 0,2-2 1,-6-2 2,6-1 0,-5-1-2,-2-2 2,2-2-3,-5 1 1,-1-2-1,-2-2 0,-4 1 0,-1-1 2,0 0 0,0 0 3,-4-1 10,-8-1-6,-6-1-3,0-1 8,-6-3-10,0-1 4,2-2-5,1 0-2,-3 0-1,3 0-16,2-6-33,1-2-51,4 1-30,6-4-82</inkml:trace>
  <inkml:trace contextRef="#ctx0" brushRef="#br0" timeOffset="163417.2296">10791 2259 119,'0'0'57,"0"0"10,0 0-22,0 0-25,0 0-8,0 0-6,37-10 2,-25 7 3,7 0-4,-1 2-2,6-2 1,6 0 8,4-1 15,4-1-13,3-1-9,-3 0-7,-4 1 4,-6 1-3,-5 1-1,-5 1-1,-2-1-3,-2 2-25,-5 1-48,-1 0-42,-5 0-29</inkml:trace>
  <inkml:trace contextRef="#ctx0" brushRef="#br0" timeOffset="163749.2018">11031 2266 79,'0'0'74,"0"0"-10,0 0 6,-12 82-27,10-59-14,2 1-9,0-1 9,0-2-7,0-2-4,0-2-12,0 0-4,0-1 1,0-1-2,2 0 2,1 0-3,0 2 3,-3 0-3,3-1 0,-1 0-21,1-1-50,1 1-30,3-6-59</inkml:trace>
  <inkml:trace contextRef="#ctx0" brushRef="#br0" timeOffset="164118.783">11447 2337 128,'0'0'124,"0"0"-70,0 0-47,0 0 1,0 0-8,0 0 61,-7 91-29,1-59 7,1-3-11,-1-2-15,2-4-9,-1 0-3,2-3 3,1-2 0,0-2-4,1-2 1,-1 0-2,1-4 1,1-1-21,0-1-19,0-6-93,0-2-75</inkml:trace>
  <inkml:trace contextRef="#ctx0" brushRef="#br0" timeOffset="164466.2098">11411 2332 112,'0'0'82,"0"0"-32,0 0 27,0 0-20,0 0-33,0 0-6,48-69 3,-32 58-9,1 1-4,4 2 3,-6 1-10,6 1 0,-4 1-1,0-1 0,-1 3-1,-2 2-3,-2 1 4,0 0-2,-2 0-6,-2 0-25,0 0-19,-3 0-1,-5 0-35,0 4-32</inkml:trace>
  <inkml:trace contextRef="#ctx0" brushRef="#br0" timeOffset="164767.0279">11365 2546 7,'0'0'77,"0"0"-17,0 0-51,0 0-5,94-28 1,-75 27-4,-3 1-1,-3 0-1,-3 0 0,-4 0-4,-1 6-4,-5 3-27,0 0-71</inkml:trace>
  <inkml:trace contextRef="#ctx0" brushRef="#br0" timeOffset="165020.9665">11450 2693 18,'0'0'80,"0"0"-14,0 0 51,0 0-34,108 10-17,-78-10-21,1 0-20,-3-4-16,-1 1-5,-2 1 1,-1 1-5,-1 1-2,-1 0 0,-4 0 1,-6 0-64,-6 3-63,-3 0-43</inkml:trace>
  <inkml:trace contextRef="#ctx0" brushRef="#br0" timeOffset="166217.6738">11968 2295 45,'0'0'33,"0"0"-23,0 0-1,0 0-9,0 0 58,0 0 12,3 111-13,-3-74 11,0 1-39,0-5-10,0-1-11,0-4 2,0-4-9,0-3 1,0 1-1,0-6 2,0 0-3,0-2-8,0-2-28,0-3-35,0-3 18,0-6-114</inkml:trace>
  <inkml:trace contextRef="#ctx0" brushRef="#br0" timeOffset="166988.663">11974 2382 74,'0'0'55,"0"0"10,0 0-23,0 0-12,0 0-19,0 0-3,34-80-6,-22 65 5,1 1 6,1 1 14,1 2-15,0 1 2,1 0-4,-2 5-2,-1 2-3,-4 1 0,-1 2-4,1 0-1,2 6-6,1 11-6,0 4 12,-4 3 5,-2 1 28,-2 3-14,-2-3-4,-1 1-6,-1-1 1,0-4-6,0-2 6,0-4-10,0-4 3,0 0-1,0-4-1,0 0 4,0-4-3,0-3 0,0 0 1,0 0 5,2 0 5,-1 0 4,4-13 32,2-8-36,4-5-13,1-5 2,2-4-2,3-1 0,1 0-1,1 5 0,-2 4-1,-3 5 2,0 6 0,-5 3 0,3 2 0,-5 2 0,1 5 0,0 0-2,0 3-1,3 1-3,2 0 0,0 15-3,1 9-1,1 5 5,-6 1 5,-3 1 2,-1 0 8,-3-4-5,-2-4-1,1-3 1,-1-2 1,0-4-6,0 0 4,0-1-4,0 0 1,0 1 0,-1-1-2,-2 0-6,0-3-8,3-1-40,0 0-90,0-1-15,0-5-12</inkml:trace>
  <inkml:trace contextRef="#ctx0" brushRef="#br0" timeOffset="168561.726">14007 2430 38,'0'0'50,"0"0"6,0 0-11,0 0-12,0 0 14,0 0-4,-56-24-13,40 24-4,2 0-4,-1 0-6,-3 0-5,3 3 2,2 4-7,-2 4-1,-2 2 0,1 3-1,1 2 1,1 3-4,0 1 2,2 2 16,0 1-3,7-1 11,4-3-17,1-1-1,0 0 2,3-5 4,10-1-6,2-5-5,4-2-2,7-2 6,5-5 3,5 0-2,3 0-4,-2-8-2,-2-2-3,-7-1-14,-6 2-49,-4 0-77,-9 2-86</inkml:trace>
  <inkml:trace contextRef="#ctx0" brushRef="#br0" timeOffset="171870.5653">14446 2475 92,'0'0'59,"0"0"7,0 0-16,0 0-3,0 0-19,0 0 17,-14-50 15,7 44-22,0 2-4,-2-1-9,0 4-15,-3 1-5,-2 0-3,0 0-2,0 0 0,2 6-2,0 6-2,3 3 1,-4 3-3,7 3 5,-2 1-4,5 1 3,2 0-2,1-2 4,0-1 0,0-4 0,0-3-3,4 1 3,7-3 0,5-3 3,2 0 1,8-2 3,-1-1-4,3-3 3,-3-2-4,1 0 1,-2 0-1,-3 0 0,-1 0 0,-3-4-1,-5-2 0,-2-2 5,-4-2-2,-1-1 4,-4-4-4,-1 1 1,0-3-5,0 0-2,-7-1 0,-4 0 2,1 3 2,3 2-2,-4 2 0,5 2-4,-4 1 4,1 3-1,1 0 1,1 0 0,-1 2-1,5 0 0,2 2 1,1 0 0,0 1-2,0-2-7,0-1 9,1-2 0,11-1-4,0 1 0,2 0 0,5 0 1,-1 1 0,-2 2 2,4 2-1,-4 0 0,4 0-2,-1 5-1,-1 6 5,1 0-3,-1 4 3,0 0-5,-3-1 5,-2-1-5,-5 0 2,-4-1-1,-2-1-6,-2 3 10,0-1 0,0 0 3,-6-2 4,-2-1 2,1-2-9,0-1 4,1-3 0,1 0-3,4-3-1,-1-1 1,2 0 0,0 0 2,-3 0 4,3 0-7,0-8-5,0-3-13,0-7 11,3 0-9,11-3 1,2-1-10,-1 3 14,0 2 8,-3 2 3,1 1 0,-1 1 0,4 0 0,-2-1-4,2 3 3,-1 2 0,0 3 0,-3 2 1,-3 4-2,-3 0-2,1 0-8,-1 6-6,-1 9 1,1 0 10,-3 0 4,6-1 3,-5 1 2,2-4 1,2 2 7,-2-5-5,4 2 0,-2-5-2,-1 2 3,5-3-3,-3 1-1,3-2 3,0-1-2,-2 0 1,1-2-1,2 0 0,-1 0 5,1 0-5,1-6 3,-2-6-1,3-1-1,-3-5 3,-2-2-7,-1-1 2,-1 2 0,-4 2-2,-1 3 3,-1 2 1,2 2 1,-3 2 3,1 2 5,-1 3-3,-1 3 11,2 0-9,-1 0-12,4 0-6,4 4-11,1 10 15,-1 1-5,2 2 0,-4 1 1,3 0 2,-3 2 4,-3 1 6,-2-3-6,-2 0 7,0 0-2,0-2-1,-5 2-1,-6-3 7,1-2-6,0-2-4,1-1 0,0-3-3,3-1-7,1-3-11,2 0 6,2-1 1,1-2 14,0 0 0,0 0 7,0 0 0,0 0-4,0 0 7,0 0 0,0 0 2,1 0-6,7-3-6,4-2-2,0-1 1,1 0 1,2-2 0,0 2 0,3 1 0,-2-2 0,1 3 0,0-1 0,-3 3-2,1-3 2,-2 2 0,1-2 0,1 2 2,-3-1-2,-1-2 1,0-2-1,-3 1 4,-1-4 0,-1 1 18,0-4 9,-2 0-29,1 1 2,-4 0-3,1-1 0,0 4 2,-2 0 0,0 3-2,0 2 2,0 4 4,0-1 10,0 2-15,0 0-2,0 0-6,0 0-3,0 8 1,-2 7 7,-3 3 1,-1 2 0,3-1-2,0-1 1,0-2 1,2-2 0,1-1 0,0-3-2,0-4 1,0 0-2,0 0 1,3-2 2,7-1 1,4-1 5,-2 0-1,4-2-5,1 0 0,0 0 0,0 0-7,1-7 4,-3-4-5,-1-3-3,0-3 2,1-1 0,-5-2 5,-1-2 4,-2 2 0,0 4 0,-4 2 0,1 5 3,-1 4-3,-1 0 6,-1 5 10,-1 0-3,0 0-13,3 0-4,3 0-8,4 6 7,1 9 0,3 1 4,0 2 1,-2 2 0,0-2 2,-3-1 7,-1-1-1,-2-2-2,1-1-5,-4-1 2,2-1 3,-4-2-1,-1-2-3,0 0 0,0-3 1,0 0-2,0-1 2,0 1-1,-3-1 3,-3-2-3,-3 1 5,0-2 1,3 0-6,0 0-2,2 0-1,1 0-1,3 0 2,0 0-2,0 0 0,0 0 0,0 0-4,0 0 2,0 0-5,0 0 7,0 0 2,7-5 4,2-1-4,5-3 0,4 0-1,-1-3 1,1-3 1,3-2 1,1-2-2,0-4 3,3-6-2,0 0 0,-1-5-1,-3-2 2,0 3-1,-5 0 2,-4 3 0,-3 0 5,-3 1 6,1 2-3,-4 2-5,-3 2 9,0 2-3,0 1-3,0 7 1,0 2 6,0 6-14,0 0 0,0 3-2,0 2-1,0 0-4,-1 0 2,-2 0-4,-3 2-4,0 14 3,-1 7 6,-2 5 1,0 6 1,1 2-2,1 3 2,2 2-2,1-2 1,1-2 1,3-7-1,0-2-1,0-6-1,1-2 3,7-4-1,1-1 1,3-1 0,-5-3 0,2-4 0,0-1 0,1-1-1,-2-4 1,3-1 1,2 0 2,0 0-1,5 0 0,0-11 2,3-4-3,0-3-1,-2-3-2,2-2-3,0 1 5,-4 4-2,-4 3 0,-4 6 2,-5 4 2,-1 2 1,-1 0 3,-1 2-4,-1-2 5,2 3-3,-2 0-4,2 0-4,-1 0-1,3 0-6,2 4 0,3 10 7,-1 3-2,2 1 5,-1 0-3,-1 0 4,1-2 0,-1-1 0,0-1 2,-2-2-2,0 1 0,3 1 1,-3-2-1,0 1 0,-3-2 0,-3 1-6,0 0 3,-3 2 1,-15-2-5,-5 0 2,-2-2-21,-2-2-38,0-3-39,2-3-124</inkml:trace>
  <inkml:trace contextRef="#ctx0" brushRef="#br0" timeOffset="172657.0956">15975 2248 36,'0'0'128,"0"0"-50,0 0-14,0 0-39,0 0-14,0 0-1,0 0-6,66-8 16,-38 7 21,0-1-8,-1-1-9,-1 1-15,2-1-1,2 1-5,-2-1 2,-1 0-5,-3 3 0,-6 0 0,0 0 0,-2 0-1,-2 0 1,-1 0 0,-1 0 0,-4 0-2,-5 0-5,-3 1-39,0 2-69,0 1-137</inkml:trace>
  <inkml:trace contextRef="#ctx0" brushRef="#br0" timeOffset="173321.2851">15532 2219 123,'0'0'223,"0"0"-134,0 0 15,0 0-46,0 0-30,0 0-5,0-11-1,0 10-19,0 0-2,0 1-1,0 0-9,0 0-39,0 0-47,0 0-119</inkml:trace>
  <inkml:trace contextRef="#ctx0" brushRef="#br0" timeOffset="174160.8963">15865 2222 30,'0'0'58,"0"0"-15,0 0-8,0 0-10,0 0-8,0 0-5,0-1-6,0 1-1,0 0-3,0 0 0,0 0-2,0 0 0,0 0-3,0 0 3,13 0 1,-1 0 5,6 0-1,0 0-2,3 0-2,3 0 2,-2-2-3,2 1 3,-3-2-3,-3 1 0,-3 2-4,-3-2-20,-2 2-43,-4 0-42</inkml:trace>
  <inkml:trace contextRef="#ctx0" brushRef="#br0" timeOffset="176868.0984">17573 2321 64,'0'0'71,"0"0"-6,0 0-29,0 0-18,0 0-3,0 0-4,-25-1 1,17 1 9,-4 3-4,3 8-10,-1 2 1,-3 3-7,2 4 4,-1 3 0,5 3 1,-1-2-4,5 1 0,2-3-4,1 1 7,0-5-8,0-1 6,3-4-3,6-4 3,0 0 1,2-3-2,2-1 2,4-2 9,5-3-1,3 0 2,0 0-6,-4 0-4,-4-5-1,-6-2 4,-3-2 3,-1-5 5,-2-1 10,-2-4-15,1-4-6,-4-2-3,0-3-1,0 0-3,0 2 0,0 3-1,-4 5-1,-2 5 3,-2 2 2,2 4 0,0 2 0,2 2 3,1 3-1,3 0-4,0 0 2,0 0-3,0 0-7,0 0-3,0 7 1,0-1 4,0 1-1,0 1 7,7-4 4,1 0-1,2-1 4,3-1 3,3-2 0,1 0 0,1 0-2,5 0 1,-4-7 0,1-1-1,-3-3 5,0-1-1,1-4 2,-2-3 5,2-4-9,-3-3-3,-3 1 0,-3-6-2,-1 2-2,-4-3 1,-3-2-1,1 2 11,-2-1 10,1-1-20,-1 6 3,0 4-2,0 4-2,0 11 0,0 3 12,0 6 11,0 0-14,0 0-4,0 0-6,0 0-5,0 15-4,0 17 0,-8 10 7,-2 8 2,3 4 1,-2 1 3,0 1 5,5 0-5,-1-4-2,2 1-1,2-3 0,1-5 3,0-1-3,0-2-1,0-2-1,0-1 1,0-1 9,0-2-3,1 1-2,4-3-4,1-1 1,1 0 1,-1-1-2,0-2 0,-2-3 2,3-4-2,-3-1 0,3-4 0,-4 0 0,0-4 2,-1-4-2,-1-4 0,-1-2 0,2-1 1,-1-3-1,-1 0 2,2 0 3,-2 0 2,1 0 4,-1 0-3,2 0 7,-1-7-4,-1-3-2,2-4-6,-1-2-2,2-4 2,0-3-3,-2-3-7,1-2-2,-2 0-9,0-1 1,0 2 6,0 3-9,0 3-5,-9 3 6,-1 3 11,2 4 1,2 2 0,-1 4 7,6 0 1,1 2-1,0 0 0,0 0-3,0-1 3,0-5 0,10 2-2,6-2 0,8-1 0,7-3 2,4 0 0,1 1 1,-2-2-1,-1 4 0,-5 1-7,-4 2-20,-5 2-20,-5 3-41,-5 1-41,-2 1-67</inkml:trace>
  <inkml:trace contextRef="#ctx0" brushRef="#br0" timeOffset="178789.153">19099 2236 98,'0'0'59,"0"0"32,0 0-43,0 0 20,0 0-26,0 0-20,0 0-8,12-65 9,-6 59-9,0 0-5,0 0-5,3 0-3,0 2 1,2-1 1,-1 0-2,2 1-1,-2 2 0,4 2-1,-4 0-1,4 0 0,-3 5-3,2 7 3,-3 5-2,0 2-7,-4 2 0,-1 2 11,-4 2 2,-1 3 10,0 0-6,0 2 0,-10 0 7,-5 0 5,-1 2-5,-5-2 1,0-3-6,0-1-7,-1-2-1,-2 0 0,1-3 4,-1 0-3,1-5-1,2-2-15,4-3 12,3-4-6,1-1 9,4-3-3,4-1 1,2-2 2,3 0 9,0 0 0,0 0 0,0 0 0,0 0-4,10 0 2,8-5-7,9-1-5,7-1 4,2-1 1,4-1 1,-3 0 2,-2 3-3,-2 0 0,-7 1 0,-3 2-44,-11 0-31,-6 2-34,-3 1-32,-3 0-63</inkml:trace>
  <inkml:trace contextRef="#ctx0" brushRef="#br0" timeOffset="182745.5282">20921 2185 53,'0'0'75,"0"0"-28,0 0-21,0 0 25,0 0 4,0 0-5,0 0-4,0-16-1,0 15-14,0-1-4,0 0-2,0-1-7,0-1-8,-4 1-4,1 0-2,-2 0-1,-1 2-3,0 0-3,-4 1 2,-1 0 2,-2 0-2,-1 0 1,1 0-2,-3 0-2,0 2 4,-1 3 0,-2 3 1,0 0-1,0 0 0,4 1-1,0 2 0,3-1 0,-1 1-3,5 0 0,1 2-3,4-1 1,1 0 1,2 2-3,0 1 1,0-1 6,8 4 1,7-1 0,6 0 2,1-2-2,2 1 1,-3-1 3,1 0-3,-3 2 1,-2-3-1,-2-1-1,-3-3 0,-3 1 0,-3-3-1,-5-1-3,-1 1-4,0-2 3,0-1 3,-5 3 2,-11 1 7,-6 1 3,-5-2-1,-2 2 3,0-3-7,3 0-4,1 0 2,1-3-1,4-1-2,5-3 2,0 0 1,4 0 0,1 0 3,1 0-6,1-4-5,1-3 0,2 1-4,1 2-10,0 0-33,2 2-34,2-1-67,0 0-90</inkml:trace>
  <inkml:trace contextRef="#ctx0" brushRef="#br0" timeOffset="184650.6252">21070 2280 12,'0'0'80,"0"0"-28,0 0-12,0 0 1,0 0-9,0 0-15,0-2-10,0 2-7,0 3-12,0 11 5,0 2 7,0 2 2,0-2 0,0 2 1,0-1 1,0 0-4,2 0 0,2-3 0,3 1 1,0-1 1,0-2-1,1-3 4,2-1-4,0-2 4,4-3 1,1-2 0,1 0-1,1-1-2,-1 0 2,0 0-3,-2 0 2,-1 0 0,-4-4-2,0-5 3,0 0 1,-4-2 18,-1-3 5,-1-3 4,-1-1-6,-1-2-7,1 2 0,-2 2-4,0 3-6,0 5 9,0 2-7,0 1 3,0 3 4,0 2-11,0 0-6,0 0-2,0 0-5,0 0-12,0 10-5,0 5 20,0 1 2,0 0 0,0 0-2,0 0 2,1 0 0,5-2 0,1 1-1,2-1 2,2 0-1,1-4 0,1 1-1,2-4-4,0 1 3,1-4-3,0-1 5,0 0 0,-3-3-1,0 0 0,0 0-1,-1 0-4,2 0 6,0-4-3,2-7 3,-1-4 0,-1-3 0,-1-1 0,-1-4 2,0-1 0,-3-3-2,1-1 1,-4 0 2,-1-2 0,-2 2 8,-3-4-9,1 2 5,-1-1-1,0 1 8,0 2-7,0 1-6,0 2 13,0 3 7,0 1-6,0 3-9,0 3-5,0 2 3,0 3-2,0 3 1,0 6-3,0-1 4,-1 2-4,1 0-1,0 0-4,-2 13-9,2 17-5,-1 11 13,-1 7 5,2 3 1,0-1 1,0-2-1,0-1 0,0-5 0,0-6 0,9-3 0,0-3 0,5-4 0,-2-2 0,2-4 0,0-4 3,2-1-2,-4-5-1,1-3 2,-5-3-1,0-2 2,-2-1 0,-3-1-3,4 0 4,-1 0 0,3-6 3,0-11-6,1-1 1,-2-3-2,-1-1-2,-2 0-3,-2 1-1,1 2 5,-4 4 0,0 5-2,0 1 1,0 4 1,0 4 1,0-1 6,0 2-6,0 0 0,0 0-6,3 0-4,6 0-3,6 0 13,8 0 0,3 0 2,4 0 1,0 0-2,-3 0 0,-5 0-1,-5 0-2,-1-3-9,-1 0-22,0 1-24,-2-1-56,-1 2-106</inkml:trace>
  <inkml:trace contextRef="#ctx0" brushRef="#br0" timeOffset="186207.0934">22012 2403 5,'0'0'45,"0"0"-10,0 0 22,0 0-24,0 0-2,0 0 14,32 0-10,-26-3-7,2 0-3,-2 1-1,1-1-5,2 0-5,-3 0 3,0 0-9,0-1-1,0-1-2,0-1 1,2 0-4,-1 0-2,2 0 1,-3-3-1,0-2 6,0 1 5,-1-4 11,0-1-14,-2 2-8,0-1 3,-1 2-1,-1 3-2,-1 3 0,2 3 4,-2 1 5,0 2 4,0 0-13,0 0-1,1 0-12,2 5-15,3 12 16,5 6 5,-2 2 0,1 3 4,2 3 3,-2-4 1,1-1 7,2-4-4,-2-2-3,2-1 1,-4-2 0,0-4 0,-3-1-1,-1-3-1,-3-1-1,-2-3-3,0-1-1,0 1 5,0-1 3,-14-1 2,-10 0 0,-7 0-5,-2-2-47,3-1-21,3 0 10,7 0 26,4 0 5,6 0-25,0-1-51</inkml:trace>
  <inkml:trace contextRef="#ctx0" brushRef="#br0" timeOffset="188174.7173">22568 2277 41,'0'0'73,"0"0"-23,0 0 9,0 0-1,0 0-9,0 0 0,0-23 9,0 23-4,0 0-21,0 0-22,0 0-11,0 0-9,0 12-17,-1 9 20,-1 3 3,-1 2 1,1-1 2,2-1 4,0-3 1,0-3-2,0-3-2,11-1 2,3-4 1,2 0 5,2-5 0,3 0 0,0-2 1,1-3-4,-2 0 0,0 0-3,-2 0 1,0-8-2,1-3 0,-5-3 2,-2-3 2,0-1-4,-3-1 5,-2-1-5,1-1 0,-2 4 0,-2 2 0,-1 5-1,0 4 4,-1 1 0,-1 5 1,-1 0-6,0 0-2,2 0-3,2 3-13,2 14 2,0 5 11,0 7 0,-1 1 1,-4 2 4,-1 1 1,0 0 2,0-1 7,0 0-3,-5-1 0,-5-2-1,-3-3-4,-1-1 1,-2-2-1,2-4 0,0-1-1,1-3 3,1-3-2,2-1 1,3-3-3,1-3 0,1-2 0,2-1-1,-1-2 1,2 0 0,1 0 13,-4 0-8,2 0-1,2-2-2,-2-4-1,3 0-1,0-2-4,0 0 0,0-5 4,0 2-3,4-6 4,11-1-2,0 1-6,3 0-9,-1 3 7,0 2 4,1-2 5,5-1 0,0 2 0,1-4 0,-1 2 0,2-2-1,-1 0 1,0 1 0,-3 0 1,-3 1 0,-2-1-1,-4 3 1,-1 0 0,-4 0 1,-3 1 1,1-1 3,-2-1-3,0 0 3,1 1-2,-1 0-4,2 2-1,-4 5 1,2 2 0,-3 2 0,0 1-2,0 1 1,1 0-5,4 4-10,3 13 1,2 5 8,2 4 4,0-1 3,0 0 0,1-4 0,-2-3 0,2-2 3,-2-1-2,-4-4-1,-1-2 0,-2-3-2,-4-2-2,0 1-5,0-2 5,0 2 2,-13-2 2,-3-1 6,-2 1-6,0-3-12,3 0-54,3 0-44,-1 0-23,1 0-98</inkml:trace>
  <inkml:trace contextRef="#ctx0" brushRef="#br0" timeOffset="190565.6296">23151 2513 29,'0'0'28,"0"0"2,0 0-7,0 0 16,0 0 20,0 0-22,96 0-6,-81 0-5,3 0 0,-2 0-5,4-5-4,-1-1-11,-1-1-2,0-4 4,-3-1-2,0-3 12,-2-2-4,2-2-2,-4-4 4,2-4-10,-4-2 3,1-4-2,2 1-1,-4-3-6,-1 3 7,-2 1 11,-2 0-6,-2 1-11,-1 2 9,2 1-5,-2 1 5,0 3-4,0 1 8,0 4 1,0 1 4,0 5-10,0 6 9,0 3-10,0 3 8,0 0 1,0 0-15,0 0-2,0 3-10,0 21-13,-6 12 21,-3 11 1,0 6 2,0 1-2,1 0 3,2-1-3,2-4 2,4-3 0,0-6 1,0-7-2,0-4 1,10-4-1,5-5 0,0-2 0,3-4 3,2-7-3,2 0 5,0-5-3,2-2 3,3 0-2,-2 0-3,-1-1-2,0-10-4,-3-2 3,0-4-4,-3-1-3,-5-3-9,-1-3-14,-3-2 13,-6-1-24,-3 3 31,0 3-5,0 3-2,-3 5 14,-6 0 6,3 8 9,2 0-7,1 5 22,-2 0-24,-1 0-2,-6 12 0,2 10-1,-1 3 2,1 0 1,6-2 0,2-1 4,2-2 0,0-4 0,0-2-2,0-4-1,6 0 6,7-5-1,1-2 3,4 0 3,1-1-8,4 0 2,0-2-5,-2 0 1,-1 0-1,-1 0 3,-2 0-3,2-2 4,-2-8-3,0-1 4,1-1-5,-1 1 0,-3 3 2,-2 1-3,-1 1 1,-4 5-2,-2 1-1,-4 0 2,2 0-1,2 0-2,-1 0 2,1 0-3,0 7-4,-2 5-11,0 5 19,-1 1 9,-2-1-3,0-1-2,0 1-4,0-4 6,0 2-4,0-3 6,0-3-4,0 2 4,0-3-6,0-3-1,0 0 1,0-2-2,0 0 4,0-3-2,-2 0 2,2 0 3,0 0 5,0 0 3,0 0 24,0-8-21,0-6-18,0-6 0,6-3-11,7-1-7,4 2 4,-5 2-9,2 3 18,-4 6 3,-4 1 4,1 5-3,-4 2 1,-1 3 0,-1 0 0,1 0 0,-1 0-2,2 0-8,0 0 2,4 7-1,-3 4 2,2 2 1,-5 1 2,1-1-5,-1 0 5,-1 1 3,0 0 1,0-1 4,0-2-2,0-1 0,0-3-2,0-2 5,0-2-3,0-1 2,0-2-3,0 0 1,0 0 2,0 0 3,0 0 9,0 0 9,0-8-5,2-7-20,4-4-3,4-4-6,7-2 0,-1 1-10,3 1 2,-3 6 5,1 4 4,-2 2-5,-4 7 7,-4 1 2,-2 3 2,-1 0-4,3 0-4,-1 12 1,2 4-6,-3 2 3,1 0 2,-1 0 10,-2-1 3,3-3 7,0-1-3,0-1-3,3-3 12,-3-1-12,2-5 2,-1 0-2,6 0 3,1-3-1,2 0 0,2 0-2,-3 0-1,-1 0-2,-3-5-1,0-5 4,0-2 0,0-2-3,0-3 0,-1 1 0,2-3 1,-1 1-4,-2-4 4,1 4-1,-4 0 3,-3 3-1,-2 0 3,1 3 3,-2 2 16,0 0 19,0 4-34,0 2 4,0 0-8,0 2-5,0 2 1,0 0-2,0 0-10,0 12-14,0 9-1,0 6 23,3 0 2,0-3 0,2-1 3,2-2-3,2-5 0,0 1 0,3-3 3,-3-4 0,-3-2 1,-2-2-4,-4-2-1,0 3-5,0-3-18,0 2-11,-15 2-1,-9-3-30,-2-3-109,-3-2-125</inkml:trace>
  <inkml:trace contextRef="#ctx0" brushRef="#br0" timeOffset="191490.1195">23198 2186 99,'0'0'89,"0"0"-8,0 0-12,0 0-23,0 0-15,0 0-6,0 0 1,21-11-20,1 8-6,9-1 1,10-2-1,8 1 0,8-1 0,10 1 0,4-2 0,7 0 1,-1 1 0,-6 0-1,-10 0 0,-11 0 0,-15 0 0,-10 1-3,-11 1-39,-4 2-46,-7 1-30,-3 1-52</inkml:trace>
  <inkml:trace contextRef="#ctx0" brushRef="#br0" timeOffset="195964.6422">25142 2576 91,'0'0'81,"0"0"3,0 0-20,0 0-28,0 0 5,0 0 2,0 0-21,0 0-11,0 0-11,0 0-5,0 0-13,0 0 4,0 1 11,0 9 3,0-2 0,0 2 3,0 0-3,-9 2-15,-3 0-37,-4 1-37,0-2-42</inkml:trace>
  <inkml:trace contextRef="#ctx0" brushRef="#br0" timeOffset="205821.809">25555 2475 19,'0'0'67,"0"0"-22,0 0-21,0 0 1,0 0 7,0 0-8,0 0-6,0 0-1,0 0-2,0 0 0,0 0 1,1 0-5,1 0 3,3 0 14,-1 0 0,4-4-25,3-6-3,1 2 1,2-3-2,-4 1 1,-1-1 0,0 0 1,-3 1 0,-2 2 4,-2 2-4,0 3 0,-2 0 8,1 2-7,-1 1-2,0-2 1,0 2-1,0 0-5,0 0-4,0 0-8,0 0-6,0 15 1,0 7 22,-3 1 0,-2 1 10,2 1-7,2-6-3,1-1 1,0-3-1,0-3 0,0-1-4,0-2 4,9-3 0,3 0 2,3-3 3,3-3 3,6 0 5,1 0 0,0 0 0,1-9-1,-2-3-4,-3 0 1,-1-2 11,-3-1 9,1-1 4,-2-4-19,-1 1 2,-3-4 2,3-3-5,-5-2-5,4-5-5,-2-2 0,0-1 0,-1-1-2,0 3 1,-3 0 2,-1 2 1,-6 2 7,1 1 4,-2 2-6,0 4 1,0-1-4,0 2-4,0 2-2,0 1 2,0 3-2,0 6 4,0 2 11,0 3-8,0 2-4,0 1 2,0 1-1,0 1-2,0 0-2,0 0-1,0 0-5,-2 3-3,1 19-8,-3 13 11,-1 13 5,1 6-1,-1-1 1,-1 0 0,3-3 2,0-2-2,3-6 3,0-3-3,0-6 1,10-5-1,3-4 0,1-4-1,3-4 2,-1-2-1,-1-5 2,1-1-2,5-4 3,3-4 4,5 0-4,4 0-3,-1 0-9,-2-7-34,-1-1-18,-4 2-42,-4-1-90,-8-4-107</inkml:trace>
  <inkml:trace contextRef="#ctx0" brushRef="#br0" timeOffset="206207.2935">25826 2252 245,'0'0'44,"0"0"3,0 0-38,0 0-4,0 0 8,114-4 18,-68-2 5,4-2-12,2-1-11,-5 2-6,-5 0-5,-7 3-2,-6 0-1,-5-1-14,-7 2-86,-4 0-88</inkml:trace>
  <inkml:trace contextRef="#ctx0" brushRef="#br0" timeOffset="206508.0454">25698 2049 241,'0'0'48,"0"0"-48,0 0-1,0 0-51,0 0-77</inkml:trace>
  <inkml:trace contextRef="#ctx0" brushRef="#br0" timeOffset="207833.804">26875 2356 76,'0'0'110,"0"0"-55,0 0-4,0 0-50,0 0-1,0 0-1,0 0 1,0 0 0,2 0 9,7 0 4,1 0-1,1 0-7,-1 0-2,-1-1 3,4-4-2,-2-1-2,0 0 3,-1-2 0,-3 1-3,-1 0 3,2-1 10,-1 1-12,-4 1-3,0 2 1,-1 1 4,-2 2 0,0 1 6,0 0 28,0 0-11,0 0-6,0 0-9,0 0-12,0 0-1,0 0-4,0 0-3,0 0-8,0 4-2,0 11 16,0 5 0,0 2-1,0 3 2,4-3 6,4-1 1,3-2-7,0-4 3,4-4 1,-2-1 0,1-5 5,2-2-2,3-3-1,4 0 3,4 0-3,3-13-2,3-3 0,-1-6-4,0-2-12,-2-3-11,-7 0 2,-2 0 12,-7 2 8,-1 2 1,-4 3 5,-3 5-5,-1 4 8,-2 3 6,0 2-5,-2 2-5,2 3-4,0 1-4,3 0-6,1 1-5,6 13 14,-2 1 1,1 4 4,1 0 8,-2-1-2,0 3 6,-1-4 2,-1-1 8,-2-1 4,0-3-11,-2 0-13,-2 0 3,-3 1-3,0-3 1,0 2-5,-1 0 0,-16 0 4,-5-1 0,-4-3-6,-2 0-28,-5-5-57,2-3-154</inkml:trace>
  <inkml:trace contextRef="#ctx0" brushRef="#br0" timeOffset="208112.4777">27107 2123 495,'0'0'70,"0"0"-48,0 0-13,0 0-9,0 0-1,0 0-12,-2-32-24,11 31-105,9 1-118</inkml:trace>
  <inkml:trace contextRef="#ctx0" brushRef="#br0" timeOffset="209352.9329">28518 2207 99,'0'0'101,"0"0"-15,0 0-20,0 0-12,0 0 6,0 0-18,-61-33-12,47 31-12,0 2-1,-2 0-15,0 0 0,1 0 1,-3 0-1,-1 10 2,2 5-4,-3 4-3,2 8 0,-3 5 2,2 2 1,5-1 1,2 1-1,8-4-5,4-4 2,0-2 3,7-4-2,14-3 2,6-2 2,6-6 6,4-5 0,2-2-2,0-2 0,-1 0-4,0-7-2,-1-6-12,-6 2-25,-5 0-79,-7-1-102</inkml:trace>
  <inkml:trace contextRef="#ctx0" brushRef="#br0" timeOffset="210903.7425">28970 2231 23,'0'0'81,"0"0"2,0 0-35,0 0 12,0 0-25,0 0-10,-46-38-15,29 38 0,-5 0-7,-3 0-3,-4 8 5,4 10 4,2 5-4,3 4 6,0 2-3,5-3-2,2 0-4,6-3 2,4-5-4,1-5-7,2 1-8,0-4 13,8-2 2,6-2 6,4-3-1,6-3 10,5 0-3,2 0-4,-1-5-8,-5-5-9,-7-2 9,-2 1 0,-5 2 1,-2 2 2,-5 2-2,-1 2 1,-1 2-1,-2 1 3,0 0-3,0 0 0,0 0-1,1 0-14,2 0-11,2 6 11,2 3 14,2-2 1,0 1 4,3-2-3,3-2 4,0 1-3,7-4 0,4 1 2,-1-2-3,2 0-1,-3 0 1,0-2-2,-1-7 2,0-6 0,-2 0 2,1-4-3,-3-4 3,-1-3 0,-1-2 2,-7-5 4,1-3-2,-4-3 5,-3-3 10,1-6-12,-2-1 10,2-4-15,-4-4-2,2 4 7,-1 6-1,2 4-9,-3 9 0,2 6 2,-3 9-1,0 6 2,0 5 3,0 5 9,0 3-4,0 0-9,0 0-3,-3 4-12,-11 21 10,-7 12 1,-3 15-1,1 17-1,1 4 2,4-1 0,3-2 1,6-13-2,5-7 0,4-5 2,0-6-2,0-6-2,0-3-5,10-4 9,2-4 1,3-4 1,2-1 0,2-5 1,2-3-3,0-1 0,6-6 7,1-2-2,-1 0-4,3 0 4,1-4-2,0-13 4,2-5-3,0-5-3,-2-5 2,1-5-2,-4-4-1,-3 0 0,-4-1 0,-6 0 3,-6-2-3,-2 1 6,-5-3-6,-2 1 3,0 5 13,0 5-5,0 8 3,-5 8-5,0 8-3,2 6 3,1 4-7,1 1 0,-1 0-2,1 0-5,-4 12-6,-4 24-1,-4 14 11,-2 8-1,5 2 2,2-7 0,6-3 4,2-5-3,0-6 3,0-2-3,0-6-1,8-5 1,5-4-1,2-4 0,5-3 1,-1-4 2,2-4 0,4-2 0,4-3 1,-1-2-4,-3 0-1,-5 0-26,-2 0-18,-8-2-16,2-7-51,-5-2-176</inkml:trace>
  <inkml:trace contextRef="#ctx0" brushRef="#br0" timeOffset="211759.3339">30103 2261 30,'0'0'34,"0"0"11,0 0-5,0 0 3,0 0-4,0 0-3,86 3-10,-73-3-13,-4 0-2,-1 0-2,-2-5 18,1-2-16,-2-2 9,-1 0-3,-2 0 43,-2-1-46,0 2 0,0-1 10,0 3-23,0 1 3,-9 1-4,-5 1-3,1 2 1,-6-1 2,0 2-1,0 0 0,-3 5-1,1 11 2,-3 7 3,3 2 4,5 4-4,4-2-1,7-2-2,5 0 4,0-4 2,0-2 2,10-4-5,4-1 3,3-5 3,4-2-3,2-2 1,4-4 2,4-1-9,1 0-38,-2-1-117,-5-8-206</inkml:trace>
  <inkml:trace contextRef="#ctx0" brushRef="#br0" timeOffset="212461.1297">30598 2195 119,'0'0'66,"0"0"1,0 0 5,0 0-56,0 0-16,-88-15 3,65 33 9,0 8 3,-1 5 12,3 1-15,1 0 21,8-3-22,5-3-11,6-5 0,1-1-1,0-3-4,5-4 5,7-2 7,5-6 6,-2 0-6,2-5 0,3 0 1,2 0 10,1-3-11,-4-6-2,-1-3 0,-1-3 2,0-3-2,-3-5-1,1-4 7,-2-8 7,0-4-14,0-6-3,0-5 1,-3-5-2,1-4 1,2-4 2,-5 0-2,-2 3 1,-5 7 32,-1 12-7,0 11 25,0 10-11,0 10-6,-1 5 9,-1 5-24,1 0-20,-1 8-3,-4 31-24,0 24 13,-2 20 14,3 4 0,5-4 5,0-13-5,0-10 0,12-11-1,1-6 1,6-9 0,6-7 1,0-6 2,6-4-3,4-8-2,0-6-40,2-3-41,-4 0-43,-3-11-318</inkml:trace>
  <inkml:trace contextRef="#ctx0" brushRef="#br0" timeOffset="215030.4568">2142 3687 141,'0'0'98,"0"0"-22,0 0-34,0 0-15,0 0-27,0 0 4,0 31-4,0-3 61,-4 1 5,2 7-29,2 2-13,0-2-6,0 2 1,0-2 4,0-1-11,0-1-5,0-1 2,-1-2 4,-4-4-10,1-3-2,1 0 3,-2-4-4,2-1 2,0-4-2,-1-4-18,1-4-33,3-6-80,0-1-170</inkml:trace>
  <inkml:trace contextRef="#ctx0" brushRef="#br0" timeOffset="215934.5595">2105 3703 82,'0'0'85,"0"0"-8,0 0-22,0 0-17,0 0-16,0 0 0,0-76 0,3 66 3,4 0-5,2 1-5,3-3-3,6 1-7,0 1-4,1 1 3,2 5-4,1 2-2,-2 2-1,2 0 2,-1 3-2,-4 10-6,-1 5 2,-7 7 6,-3 0 1,-6 4 7,0 2 6,-9 2-13,-10-1 14,-5-2-1,0-3-8,-3-2-4,6-4-1,3-7-5,2 0-2,4-6 6,3-4 0,6-3-2,3-1-10,0 0-6,0 0-2,0 0 14,13-1 0,1-3 7,2 2-5,4 2 1,-1 0-1,6 0 1,-2 12-2,5 2 3,-4 2 2,3 2-2,-5-1 3,-2-1-3,-7 1 3,-4-1 12,-3-1-4,-6 2 11,0 0 8,-6 1 8,-9-2 5,-6 0-20,-3 1-2,1-3-4,-2-4-12,0 0 5,0-3-7,-5-6-7,5-1-35,-2 0-36,4-1-44,1-9-81</inkml:trace>
  <inkml:trace contextRef="#ctx0" brushRef="#br0" timeOffset="217592.2715">2712 4021 39,'0'0'93,"0"0"-37,0 0-34,0 0-15,0 0-5,0 0-1,39-34 3,-32 30 7,-1 0 5,-1 2 3,-4 1-2,1 1-11,-1-2-6,1 2 0,-2 0-1,1 0 1,-1 0-4,2 0 1,-1 0-12,1 0-4,-1 9 9,2 5 10,-3 4 9,3 0 10,-2 0 5,2 0-16,0-2 4,2-1 12,1-2-8,0-3-1,1-1-5,-1-1-9,3-4 9,-1 1-4,5-3 2,-1-2 3,3 0 2,3 0-1,4-5-5,-1-6-3,2-1-2,-4-3 0,-2 0 0,-1-3 3,-4-1-4,1 2-1,-5 0 1,-2 2-2,-3 2 2,2-1-1,0-1 0,-2 0 0,-3 2 0,0-2 3,0-1 5,0 0-4,0-1 19,-3 1-6,-2 0-13,1 3 3,0 3-1,1 3 6,0 3 8,1 3-10,1 1 20,1 0-10,0 0-9,0 0-8,0 0-2,0 0-1,0 0 1,0 0 2,0 0 6,0-2-2,0 2 2,0 0-1,0 0-3,0 0-2,0 0 0,0 0-3,0 0-4,0 7-9,0 16-5,0 9 18,6 5 0,-2 4 3,-1 1 8,1 0-3,-4-1-3,2 0 12,-2 0 8,1-4-11,1-4 2,-1-1-6,1-5-7,1 0-2,0-3 2,-3 0-3,3 2 2,-3-4 1,0 2-3,0-3 1,0-1-1,0-4-1,0-2-6,0-7-6,0-2-9,0-5 3,0 0 8,0 0 11,0 0 3,0 0 4,0 0 0,0-8-6,0-2-1,0-6-6,0-7-4,0-6-7,0-4 8,0-6-4,0-2 4,0-5-14,9-3 1,6 2-4,0 3-6,-2 12 1,1 10 22,-8 9 9,-1 8 3,-2 1 27,0 1 2,5 2-23,4-2-9,7 0-4,7 3 0,0 0 2,-3 0-3,-1 9 3,-4 1-1,-6 3 3,-3-2-3,-3 2 3,-2-1 0,-4 1 0,0 2 2,-4 2 0,-15 1 9,-5 0-11,-1-1-8,-3-3-47,-3-3-129,-3-5-150</inkml:trace>
  <inkml:trace contextRef="#ctx0" brushRef="#br0" timeOffset="217993.3543">2852 3714 360,'0'0'69,"0"0"-11,0 0-21,0 0-37,0 0-2,0 0-21,0 0-85,-10 0-109</inkml:trace>
  <inkml:trace contextRef="#ctx0" brushRef="#br0" timeOffset="220800.7956">3797 3982 105,'0'0'81,"0"0"14,0 0-14,0 0-64,0 0 2,0 0 18,-44-39-17,31 33-9,1 1 8,-2 3-1,-3 2-12,-1 0-6,0 0-1,2 0 1,-1 0 0,4 5-2,2 4-5,2 5 7,3 2-7,-1 7-5,4 2 5,1 2 7,2 1 2,0-3 2,0-1-2,3-3 4,9-3-2,0-3-1,2-3 2,-1-1 1,2-3 1,4-4-3,-1-4 0,8 0 3,-1 0 4,6-14-7,-2 0-1,-7-3-3,0-1-13,-7 1 5,-4-1-7,1 1-7,-8 2-3,-1 4 9,-3 1 9,0 4 7,0 2 1,0 4 0,0 0 17,0 0 1,0 0-19,0 2-18,0 11 0,0 2 18,2 1-2,4-2 2,1-2-3,-1 0-1,3-4 4,3-2-1,1-2 1,1-1 0,7-1 7,-1-2-6,2 0 7,1 0-3,1-6-4,-2-5 3,-5 1-2,4-4 0,-6-1-1,-2-3 1,-4-2 0,-4-1 1,-5-1-3,0-1-5,0 1-1,-2-1 3,-10 2 2,-1 3 2,-1 2 2,4 3 43,-2 5 0,3 1-29,1 4 10,0 0-6,3 3-20,2-1 16,3 1-16,0 0-1,0 0-1,0 0-10,0 0-10,0 0 15,11 4 6,2 4 0,8-4 4,-2-1 0,5-1 2,1-1-3,2 2-3,-1 0 0,-1 2 0,-1 1 0,0-2 0,-6 3-2,3-1 1,-5 1 0,-4 2-1,0 3-6,0 2 3,-3 1 5,-3 0 1,1 0 0,-1-2 0,3 1-1,-4-2 0,1-2 3,-1-1-1,0 1 0,-2-5-2,3 2 2,-3-3-1,6-1 1,0-1 2,1-2 0,1 0-3,7 0-1,-2-8-2,2-5 2,-2-3-3,-1 0 0,-4-4 3,2-1 1,-4 0 1,-1-4 0,-1-3 0,-1-1 3,0-6-3,-3-1 3,0-2-5,0-1 1,-3-2 3,0 2 0,0 1 2,0 7 8,0 7-5,0 5 20,-3 8 2,0 3 3,0 5-19,3 2-3,0 1-7,-3 0-5,3 0-7,0 12-11,0 24-17,0 15 35,0 9 3,0 2-3,0-3 2,3-7-2,3-5-2,3-9 2,3-7-2,0-5 1,1-6 0,-2-3 0,1-3 1,1-5-1,-4-2 1,3-2 0,-3-4 0,1-1 1,2 0 7,8-1-3,-1-14-3,5-6-2,-3-3-5,-2-3-7,-4-1 1,-3 2 7,-6 0 4,0 5-2,-3 5 5,-3 5-3,0 5 2,0 3 2,0 3 13,0 0-2,0 0-5,0 0-10,0 0-9,0 10-11,0 11 17,0 4 1,0-1 2,0-3-4,5-2 4,0-3-1,1-5-1,0-1 1,2-3 1,-2-4 0,4-2 1,4-1-1,3 0 9,3 0-7,2-4 1,1-5-1,-7-2-2,-1 1 0,-3-4 0,-2-2 1,-2-3 2,-2-2 2,-2-4-3,1-4-1,-2-4-1,-3-1 0,0-4 3,0-1-3,0-2 2,0-1 1,0 4 2,-6 4 3,0 4 1,1 6-6,1 4 1,-1 6 1,4 7 4,-2 4 1,3 3 3,-1 0-13,1 0-4,0 0-7,0 17-5,0 18 3,0 15 13,0 10 0,0 5-1,1-3 1,3-5 1,2-6-1,0-9-1,2-6 1,2-4 1,7-6-1,0-4-3,6-4 3,2-3 1,1-5 0,-1-3 3,2-4-2,-2-3-1,2 0-1,-3 0 0,-2-6-6,-5-9 1,-2-2-2,-5-5 0,-1-5-1,-3-2-5,-3-1-12,-3 3 14,0 4 4,0 8 7,0 7 0,-3 3 2,0 5 8,0 0-9,-4 5-1,1 15-11,-2 7 8,5 4 2,3-3 1,0 0 0,0-5 1,5-3 2,7-6-3,7-4 1,2-6 0,7-4 6,2 0 1,1-1-8,-1-12-7,-3-1-30,-6-1-39,-2 1-27,-7-2-95</inkml:trace>
  <inkml:trace contextRef="#ctx0" brushRef="#br0" timeOffset="221818.8979">4493 3786 24,'0'0'37,"0"0"-3,0 0 26,0 0-14,0 0-2,102-15 10,-72 9-10,4-2 10,6 1-21,2 0-18,3-1 2,4-1-12,3-1 1,-1 3-6,1-2 1,-3 2-1,-4-1 1,-7 4 2,-7-1 0,-3 2-1,-7 0-2,-6 2 2,-2 1-2,-4 0-2,-1 0 2,-5 0 0,1 0-1,-4 0 0,0 0 1,0 0-1,0 0-12,3 0-52,-3-2-43,0 1-79</inkml:trace>
  <inkml:trace contextRef="#ctx0" brushRef="#br0" timeOffset="222273.397">4835 3598 233,'0'0'210,"0"0"-121,0 0 6,0 0-52,0 0-25,0 0-10,0-5-8,0 5-1,0 0-2,3 0-26,5 0-46,2 0-80,-1-1-122</inkml:trace>
  <inkml:trace contextRef="#ctx0" brushRef="#br0" timeOffset="224379.0854">6928 3586 111,'0'0'97,"0"0"-29,0 0 53,0 0-62,-88-33-23,63 28-1,8 0-13,1 4-6,4 0-5,3-1-4,-1 2-3,1 0-1,-2 0-3,-2 2-1,2 5 1,0 4-1,0 0-1,2 0-1,6 1 0,0 4-3,-1 0 1,4 4-2,0 1 5,0 1 1,0 1 0,7-2 1,2 0-3,5 0 3,2-2-3,3 1 2,2-2 1,0-1 1,0 1 0,-3-4 0,0-1-1,-3 0-1,1 0 1,1 0 1,-1 0 0,-3 1-1,2 0 0,-4-4-1,-4 1 1,2-2-1,-5-2 1,-2 1-2,-2-2 2,0-2 2,0 3 1,-3-2 15,-13 1 19,-4 1-7,-7-2-21,-1-3-3,0-1-3,-1-1-3,1 0 0,6 0-16,2-3-17,5-4-15,2-2-35,3 0-100,-1-2-113</inkml:trace>
  <inkml:trace contextRef="#ctx0" brushRef="#br0" timeOffset="225096.5275">7479 3417 17,'0'0'158,"0"0"-73,0 0 20,0 0-20,0 0-50,0 0-35,-12 24 0,1 8 0,-4 9 33,-4 1 5,5 1-21,-2 1 2,1-3-16,3-5 3,2-3-3,-2-8 1,3 0-2,3-4-2,-2-3 1,1-3-1,1-3-18,0-1-28,0-3-51,-3-2-79,2-2-23</inkml:trace>
  <inkml:trace contextRef="#ctx0" brushRef="#br0" timeOffset="225481.9735">7140 3518 197,'0'0'139,"0"0"-90,0 0-14,0 0-35,0 0-17,0 0 1,28 18 16,-16 0 17,0 2 12,0 2-21,-1-1-4,-1 0-1,-1 0-3,0-1 0,-1-1-5,0-1-46,-2-4-77,0-3-102</inkml:trace>
  <inkml:trace contextRef="#ctx0" brushRef="#br0" timeOffset="226547.1376">7789 3518 141,'0'0'101,"0"0"-5,0 0-21,0 0-30,0 0-23,0 0 10,-22-11-20,11 5-4,-2 1 9,-2 0-11,0 0-1,-3 4 2,3 1-12,0 0 5,-4 0 0,7 0 3,-1 5-3,2 2-2,2 3 0,6 5-4,0 5-5,3 3 5,0 1-8,0 1 9,6 1 1,12-2 2,3 2 2,1-4 0,-1 2 0,3-1 0,0 0 0,-2 1 1,-1-3-1,0 0 2,-3-2-2,-5-1 0,-5-2-1,-1-5-3,-4 1 0,-3-2-2,0-1 3,0 0 3,-10 0 11,-7 1 7,-5-1-6,-2-2-4,0-2-8,0-1 0,2-4 0,0 0-27,4 0-34,0 0-62,3-9-50</inkml:trace>
  <inkml:trace contextRef="#ctx0" brushRef="#br0" timeOffset="227703.2525">8120 3520 35,'0'0'62,"0"0"8,0 0-14,0 0-10,0 0 8,0 0-11,-3 1-11,3-1-2,0 0-13,0 0-17,0 3-10,12 2 10,6-1 5,3-1 4,7-1 11,5-2 20,2 0-18,3 0-8,4 0-6,3-6-8,-2-2 2,-3 1-2,-8 1 0,-10 1-1,-4 3-39,-8 1-103,-7-1-109</inkml:trace>
  <inkml:trace contextRef="#ctx0" brushRef="#br0" timeOffset="228019.5923">8307 3548 337,'0'0'76,"0"0"-41,0 0-35,0 0 1,0 0 29,-2 86 43,2-57-23,-3 2-20,3 0-14,0-5-13,0 1 1,0-2-1,0-3-2,0 2-1,0-3 3,0 2-3,0-2-3,0-3-32,5-3-38,1-4-104,3-7-118</inkml:trace>
  <inkml:trace contextRef="#ctx0" brushRef="#br0" timeOffset="228389.4279">8720 3514 233,'0'0'149,"0"0"-144,0 0-5,0 0 0,3 79 59,-3-37 2,0-2-13,0-1-13,0-3-26,0-4-9,0-5 2,0-2-1,0-2-1,0-4 0,0-1-2,0-3-19,0-2-34,0-5-36,0-1-65,2-6-70</inkml:trace>
  <inkml:trace contextRef="#ctx0" brushRef="#br0" timeOffset="228705.8659">8778 3557 14,'0'0'252,"0"0"-181,0 0 25,0 0-62,41-79-8,-24 62-18,0 3 5,2 3 4,0 1 3,-3 3-12,-2 1-2,1 1-5,-3 2-1,3 3 0,-3 0-1,0 0-2,-3 0-6,-3 8-46,-1 5-71,-3 4-20,-2 4 14</inkml:trace>
  <inkml:trace contextRef="#ctx0" brushRef="#br0" timeOffset="228990.9113">8808 3677 74,'0'0'62,"0"0"-19,0 0 1,0 0 6,0 0-18,0 0 1,94 8 5,-73-5-31,-3 2-6,0-1 0,-3 2 1,-2 0-2,-4 3-4,-4 2-58,-5-1-79,0 4-28</inkml:trace>
  <inkml:trace contextRef="#ctx0" brushRef="#br0" timeOffset="229207.0814">8792 3994 20,'0'0'53,"0"0"52,0 0 16,0 0-51,0 0-16,104-14-28,-74 5-17,0-1-7,-4 1-2,-1 2 0,-5 2-27,-3 0-68,-4 2-89</inkml:trace>
  <inkml:trace contextRef="#ctx0" brushRef="#br0" timeOffset="229592.4204">9264 3512 274,'0'0'86,"0"0"-62,0 0-24,0 0-1,0 0 1,-1 104 43,-4-68 7,1-1-19,1-6-7,2-1-15,1-3-7,0-2 0,0-1 0,0-2 0,0-2 2,0-1-4,0-4-3,-2-1-28,2-3-67,0-3-71</inkml:trace>
  <inkml:trace contextRef="#ctx0" brushRef="#br0" timeOffset="230356.8636">9241 3628 130,'0'0'48,"0"0"10,0 0-42,0-81 39,4 64-7,4 4-25,-3 2 42,3 1-43,0 0 12,-1 2-22,5-2-4,0 3-6,1 1-1,4 1-1,-4 4 0,-1 1 0,2 0-1,2 16-17,-1 10 8,3 4 10,-5 2 9,-3-1 8,-2-2-8,-2-4-5,-1-5-4,-4-2 0,2-4 0,0-4 3,-3-2-2,0-4 3,1-2-2,-1-1 2,0-1 1,2 0-1,-1 0-3,1 0 3,1 0 9,0-6 7,4-12-12,5-6-8,0-6 0,3-2 0,0-1 0,4 2-13,-2 4 11,-4 4-3,1 7 4,-5 5 1,-5 5-1,0 5 1,-2 1 0,1 0-5,3 0-7,3 15-8,4 9 20,-1 5 11,-3 6 13,0-2-4,-3 2-2,-3-4 5,-1 0-4,-2-5-1,0 1 7,0-6-15,0-2-5,0 2-2,0-3 2,0 2-1,-5 1-1,-5-2-1,4 1-1,-2-3 0,4-4-1,1-1-4,1-3-26,2-1-35,0-5-34,0-3-116</inkml:trace>
  <inkml:trace contextRef="#ctx0" brushRef="#br0" timeOffset="230626.4316">10046 3899 595,'0'0'40,"0"0"35,0 0-33,0 0-33,0 0 6,0 0-15,0 0-16,0 0-36,0-1-54,-1-1-196</inkml:trace>
  <inkml:trace contextRef="#ctx0" brushRef="#br0" timeOffset="362495.8099">2924 5159 7,'0'0'110,"0"0"-52,0 0 10,0 0-16,0 0-15,0 0 3,0 0 5,0 0-14,0 0-13,0 0-3,0 0-1,0 0-3,0 0-5,0 0-6,0 1-11,0 16 2,0 5 9,0 6 3,3 4 2,-2 5 2,1 2 4,-2-2 11,0-5-9,0-2-3,0-6-6,0-1-2,3-2 1,-3-1-2,0-2 0,0 0-1,0 0-2,0-2-25,0-1-36,0-4-19,0-8-89</inkml:trace>
  <inkml:trace contextRef="#ctx0" brushRef="#br0" timeOffset="362928.1624">2994 5071 18,'0'0'48,"0"0"0,0 0-9,82-39-14,-61 32-6,-2 0 3,-1-2-8,2 4-11,-1 0-2,2 1 1,0 0-2,-2 3-1,-3 1-9,-2 0-67,-5 0-68</inkml:trace>
  <inkml:trace contextRef="#ctx0" brushRef="#br0" timeOffset="363251.1563">2982 5298 78,'0'0'34,"0"0"-15,0 0-12,0 0 6,0 0-2,85 0-10,-76 0-1,3 0-2,0 0-67</inkml:trace>
  <inkml:trace contextRef="#ctx0" brushRef="#br0" timeOffset="364616.8567">3498 5383 9,'0'0'33,"0"0"4,0 0-15,0 0 6,0 0-6,0 0-5,-68 35 10,60-23-12,4 0-2,-1-1-10,2 2 8,0-1-6,3 0-4,0 0 0,0-2-1,3 0-2,5-2-1,2 2 2,2-3 1,0 1 3,0-4 17,3-1-19,-3 0 5,1-3 11,1 0-8,2 0-1,2-1-6,1-8 2,2-3-1,-3-2-3,-3 2-13,-6-3-10,0 0 18,-4 1 5,-1-1 6,-4 2-1,0 0 1,0 3 0,0 0 3,-6-1 10,-3 3 15,0 1 11,3 3-19,-4-1-17,2 3 4,4-1-2,-1 3-2,2 0-1,3 0-8,0 0 0,0 0-15,0 0-4,0 2 10,0 4-1,0 0 4,0-1-3,8-3 1,1 1-1,5-1 9,0-2 18,8 0-8,-2 0-3,2-2-5,-4-5-2,-3 0 0,0-3-5,-3 0 3,-3-2 0,1-3 2,-4-3-4,-3-1-11,-1 0-3,-2-1 12,0 4 6,0 1 0,-8 2 0,-1 3 0,-1 3 3,1 3 32,0 2-12,-3-1-2,3 3-14,0 0-4,0 0-3,6 0-2,2 0 2,1 0-6,0 0-6,0 0-4,0 0 0,0 0 3,6 2 6,10 1-7,11-1 14,9-2 8,9 0 3,4 0-6,-2 0-5,-6 9 0,-10 6 0,-9 6 0,-5 2 13,-8 3 29,1-2-1,-4 0 1,-1 0-9,-1-3 5,-1-1-19,-1-4-7,2-3-5,0-3-7,1-4-2,-2-2 2,3-1 0,3 0 5,1-3 2,4 0-1,2 0-6,5 0-16,0-1-67,-3-5-119</inkml:trace>
  <inkml:trace contextRef="#ctx0" brushRef="#br0" timeOffset="366556.0007">5205 5309 35,'0'0'33,"0"0"-10,0 0-10,0 0-10,0 0 6,0 0 14,42 0 12,-29 0-12,-1 0 5,3 0-10,-3 0-12,4 0 1,-1 0 4,0 0-2,2-6 2,-3 0 4,0 0-6,-5-1-6,1 0 2,-5 0-1,-2-2 3,-3-4 5,0 1 5,0-4 7,-6 1 8,-9 2-24,6 1 18,-3 1 10,-3 4-22,0 2-8,0 2-6,-1 3-4,-2 0 1,-1 0 3,2 14-3,1 4 3,2 3 1,3 5 2,3-1 4,5 4 1,3-2-2,0-2-5,0-2 6,13-5-1,4-2 12,2-3-9,5-4-1,3-2-7,3-5 12,4-2-7,5 0-1,-2-5 0,2-5-5,0-1-26,-8 2-56,-10 2-153</inkml:trace>
  <inkml:trace contextRef="#ctx0" brushRef="#br0" timeOffset="367658.8348">5732 5171 18,'0'0'70,"0"0"-5,0 0-30,0 0 2,0 0-30,0 0 10,17-28 0,-9 23-9,3 0 3,0 1-3,1 0-3,3 3-3,2 1-2,0 0 0,0 0-1,4 8-4,-6 5-6,0 5 4,-5 3 7,-4 5 13,-4 0 5,-2 0 1,0 0-15,-3-5 9,-5-1-12,-1-3-1,-1-4 1,2-2 1,-1-1 0,2-4 5,0-1-3,5-4 0,1 0 1,1-1 2,0 0 7,0 0-14,0-13-22,0-7-19,8-2 25,4-1 0,2-1 3,5 0 12,-4 1 1,0 1 0,3 1 1,-5 3-1,2 3 1,-4 1 2,-4 7 4,-1 1-4,-4 4 32,-1 1-9,-1 1-2,0 0-5,0 0-9,0 0 6,0 0-16,0 1-10,0 14 10,0 5 11,0 0 7,0-1 5,0 1-12,0-4-10,0-1 6,0-2-1,0-2 1,0-1-7,2 1 1,5-3-1,-1-1-1,3-1 1,6-3 0,3 0-2,6-3-11,1 0-89,-1 0-130</inkml:trace>
  <inkml:trace contextRef="#ctx0" brushRef="#br0" timeOffset="370873.6687">6420 5151 55,'0'0'62,"0"0"-5,0 0 8,0 0-19,0 0-10,0 0 7,-36-22-13,30 22-21,-2 0-6,-1 0-5,-1 0 2,1 0-2,0 10-3,-3 4 5,0 1-3,4 3-1,1 3 4,3-1 0,1 1 1,3-2-1,0 1-1,0-4-4,0-2 5,1-1 3,7-2-1,3-3-2,0-1 0,2-1 7,1-3-1,2 0-1,-2-3 2,3 0-2,-3 0 1,7 0 0,-3-9-4,4-3-1,-4-2-1,-3-2-13,-3-1 7,-3 1 3,-2-1 3,-1 4-3,-4 0 2,-2 5 2,0 2 3,0 1-4,0 3 33,0 1-19,0-1 21,0 2-15,0 0-20,0 0-2,0 0-16,0 11 7,0 1 7,0 2 1,0-1 3,0-3-3,0 0 0,0-3-1,3-1 4,0-3 0,1 1 0,4-3 5,-2-1-2,3 0 3,2 0-3,3-1-3,2-10-2,-1-5-3,3 2-7,2-1 9,-4 1-7,1 5 4,-4 3 5,-4 3 0,-3 1-2,1 2 1,-1 0-4,2 0 0,1 2-1,1 9-6,-1 0 5,-3 5 8,2-3 7,-3 5 7,0-3 0,-1 2 3,-1-2 1,-1-1-2,-2-1-6,0-3-6,0 0-3,0-3 3,0-1-1,0-3 0,0-1 0,0-2-1,0 0 2,0 0 4,0-4-2,1-9-6,5-5-15,2 0-10,2 0 17,1 1 8,0 2 0,0 2-4,1 2 4,-2 4 0,-4 2-1,-1 2 1,1 2-2,-2 1 1,5 0-2,-1 0-6,-1 0-2,1 7-2,0 4 3,-3 1 10,-2-2 1,0 1-1,-3-2 6,0 0-2,0-3 6,0 0-3,0-2-6,0-2 3,0 0 0,0-2 3,0 0 6,0 0 7,3-7-9,3-6-11,2-4-17,2 4 5,2-3 10,1 3 1,2 1 1,3 1-2,-6 3 2,4 3-3,-5 4 1,-2 1-4,-3 0 1,6 0-4,-5 0-3,1 10 3,0 1 4,0-1 0,-2-1 5,2 0 0,-1-1 4,-1-1-3,0-1 3,0 1-3,-2-5 1,1 1 2,2-3 0,-2 0-1,-1 0 6,-1 0-2,0 0 0,2 0 6,-1-5-4,3-11-2,-2-2 2,1-3-5,0-6 0,0-3-2,1-5-2,1-3 1,-1 1-2,-2 1 2,1 6-1,-6 4 9,4 5 10,-4 6-7,0 3 10,0 5 4,0 2-7,0 0 16,0 4-18,0 1-13,0 0 5,0 0-2,0 0-7,0 0 0,0 21-16,0 14 7,0 11 9,-7 6 5,1 0 4,0 1 4,0-5-3,-3-2 10,3-2 1,0-1-13,6-4-6,0-2 2,0-2-2,0 1 1,0-3-2,6 3 0,-3-2-1,0-5 0,-3-3 1,0-6 1,0-7-2,0-5 3,0-5-1,0-3 0,0 0 7,0-8 10,0-16-19,0-15-16,0-6-16,4-2-6,2 0 7,0 7 24,0 5 3,-1 4 3,2 1 0,2-1 2,-1 4 0,1 2-1,1 2 0,-1 3 0,6 3-1,-3 0 1,0 3-1,-2 5 1,-4 5 0,-3 1 0,-1 3-1,-1 0-4,2 0-6,2 6-9,-1 9 7,0 1 12,-4 3 0,0-3-3,0 1 4,0-1 0,-2-1 1,-7 0-1,0-2 0,-2-3-1,2-1-7,3-5 2,3-1-9,2-3-7,-1 0 15,2 0 4,-1 0 1,1 0-12,0 0 10,0 0-6,0 0 10,0 0-3,0 0 3,4 0-14,7 0 12,5 0 2,-1 0 1,3-4 0,0 0-1,1-1 0,2-1 3,-1 0-3,-1-2 0,5 1 2,-6-2-2,3-2 1,-4-1 2,-6-6 1,5-3 8,-4-5-8,-1-4-2,4-3 10,-6-1-10,0-3-2,-5 3 1,-1-2-2,-3 1 1,0 2 0,0 3 1,0 3-1,0 4 0,-4 7 1,1 7-1,0 4-10,0 3 4,-2 2 1,-1 0-5,-4 11 3,-2 13-4,0 11 3,0 7 2,6 4-1,3 3 2,3 0 3,0-2 2,0-3 1,0-7-1,8-3-7,0-6 7,0-5 1,2-4-1,1-4 0,8-4 0,3-4 8,5-5-4,0-2 2,3 0-4,-6-7-2,0-9-8,-8-2 8,1-1 0,-8-5 0,-1-4-19,-3 1-19,-5 4-47,0 3 46,0 6 39,0 5 29,0 6 58,0 3-8,-2 0-67,-1 0-12,-1 18-18,-3 5 18,4 0-1,3-1-3,0-1 8,0-4-3,1-4 3,9-2-1,1-5 3,1-1 2,1-3 3,1 0-6,1-2-5,-5 1-5,-2 2-41,-4 2-79,-4-1-129</inkml:trace>
  <inkml:trace contextRef="#ctx0" brushRef="#br0" timeOffset="372809.7299">8322 5231 0,'0'0'42,"0"0"-20,0 0-17,0 0 18,0 0 1,0 0 1,0 0-15,0 26-6,0-17-2,-3 4-2,-8 4 0,-5 1-88</inkml:trace>
  <inkml:trace contextRef="#ctx0" brushRef="#br0" timeOffset="403955.0658">2706 6446 38,'0'0'55,"0"0"-5,0 0-17,0 0-12,0 0 10,0 0 11,0 0 5,0 0-11,0 0-2,3-2-6,-3 2-4,0 0-10,0 0-14,3 0-3,3 15-5,-1 11 8,0 7 30,0 4-6,-1 6 0,-1-1-2,-1 1-13,1 1-5,-2 0 0,-1 1-3,0-4 0,0-2 1,2-3-2,-2-4 0,0-5 2,0-1 0,3-3-2,-3-3-20,3-4-8,-3-4-39,4-4-20,-4-7-98</inkml:trace>
  <inkml:trace contextRef="#ctx0" brushRef="#br0" timeOffset="404741.6117">3112 6417 78,'0'0'53,"0"0"2,0 0-25,0 0-22,0 0 0,0 0 41,0 51-15,0-25-7,0 1-4,3 1-4,3 1-11,7-3 4,1-4-8,5 1 1,2-7 8,3 0 3,4-3 8,-1-3-7,3-4 7,-3-1-11,-4-5-4,3 0 2,-4 0 0,7-3 0,2-9 6,2-5-13,4-4-1,-1-2-1,-5-6-2,-5-3-1,-7-4-1,0 0-3,-10-2 4,-4 1 1,-5 2 0,0 2-6,0 6-9,-9 4-21,-2 7 6,-2 3-67,-1 6-35,1 3-105</inkml:trace>
  <inkml:trace contextRef="#ctx0" brushRef="#br0" timeOffset="405296.3835">3339 6505 48,'0'0'82,"0"0"-27,0 0-14,0 0-18,0 0-15,0 0-3,0 25-1,0-3 17,1 6 9,2-1-4,-2 0-7,1-1-7,1-3-7,-3 1 4,3-1-7,-3 0-2,0-2 1,0 2 4,3-3-5,-3 0-1,0 0 1,0-2-19,3-5-51,0-4-76</inkml:trace>
  <inkml:trace contextRef="#ctx0" brushRef="#br0" timeOffset="406167.5966">3891 6527 157,'0'0'73,"0"0"-2,0 0-8,0 0-13,0 0-15,0 0-9,-2 0-23,2 0-3,6 0-12,6 0 12,9 0 0,-2 4 0,5 2 2,-2 1-2,-2-3 0,1 0-1,-2 1 1,4 0 1,-1-1-1,2 0 1,-2 1 2,-4 0-2,-2-1-1,-5 2-3,0-1 3,0 1-4,-2-2 0,-3 2 3,2-1 0,-4 1 1,2 0-4,-4 1-4,-1 1 2,-1-1 6,0 3 6,0 1 12,-13 3 14,1 1-8,-5 2 2,-5 1-7,-3 2-11,-1 1-3,-2 1-3,3 3-2,-1 1 0,1 0 3,1-2-2,0-2-2,6-2 1,2-4-9,5-2-12,7-2-27,1-4-46,3-4-43,0-3-27</inkml:trace>
  <inkml:trace contextRef="#ctx0" brushRef="#br0" timeOffset="408562.5744">4681 6541 197,'0'0'90,"0"0"-14,0 0-2,0 0-42,0 0-18,0 0-3,21-5-11,-6 5 4,6-2 16,6-1 0,1 0-7,6-2-9,2 0-1,-1-3-1,-4 4-2,-3-2 0,-7 4-34,-4 2-51,-11 0-92,-6 0-87</inkml:trace>
  <inkml:trace contextRef="#ctx0" brushRef="#br0" timeOffset="408852.2797">4672 6697 263,'0'0'81,"0"0"-40,0 0 24,0 0-50,0 0-12,0 0-1,50-6 7,-19 1 1,2 0-3,-2 0-2,-4 4-4,-6-1 0,-2 2-1,-4 0-15,-3 0-82,-3 0-95</inkml:trace>
  <inkml:trace contextRef="#ctx0" brushRef="#br0" timeOffset="412963.1775">6255 6244 117,'0'0'59,"0"0"-19,0 0 32,0 0-35,0 0 13,0 0 10,0-18-3,0 16-22,0 2-9,0 0 3,0 0-4,0 0-5,0 0-5,0 0-2,0 0-6,0 0-7,0 0-5,2 0-10,1 20-13,7 13 18,1 12 10,-4 5 5,-2 3 3,-4-1-2,-1-1-2,0-2-1,0-3 6,0-4 8,0-4-15,0-2-1,0-1 2,2-1-3,2-1 0,-3-1 0,1-2 0,-2-2-7,0-5-19,0-5-15,0-4-56,0-9-69,3-5-139</inkml:trace>
  <inkml:trace contextRef="#ctx0" brushRef="#br0" timeOffset="414103.3904">6555 6466 50,'0'0'67,"0"0"-16,0 0-1,0 0-26,0 0 7,0 0-17,28-44-8,-17 37 3,0 3 2,2 0-7,-1 1 2,4-1-2,1 3 0,2 1-1,0 0-1,-1 0-2,-3 15-5,2 3 5,-6 5 1,-5 2 11,-1 2-3,-5 2-2,0-2 9,-3-1-14,-9-4 14,0-4-14,0-3 9,2-1-8,1-5 3,3-1-5,0-4 2,3-2-3,3-1 0,0-1 12,0 0 2,0 0-5,0 0-1,0 0-8,0-1-3,0-5-10,0-2 13,0-1 5,0-2-3,0-1 0,10-2-2,4-5 2,2-2-2,-1 0 0,3-2 2,-3 1-2,1 1 1,1 0 0,1 3 2,-1 1-1,-3 2-1,-2 3-1,-3 0 0,-3 3 5,-3 1 3,-2 2-1,1 2 4,-2 0-3,0 2-2,0 0 1,0 2 12,0 0-4,0 0-10,0 0-5,-3 0-6,-9 14 6,-6 7 5,3 6-5,2 3-3,4-1 2,4-2-6,5-3-2,0-1 2,3-5-3,11-2 7,2-2 3,1-4 1,3-1 2,4-3-3,-3-4-37,0-2-160</inkml:trace>
  <inkml:trace contextRef="#ctx0" brushRef="#br0" timeOffset="414604.4427">7206 6555 41,'0'0'115,"0"0"-105,0 0 35,0 0-13,0 0 6,0 0 23,-48 82-40,47-64 7,1-2 5,0-2-9,0-3-22,1-4-2,8-1 0,3-3 5,4-3 5,2 0 13,9-6-6,1-9-8,1-1-9,-4-1-5,-7-1-13,-5 1 2,-7 1 3,-3-2-17,-3 1 12,0 4-4,-4 2-14,-11 5 12,-3 0-2,0 4-70,-3 2-76</inkml:trace>
  <inkml:trace contextRef="#ctx0" brushRef="#br0" timeOffset="415607.0856">7555 6324 142,'0'0'157,"0"0"-99,0 0-28,0 0-30,0 0-3,0 0 3,-5 94 33,5-63-1,0-4-7,0-1-20,3-4 3,9-4 0,3 0-2,3-5-5,2 0 5,2-6 0,5-2 1,4-5 0,6 0-1,5 0-6,-3-9-3,-5-5-42,-6-4-33,-5-2 7,-8-1 14,-6-1 6,1-2 4,-7 1 37,-1 5 10,-2 4 38,0 6 45,0 3 21,0 2 4,0 3-50,-2 0-31,-1 0-27,0 5 0,-1 16-5,-2 10 5,1 8 23,1 5-10,1 1 1,0 5 2,-3 1 3,-1 2-5,-4 3-10,3-4 2,-2-2-6,-2-5 1,0-3 0,-3-4 2,-1-1-2,-5-4 0,-3 1 2,2-9-1,2-4-2,4-9-2,4-7 2,4-5 4,1 0-4,4-20-7,3-5-5,0-7 10,16-7-1,14-5-4,6-1-4,3-3-11,-3 6-2,-2 1 0,-1 5-9,-9 6-74,0 7-68,-7 8-106</inkml:trace>
  <inkml:trace contextRef="#ctx0" brushRef="#br0" timeOffset="416139.6786">8237 6572 271,'0'0'62,"0"0"25,0 0-38,0 0-48,0 0 2,0 0-1,-36 44 14,31-21 1,-1 2 4,3 2-10,2 0 0,1-1-9,0-4 11,0-4-5,1-4-7,8-5 0,6-3 3,2-6 5,2 0 3,2-3 0,1-12 14,-5 0-15,-4-2-6,-5-1 0,-1 1 5,-4-2-6,-2-2-1,-1 0-3,0 0-3,0 3 0,0 3-13,-4 1-17,-2 2-20,2 0-90,-1-1-157</inkml:trace>
  <inkml:trace contextRef="#ctx0" brushRef="#br0" timeOffset="416772.4693">8487 6286 24,'0'0'160,"0"0"-77,0 0-29,0 0-37,0 0-17,0 0 0,15 6 18,3 6 34,0 0 1,4 0-8,4 2-20,3-2-12,6-2-5,1-1-4,-2 0 5,-3 1-6,-4-3-2,-5 2-1,0-2 1,-3 3-1,-3-3 4,-1-1-4,-3 0 1,0 0-1,-6 0-2,-1-1 1,-2 1-3,-3 0 3,0 3 1,0 3 26,-3 4-13,-14 5 6,-8 5 30,-8 3-35,-7 2-5,-2 1-5,3 1-3,3-3-1,5-3 0,7-3-7,8-3-15,8-4-10,7-3-37,1-9-101,0-3-46</inkml:trace>
  <inkml:trace contextRef="#ctx0" brushRef="#br0" timeOffset="417775.1886">9247 6400 237,'0'0'65,"0"0"9,0 0-3,0 0-38,0 0-7,0 0 2,10-4-22,8 1-2,9-1-2,3 1 11,4-1 0,0 0-11,2 1 3,1-1-4,-4 1-1,-3-1 0,-2 3 0,-8-1-1,-1 1-33,-2-1-36,-6-1-107,-3 0-118</inkml:trace>
  <inkml:trace contextRef="#ctx0" brushRef="#br0" timeOffset="418298.5931">9417 6260 137,'0'0'113,"0"0"-11,0 0-8,0 0-34,0 0-17,0 0-7,0 0-14,0 0-6,0 0-3,0 0-13,0 0-2,0 3-11,0 14 3,0 9 10,0 4 5,0 0 4,0 0-6,0 0-1,-2-3-2,1-1 0,-5-2 1,6-3-1,-3-1-10,3-4-24,0-1-40,-3-4-80,3-7-111</inkml:trace>
  <inkml:trace contextRef="#ctx0" brushRef="#br0" timeOffset="421105.7893">10373 6009 60,'0'0'68,"0"0"-8,0 0 8,0 0-5,0 0-8,0 0-1,0-14-21,0 13 13,0-1-9,0 2-13,0-1-7,0 1-5,0 0-1,0 0 2,0 0-6,0 0-7,0 0-4,0 18-10,0 14 11,0 10 3,0 6 8,0 5 0,0-2-1,0-2 5,0-3-5,0-1 0,3-5 1,-3 0-3,3-4 8,-3-1-10,0-6-1,0-1 0,0-4-2,0-6 0,0-1 0,0-2 0,0-5 0,0 1-18,0-7-44,9-3-71,0-1-162</inkml:trace>
  <inkml:trace contextRef="#ctx0" brushRef="#br0" timeOffset="422139.7797">10658 6232 116,'0'0'26,"0"0"14,0 0 21,0 0-43,0 0 1,0 0 12,58-54-8,-44 48-1,-1 2-2,-2 4-1,2 0-19,0 0-3,5 13-2,-1 6-1,2 8 4,-4 4-3,-5 3 5,-5-1 5,-5 0 4,0-1-3,-5-5 1,-9-1-1,-2-3 3,0-5-9,-2-2 0,3-3-7,0 0 7,4-6-2,0-3-3,9-2 5,1-2 8,1 0-8,0-5-7,0-11-39,11-5 38,5-2 8,2-2-3,3-2 1,2-3 1,2-1 1,0 0 0,3-1 0,1 2 2,-3 1-1,-2 3 2,-6 3-1,-3 1 9,-4 8 9,-5 2 19,-3 4 5,-3 7 4,0-1 13,0 2-29,0 0-20,0 0-12,-3 3-2,-11 17 2,-5 8 2,-1 7 1,2 3 3,6-5-1,4-2-3,6-4-2,2-4 0,0-3-3,0-4-5,12-3 6,6-2 1,7-5 1,8-6-18,6 0-29,2 0-140</inkml:trace>
  <inkml:trace contextRef="#ctx0" brushRef="#br0" timeOffset="422662.2926">11335 6393 205,'0'0'68,"0"0"-20,0 0-35,0 0-10,0 0 7,0 0 33,-37 71-10,31-50 0,3 0-7,3-1-13,0-4-1,0-1-4,0-4-7,3-2-1,3-3 0,8-3 2,0-3 14,3 0-4,1 0-2,-3-5-3,-2-4-2,-5 0 1,-4 0 1,-1-3 0,0-2-5,-1-2-2,-2-1-17,0 1-28,0-1-5,-8 2-28,-4 4 2,-1 3-51,1-2-70</inkml:trace>
  <inkml:trace contextRef="#ctx0" brushRef="#br0" timeOffset="423628.3193">11762 6142 239,'0'0'110,"0"0"-42,0 0 28,0 0-44,0 0-49,0 0-3,-16-6-12,16 25 0,-3 8 12,1 5 7,1-1-2,1 1 6,0-2-10,7-4-1,11-2 0,3-3 2,0-3 1,7-3-2,1-3-1,3-6 5,3-3 2,2-3-3,-1 0-4,-5 0 0,-6-4-13,-5-9 5,-5 2 7,-6-4 1,-3-3 2,-2-2-2,2-3 3,-3 1-2,-2 0 1,1 6 1,-1 3 6,-1 5 11,2 3-15,-2 4 4,0 1-9,0 0-2,0 0-9,3 14-10,-3 12 9,0 12 12,0 7 12,0 6 0,0 4 16,-16 1-14,-2 1-11,-2-1 2,2-2-4,1-1 1,1 0-2,0-3 2,1-6-1,-1-6 0,2-10-1,1-9 2,4-8-1,6-8-1,0-3 2,0 0-6,0-20 4,3-11-20,0-9 14,4-7-1,13-3 2,7-1-15,4 4-20,5 9-15,3 9-9,-2 7 0,1 6-12,-4 5-57</inkml:trace>
  <inkml:trace contextRef="#ctx0" brushRef="#br0" timeOffset="424091.907">12450 6420 145,'0'0'71,"0"0"-24,0 0 27,0 0-47,0 0-27,0 0 8,3 16 15,0 4 38,0 1-26,-3 2-14,0 0-13,0-2-2,0-2-1,0-2-5,0-4-46,0-1-54,4-4-18,1-7-120</inkml:trace>
  <inkml:trace contextRef="#ctx0" brushRef="#br0" timeOffset="424831.4648">12675 6013 62,'0'0'149,"0"0"-56,0 0-44,0 0-49,0 0-9,0 0 4,23 17 5,-7-3 23,2 1 5,1 0 17,2 0-27,0 0-4,3 0 0,3 0-6,-2 0-1,6 0-3,-1-1-1,-3-1-1,-4-2 1,-6-4 1,-6 0-3,4-2 1,-6 0-2,-3-2 0,1 0 4,-4-1-1,-3-1 2,0-1-1,0 2 0,0-1 0,0 5-3,-9 5 3,-9 0 22,-6 6 5,-4 1-17,0 2-8,-2 2 3,2 3 4,-1-3-10,5 1-3,0-1 3,4 0-6,0 1-2,2-1-18,6-1-13,0-2-47,6-2-66,2-6-66</inkml:trace>
  <inkml:trace contextRef="#ctx0" brushRef="#br0" timeOffset="426413.2266">13476 6137 232,'0'0'207,"0"0"-155,0 0-32,0 0-20,0 0-2,0 0 1,60 8 2,-31-4 1,6-1 7,5 0 10,7 0-13,3-3 2,7 0-5,0 0-1,-5 0 1,-3 0-3,-13 0 0,-12 0 0,-12 0-10,-5 0-41,-4 0-52,-3 0-45,0 0 27</inkml:trace>
  <inkml:trace contextRef="#ctx0" brushRef="#br0" timeOffset="426814.3207">13794 6020 111,'0'0'220,"0"0"-128,0 0-3,0 0-19,0 0-18,0 0-4,-3-9-3,3 9-11,0 0-8,0 0-9,0 0-15,0 0-2,0 0-13,0 19-11,0 7 19,0 5 4,0 3 2,-2-1-1,2-3 0,-3-1-1,0-3 1,-1-2-3,1-3-31,2-1 3,1-5-22,0 0-21,0-4-67,0-5-31</inkml:trace>
  <inkml:trace contextRef="#ctx0" brushRef="#br0" timeOffset="428819.8013">15019 5696 70,'0'0'109,"0"0"-21,0 0-4,0 0-15,0 0-11,0 0-10,0-3-18,0 3-19,0 0-11,0 0-2,0 3-14,0 18 1,0 11 15,0 7 8,-2 6 2,-2 2-7,1 1 8,2-2-2,-1-2-4,1-3-5,1-2 2,0-3-2,0-2 1,0-2-1,0-1 0,0-6 0,4-2 0,-1-5 0,0-3-7,-2-5-14,1-2-45,-1-4-48,1-2-19,-2-2-109</inkml:trace>
  <inkml:trace contextRef="#ctx0" brushRef="#br0" timeOffset="430261.2834">15396 5946 42,'0'0'55,"0"0"12,0 0-24,0 0-25,0 0 15,0 0-9,3-45-12,5 37-1,4 1 2,-2-1 7,4 2-7,1 0 6,-2 0-6,3 3-5,0 2-4,-2 1-4,0 0 0,0 9-3,-3 9 3,-2 5 2,0 2 12,-2 2-1,-2 0-11,-1 0 3,-4 1 1,0-3-6,0-1-2,0 0 2,-7-3 4,-4-3-3,0-3 14,3-1-13,-3-4 3,3 1-3,0-4 0,2 0 4,2-3-6,2-1 0,1-3 1,1 0 4,0 0 3,0 0 5,0 0 11,0 0 21,0-9-37,0-5 1,1-2-8,7-5-1,4 0 2,1-3-1,5-1 0,4 1-1,2 0 0,-2 1 1,1 0-1,-1 1 2,-2 0 0,-2 2 0,0 2-1,-8 3-1,0 3 2,-7 5 2,-3 2 12,0 4 4,0 1 18,0 0-16,0 0-13,0 0-9,0 0-7,-10 15-3,-3 9 10,-5 9 1,3 2 2,3 1 0,7-5 1,4-2-4,1-5-1,0-3-5,18-3 2,4-4 4,2-5 5,4-3-4,2-5-1,2-1-15,-3 0-64,-3 0-98,-6-5-205</inkml:trace>
  <inkml:trace contextRef="#ctx0" brushRef="#br0" timeOffset="435020.2826">16221 6107 11,'0'0'101,"0"0"-25,0 0-4,0 0-7,0 0-6,0 0 4,0 0-16,0-7-12,0 7-3,0 0-8,0 0-7,0 0-6,0 0-3,0 0-6,0 0-2,0 0 0,0 0-2,0 3-5,0 15-4,0 6 11,-3 4 1,-2 4-1,-1-2 0,1-3 3,1-1-3,0-5 0,1-3 0,0-3 0,-2-2 0,2 0 0,-2-3-12,2-1-36,0-2-50,3-2-37,0-5-90</inkml:trace>
  <inkml:trace contextRef="#ctx0" brushRef="#br0" timeOffset="436709.3225">16651 5868 95,'0'0'105,"0"0"-9,0 0-17,0 0-6,0 0-13,0 0-20,0-17-16,0 17-13,0 0-7,0 0-4,0 0-2,0 0-6,0 0-1,0 12 4,0 3 5,0 2 0,0 2 0,0-1-3,0 2 2,1-3 0,6-1 1,3-2-2,2-1 2,-2-1 2,3-3 2,0 0 0,0-3-4,5-1 0,4-2 2,4-3-2,5 0 0,2 0-6,0 0-4,-9-6 6,-5-2 4,-7-1-1,-5-1 1,-1-2 2,-3-4 0,2 2 1,-4-1-3,1-1 1,-1 4 9,-1 2 10,2 1 5,-1 3-14,-1 3-1,0 0-7,0 2 0,0 1-2,0 0-1,0 1-10,0 26-14,0 13 22,0 15 2,0 5 11,-10 0 0,-3-1-6,-1-5 4,0-4 1,1-7 1,-2-4-7,-3-5-2,2-6-2,-3-2 0,2-6 4,2-6-3,2-3-1,4-7 3,3-4-3,0 0 14,0-7 0,0-12-14,3-7-1,3-3 0,0-3 1,10 0 0,13-2 0,10 0 0,8 2-7,7 4-18,4 2 0,4 5-7,-3 3-30,-2 3-59,-2 4-96</inkml:trace>
  <inkml:trace contextRef="#ctx0" brushRef="#br0" timeOffset="437331.2588">17375 6097 176,'0'0'62,"0"0"-20,0 0 61,0 0-30,0 0-73,0 0-3,-35 22 3,22 1 3,3 2 6,4-1 2,3-1-5,3-3-6,0-4 0,0-3 0,7-2 3,6-5 0,-1-2 1,1-2 10,3-2-1,-4 0-5,1 0 0,-2-7 2,-4-4-4,0-4-1,-2 0 1,-4-3-3,1 0-3,-2 1 0,0 0-3,0 7-1,0-1-20,-2 6-57,-5 0-38,-3 2-120</inkml:trace>
  <inkml:trace contextRef="#ctx0" brushRef="#br0" timeOffset="438772.5401">17873 5758 84,'0'0'104,"0"0"16,0 0-18,0 0-26,0 0-31,0 0-15,0 0-11,-1-3-18,1 3-1,0 0-12,7 0 4,8 12 8,7 3 2,5 1 0,-1 1-1,2 0 0,3-1 0,-1-2-1,2 1 2,3-2-2,-4-1 2,-3-1-2,-3 0 0,-4-3-9,-6 0-5,-2-2-1,-7-2 8,0 1-1,-4-2-2,-2 0-1,0 2-1,0-1-12,0 5 15,0 2 9,-8 5 0,-10 2 0,-5 2 21,-3 4-9,-7 3 3,0 2 3,-1-1 18,2-2-21,7-1-8,1-1-4,2-4 2,2-1-2,3-2-3,3-3 1,4-4-4,4-2 2,3-4-18,1 1-58,2-5-61,0 0-9,5 0-57</inkml:trace>
  <inkml:trace contextRef="#ctx0" brushRef="#br0" timeOffset="440323.5946">18785 5935 62,'0'0'138,"0"0"-42,0 0-32,0 0-26,0 0-20,0 0-8,0 0-7,42 5 13,-20 0 21,3-4-10,3 1-5,4-2-11,5 0-4,4 0-2,5 0-3,-1-2 0,2-6 0,-7 5-2,-2 0 0,-8 2 0,-8 1-1,-6 0-11,-10 0-43,-4 0-56,-2 3-53,0 1-53</inkml:trace>
  <inkml:trace contextRef="#ctx0" brushRef="#br0" timeOffset="440909.5642">19090 5762 116,'0'0'98,"0"0"-42,0 0 14,0 0-31,0 0-22,0 0 8,0-1-4,0 1-21,0 0-2,0 8-9,0 14 11,0 9 19,0 5 21,-3 5 7,0-2-27,-1-1-17,0-5-3,2-4 3,-1-5-3,0-3 1,2-3-1,-2-3-17,3-2-35,-2 0-24,2-4-33,0-5 4,0-2-81</inkml:trace>
  <inkml:trace contextRef="#ctx0" brushRef="#br0" timeOffset="443184.4556">20457 5522 53,'0'0'134,"0"0"-64,0 0 24,0 0-26,0 0-5,0 0-20,0-23-8,0 23 4,0-1-14,0 1-7,0 0-3,0 0-5,0 0-10,0 0-3,0 21-19,0 13 15,0 10 7,0 5 1,-3 3 1,0-6 3,-1 0-4,-1-4 4,-1-5 1,0 1-4,2 0 0,1-4-1,1 0 5,-1-5-3,0-2-3,0-1 1,-3-3 1,1-2-2,0-3 0,2-3 0,1-3-24,2-5-27,0-2-77,0-5-119</inkml:trace>
  <inkml:trace contextRef="#ctx0" brushRef="#br0" timeOffset="444951.2668">20768 5749 17,'0'0'111,"0"0"-23,0 0 10,0 0-10,0 0-10,0 0-34,0 0 8,-2-26-7,2 22-16,0-1-13,0 1 2,0-3-6,6 2-12,1-1 1,4-2-2,3 1 0,3 2 1,2 0-1,1 5-3,-1 0 3,0 0-4,-2 4 2,2 9-1,0 5-2,-3 3 2,-4 0 0,-1 4-1,-6-1 0,-3 1 5,-2-1-2,0 2 4,-5-2-4,-10-2 6,0 1-3,-3-4 5,0-2-2,4-2-3,0-4 2,2-4-3,6-1 0,2-1 0,2-4-3,2 1 2,0-2 0,0 0-1,0 0-3,0 0 3,0-5 2,8-10-13,2-3 5,8-6-3,1-3 4,6-3 0,3-3 7,2 0-4,3-1-2,-4 3 5,0 1-3,-1 3 3,-7 6 1,-5 3 0,-4 5 1,-7 6 1,-2 1 3,-3 3 9,0 1 11,0 2-1,0 0-14,0 0-10,-6 14-20,-6 13 18,-2 6 2,2-1 5,1-1 6,3-2-5,2-3 4,1-4-9,4-2-1,1-2 0,0-2 1,4-3-1,15-5 0,4 0-10,7-5-22,3-3-31,-2 0-109</inkml:trace>
  <inkml:trace contextRef="#ctx0" brushRef="#br0" timeOffset="445352.3684">21506 5874 276,'0'0'13,"0"0"-13,0 0 0,0 0 35,0 0 5,0 0 0,0 89-10,0-71-15,0 0-11,0 0-1,0-2-1,0 2 3,0 0-5,-1 0-15,-1-1-65,1-2-66,-1-3-63</inkml:trace>
  <inkml:trace contextRef="#ctx0" brushRef="#br0" timeOffset="446367.2308">21956 5610 135,'0'0'154,"0"0"-72,0 0 7,0 0-42,0 0-47,0 0-24,-17 44 24,8-16 24,1 1 0,4-2-14,2 0-3,2-4-4,0-2-3,2-3 1,13-1 3,7-4 5,3-2-2,5-4 0,3-2-3,3-5 2,0 0-6,0-2-2,-2-11-9,-3-7 7,-1-4 1,-5-6-4,-1-3-2,-5-2 4,-7 2-1,-2 3 3,-6 9 3,-2 4 7,-2 7 24,0 5 14,0 5-7,0 0-38,0 14-1,-9 21-14,-10 11 15,-4 10 12,-3 2 5,-1 6 0,1-1 2,-1-1 11,-1-4 2,-2-5-18,2-6-6,0-5-6,3-6 3,0-4-4,2-7 0,5-5 0,5-8 2,5-6-1,5-5 3,3-1 2,0-1-2,0-16-5,0-7-22,20-1 15,5-1 2,8-4-14,6 1-4,1-1-10,2 1 4,3 3-7,-2 0-1,3 3-30,1 2-85,-4 3-145</inkml:trace>
  <inkml:trace contextRef="#ctx0" brushRef="#br0" timeOffset="446752.6959">22644 5920 186,'0'0'56,"0"0"-53,0 0-3,0 0 37,0 0 62,0 0-6,12 92-45,-12-69-12,0-2-15,0 0-13,-3-3-5,-1 0 2,1-3-1,1-3-4,1 2-5,-2-4-36,1-1-60,-1-1-88</inkml:trace>
  <inkml:trace contextRef="#ctx0" brushRef="#br0" timeOffset="447592.666">22996 5604 4,'0'0'102,"0"0"-40,0 0 9,0 0-30,0 0-16,0 0-4,0-3-7,2 3-14,7 0-13,3 0 4,7 3 9,3 5 22,1-1-15,1 2-4,1 1 4,2-2-6,0 3-1,0-1-1,-1 3-1,-4 0-1,0-1 3,-1 0 10,-6 0-8,2-3 0,-3 0 0,-1-1 6,-2-2-5,-4-2 10,-1 1 10,0-3-3,-4-1-18,-1 0-3,1 1 2,-2-1-2,0 1-3,0 2-7,0 1 11,0 2 21,0 4-7,-14 7-12,-2 2 22,-5 4 6,-3 1-7,-4 1 8,-2 1-22,-1-2 24,-2 3-27,5-5-4,3-1 2,3 0-4,4-4-12,3 1-23,5-3-18,0-2-37,3-1 30,3-4-65,2-3-14</inkml:trace>
  <inkml:trace contextRef="#ctx0" brushRef="#br0" timeOffset="3.01089E6">3656 8781 93,'0'0'77,"0"0"13,0 0-24,0 0-8,0 0-1,0 0-13,0 0-9,0 0-7,2 0-6,-2 0-5,0 0-9,0-4-4,0-1-1,0-2-3,0 1 0,0-2 1,0 0 0,0-2-1,-3-1 3,-4-2-3,-1 0 1,-1 1-1,-2 0 0,-2 1 1,-2-1 0,0 1-1,-1 1-1,-2 1 0,0 0 1,2 2 0,-2 0-2,-2 3 0,-2 0 1,-2 2-2,-1 2 0,2 0-1,1 0-1,3 0 3,-1 0-2,-1 12-4,-1 3 4,2 3-7,-2 3 6,3 5 2,-1 3-2,1-1 4,5 2-3,3-1 3,3-3-4,7 0 1,1-2 1,0 1 2,0-4-1,4-1-5,8-4 4,3 0-4,3-1 1,1-1 6,4 0-4,2-4-1,-1 2 5,6 0 1,0 0 0,4 2-1,0-1 1,0 2-1,1 2 0,-2 1 0,-2 0-1,0 0 1,-4 0-1,-3 8 3,-6 3-3,0-1 4,-8 1-3,-2-8 1,-5-5 1,1-1-2,-4-3 4,0-1 3,0-1-3,-10 1 8,-7-1 16,-8-2 2,-2-2-20,-6-2 0,-4-4 2,-6 0-5,-2 0-2,-1-4-4,7-5-1,6-1 4,3-3-2,5 1-2,4 2-3,3-1-10,3 1-14,2 2-18,4 0-39,4 1-51,2-2-146</inkml:trace>
  <inkml:trace contextRef="#ctx0" brushRef="#br0" timeOffset="3.01409E6">4031 9198 61,'0'0'38,"0"0"-7,0 0-1,0 0 3,0 0-4,0 0-6,18 0-4,-18 0 0,4 0 3,2-3-6,-1-1 2,-1-2 3,4 0-6,-1-1-5,2-2 1,-3-2-6,3-1-4,0-1 0,-2-2 6,1-1-7,-2 1 0,-3 2 0,1 2 6,-1 4-6,-3 2 0,0 0 1,0 3 3,0 0-1,0 1 1,0-1-2,0 2 0,0 0-4,0 0-1,0 0-7,0 5-9,-3 13 10,-1 6 5,1 1 4,1 3 0,1-3 0,1 1-3,0-2 3,0-2-1,0-4 1,3-2-3,4-5 0,-1-3 0,3-3 0,-1-5 2,3 0 1,0 0 4,7-16-1,-3-5 4,1 0-2,-1-3-2,-2 3-2,-2 2 0,1 1 3,3 3-4,-2 2-1,-1 5 1,-3 0-1,-3 2 1,0 3-3,0 1-4,3 2-2,0 0 4,2 0 1,2 2 4,-4 10-1,0 1 0,-2 4 2,1-1 8,-4 0 0,1 2-4,-4-5-1,2 2-1,-1-3-1,-2-4-1,1-2 2,-1-4-1,0-2-2,0 0 3,2 0 0,-2 0 11,0 0 17,2-5 16,1-13-19,2-8-28,4-1-3,2 1-5,0 4-12,0 5 15,-2 4 4,-2 4 1,1 1 0,-2 4 0,1 1-4,3 1 1,-2 2-3,6 0 1,-1 0-1,-1 5 1,1 8 2,-4 4 1,-1 1 0,-4 3 2,-2-2 0,-1 1 3,-1-3-3,0-2 3,0-5-2,0-2 1,0-5-2,0-2 4,0-1 2,0 0 17,0 0 24,0-3 3,0-9-28,0-1-22,0-2 0,0-3-3,0 0-2,9 0 4,0 1-4,5 3-2,-1 1 4,-1 1-1,-2 1-2,5 2 3,-3 2 2,0 0-1,-3 3 0,3 3 0,-3 1-1,-3 0-1,0 0-2,0 2-5,1 11 3,-1 2 7,-1 0-1,1 1 2,-2 1-2,5-2 2,-3-1 0,3-3 2,0-1-2,1-2-2,-1 2 2,2-4-2,-1-2 2,1 0 4,-4-2-4,-2-2-2,0 0 0,0 0 2,1 0 6,5-12-2,-1-3-2,-3-3-2,-1-2 0,0-1-1,-1 2-6,-1 2 7,-1 2 1,-3 3-1,0 0 0,0 5 1,0 2 1,0 2-2,0 1 3,0 2-2,0 0-1,0 0-2,0 0-8,0 8-8,0 9 16,0 2 2,0 1-2,3 1 2,3-1 6,0-1-5,2-1 1,2-2-1,-1 1 11,2-3-5,0-4-2,-2-1-2,2-1 3,-1-3-2,2-2 3,0-3 3,3 0-4,-4 0 0,2-2 1,-3-9-1,1-1 1,2-4 1,-4-2 7,0-3-14,0 0 2,-3-2 3,0 0-6,-3 1 1,-3-1 0,0 1 2,0-1-3,0 0 4,0 1-3,0-1-1,0-1 2,0 0-2,0-2 0,0-2 0,-3-2 2,0-2-2,0-2 1,-2-2-1,1 1 0,1 1 0,-3 8 0,3 2 0,0 6 1,0 5 5,0 3-2,2 2 1,-1 4 1,2 1-3,-1 3 1,1 0-4,-5 0 0,5 0-1,0 0-4,-3 0-1,-1 13-4,-1 15 4,-2 12 6,1 8-1,3 5 1,3 4 0,0-1-1,0-3 1,6-2 1,4-6-1,2-6 0,3-6 0,1-6 0,-2-4-1,7-1 1,-3-4 0,1-1 0,-4-2 1,0-5 0,0-2 0,0-2 0,-3-3 2,-2-2-3,2-1 2,-4 0-1,0 0 1,-2 0-2,-4 0-11,1 0-21,-3-3-27,0-1-97,0 1-102</inkml:trace>
  <inkml:trace contextRef="#ctx0" brushRef="#br0" timeOffset="3.01663E6">5654 8896 12,'0'0'51,"0"0"-3,0 0 8,0 0-5,0 0 7,0 0-32,0 0-10,-63-18 0,47 18 0,-2 0-16,-1 14-1,-4 3-1,1 3 0,4 6 2,3 1 1,5 2-1,2-1 9,5-2-7,3 0 0,0-4 1,0-2-3,0-4 0,6-4 2,3-3 4,2-3-5,2-5 0,2-1 1,4 0 3,2 0-1,2-11 5,-4-4 0,-1-3-1,-3-3-8,-2 0 0,1-2-6,-7 2-27,-2 3 33,-5 1-2,0 2 2,0 3 2,0 5 11,0 1 0,0 2-1,0 3 3,0 1 4,0 0-19,-2 0-6,1 9-14,1 8 19,0-1 1,0 0 0,0-1 5,0 2-2,0-2 4,0-3-1,6 0-1,2-1 1,0-2-4,3-3 1,0-3-1,1-1 5,-1-1-3,5-1 4,-1 0-1,0-3 7,4-10-1,-2-4-6,-1-1 5,-2-2-7,-2 1-2,-2-4 3,-1-3-5,-3 2-1,-4 0 3,-2 3 4,0 3-4,0 0-2,-2 4 5,-7 1 9,3 2-8,1 3-1,-2 0 0,3 3-2,1 3-2,0 0-2,1 2 2,2 0-2,0 0-3,0 0 0,0 0-1,0 0-7,0 3 4,0 6 4,0 0 1,0 0 0,6 0 1,2-2 0,2 0 0,2-3 1,3 1 0,0-3 4,1-2 12,2 2-6,0-2-2,0 0-1,0 1-2,-2-1-4,1 0-1,-3 2 2,-3-2 5,-2 2-2,-1-1-5,-3 2 0,-3 0-1,1 2 0,0 2 1,-2 2 1,1 2 1,-1 1 4,-1 2-2,0-1-1,0 0 6,0 0-2,0-2-2,0 0-1,0 0-2,5-1-2,-2 1 1,3-4 0,1 1 3,1-2-3,-2-3 0,0 0 1,-2-3-1,3 0 3,-2 0-2,7 0 5,3-11 19,3-5-11,1-4-11,-2-1-3,-4 1 2,-1-2-2,-3-1 2,-2-1-1,-1-1-2,-3-3-2,0 0 0,-1-1 2,1 0-6,-3-3 5,0 0 0,0-1 1,0 0 0,0 1 0,0-1 0,0-1-1,-5 2-2,2-1-1,-1 4 1,1 1 0,-2 0 2,1 7 1,0 6 0,1 8 0,0 4 0,1 3-1,-1 0-5,0 0-6,0 10-3,-5 21-1,-3 11 15,-1 11 1,4 4-2,1 1 2,4 1-1,1-5-1,2-2 2,0-4 0,0-6 0,0-6 0,9-5-2,3-5 2,-1-3-1,0-4 2,-3-5-2,4-1 1,-2-2 0,1-3 0,-2 0-1,1-3 1,1-4 0,-4-1 2,2 0 0,3 0 5,2-6-2,2-5-3,-1 0-2,0-3 1,-3 0 4,-2-1-3,-3 1 2,1 0-4,-5 0 1,3 4 0,-3 2 0,-1 2 2,0 3-3,-2 2 1,0 1 2,0 0 1,0 0-4,0 0-1,0 0-9,0 3-5,0 10 5,0 2 10,0 2 0,0-1 0,0 0 0,0-3 0,2-1 0,1 0 0,1-3 1,1-1 0,-1-2-1,1-3 1,1-1-1,4-2 0,1 0 1,6 0-1,3-4 3,2-11 1,-1-2-4,-3-4-7,-3-1-1,-3-3 4,-2 0-9,-4 2 4,-1 6 9,-2 5 1,-2 2 1,-1 7 5,0 3 15,0 0-22,0 2-4,0 17-14,0 9 18,0 2 5,0 2 9,0 1 2,0 1 2,0 8 1,0 5-8,0 3-4,0 4-3,2-3 5,-1-4-2,2-2 0,-3-6-6,0-8-1,0-5 4,0-5-2,-1-7-2,-5-5 5,0-6 2,-2-3 11,1 0 25,-2-3-2,1-17-29,5-7-7,3-6-2,0-5-3,11-4-7,19-5 2,4 0 0,4-4-9,0 5-21,1 4-5,-3 1-14,-2 7-7,-7 2-16,-2 7-18,-8 5-37,-7 6 8,-7 7-82</inkml:trace>
  <inkml:trace contextRef="#ctx0" brushRef="#br0" timeOffset="3.01774E6">5090 8797 277,'0'0'93,"0"0"-3,0 0-10,0 0-37,0 0-15,0 0-10,0 0-9,0 0-5,0 0-1,0 0 0,0 0-3,0 0 0,-3 0-4,-3 0-45,-6 0-71,2 0-67</inkml:trace>
  <inkml:trace contextRef="#ctx0" brushRef="#br0" timeOffset="3.01847E6">4271 8749 238,'0'0'138,"0"0"-74,0 0-8,0 0-17,0 0-20,0 0-11,0-3-4,0 3-4,0 0-5,0 0-4,0 0-31,0 0-63,0 0-87,0 0-19</inkml:trace>
  <inkml:trace contextRef="#ctx0" brushRef="#br0" timeOffset="3.01981E6">4951 8709 191,'0'0'84,"0"0"-28,0 0 9,0 0-3,0 0-9,0 0-5,0-2-15,0 2-12,0 0-10,0 0-6,0 0-4,0 0-1,0 0-8,0 0-55,0 0-120</inkml:trace>
  <inkml:trace contextRef="#ctx0" brushRef="#br0" timeOffset="3.0227E6">7413 8914 34,'0'0'122,"0"0"-56,0 0-13,0 0 8,0 0 12,0 0-9,0 0-17,1-16-20,-1 16-5,0 0-5,0 0-8,0 0-4,0 0-5,2 0-5,-2 0-4,3 13-1,-3 3 9,0 4 1,0 1 0,0 0 0,-6 1-5,-10 0-25,-4 1-48,-2-2-57,-2-2-94</inkml:trace>
  <inkml:trace contextRef="#ctx0" brushRef="#br0" timeOffset="3.02686E6">8355 8970 9,'0'0'95,"0"0"-68,0 0 8,0 0-1,0 0-9,0 0 7,0 0-9,0 0-7,0 0-1,0 0-6,0 0-1,1 0 7,1 0-6,2 0 1,0 0-6,5 0 6,5 0 10,4-9-1,1-6-5,-1-2-11,0-3-1,-3-2 1,-2-1-3,-1 1 2,-1 1-5,0 3 1,-3 3 1,0 1 1,-1 2-1,-4 1 1,0 4 0,-2 3 0,1-1 1,-2 3 1,0 2-2,1 0-1,4 0-7,2 0-9,2 0 8,3 5 9,0 3 1,3-1-1,-1 2 0,-1 3-1,0 2 1,2 2 0,0 1 2,0 1 9,-3-3-8,-1 1-3,-3-2 1,-2 0-1,-1-1 0,-5-2 3,0-1-2,0-1 4,0-3-1,-5-3 2,-5 1 3,-2-3 0,-2-1-1,1 0 2,1 0 0,-1 0 2,5 0-1,1 0 5,2 0 5,2-1-7,-1-3-3,4 3-4,0-1-4,0 1 1,0 1-4,0-2 0,0 1-7,3-1-4,7-2 10,4 1 1,5-2 0,0 1-1,-2 1 0,1 0 0,-3 0 0,3-2-1,-3 0 0,1 0-6,1-3-4,-3 0 4,-2 0 1,-4-2 7,2 3 1,-5-2 1,-2 1-2,1-1 3,-1 0-3,0 2 1,-1-2-1,-2 2 1,0-1-1,0 3 2,0 2 1,0 0 9,0 2-5,0-2-2,0 1-2,0 1-2,0-1 0,0 0-1,0 2 0,0 0 0,0 0 0,0 0-1,0 0-3,0 0-3,0 2-13,0 12 7,0 4 13,0 1-2,0 2 2,0-1 1,1-2-1,5-1 0,0-4 0,0-2-3,5 0 3,3-6 0,0 0 0,5-4 3,0-1 2,-5 0-3,4 0 3,-5 0-1,-2-4-1,1-5 1,-2-3-2,1-4-1,-1 0 6,-4-2-7,2 2 3,-5-1 0,0 3-3,-3 4 1,0 2 5,0 3-1,0 0 11,0 5-10,0 0 2,0 0-8,0 3-15,0 13 2,0 4 13,-2 0 0,2-4 0,0-3-1,0 0 1,0-6-1,10-1-2,-2-3 2,2-1-1,7-2 1,1 0 1,1 0 1,0-8-1,-2-4-11,-4-1 6,1-7 0,-1-4 2,-1-5 1,0-4 2,-3-1-6,-5-2-2,-2 1 7,-2 3 1,0 2 0,0 6 0,-3 3 30,-4 6-13,1 4 9,3 5-11,-2 4 22,5 0-30,0 2 4,-3 0-11,3 12-13,-2 21-6,2 12 19,0 8 6,0 1 9,0 1-2,0 0 3,0-3-9,0-2-6,5-3 18,3-7-11,2-2 2,-3-2-4,-1-2-4,0-1 3,-1-5-3,2-1-1,-2-4 2,-2-3-2,-3-7 0,0-7 2,0-3 1,0-3-1,0 0 9,0-8 7,0-17-5,0-13-14,0-5-6,0-7-24,0-1-8,0-1 23,0 9-5,3 4 10,0 7 10,0 5 0,1 3 0,5 3 0,-2 3-1,4 1 0,2 4-1,1 2-2,1 4-3,4 4 4,-1 3 1,0 0-1,-3 3-3,-3 11 3,-3 0 1,-5 4-2,-4 0 4,0 0 4,0 2-4,-13-2 3,-4 1 1,-2 0-2,0-4 0,1 0-1,0-3 1,1-3-1,3-3 0,3-3 0,2-3-1,3 0-2,2 0-6,2 0-5,2-6 3,0 0 5,0 0-4,0 1-1,5 1 2,8 0 4,2-1 0,3 0 0,0-1 1,4 0-3,-1 0 6,4 0-4,-4 2 3,3-3 1,-5 3 0,0 0 0,-5-1 1,0-1-2,1-1 2,-3-2 1,0-1 2,1-2-3,-1-1 3,-2-2 0,-1-5 21,-1-2-18,-2-6-1,3 0-4,-2-4-2,-1-2 1,-1 2-1,-2 3 1,-3 4 2,0 8-2,0 7 0,0 4 10,0 4 5,0 2-8,0 0-8,0 0-7,0 17-9,4 13 5,3 12 11,1 8 10,-2 4 15,0 0-6,-3-1-5,3-4-4,-3-3 1,0-5 4,0-4 1,0-2-5,-2-5-4,1-2-3,-2-3 1,1-4-3,1-2-1,-2-5-1,0-3 1,0-3 2,0-5-2,0-3 6,0 0 9,0-3 2,0-18-1,0-10-17,0-11-1,0-7-16,0-7-27,3-1-4,9 5 9,-2 6 14,-1 12 21,-2 8 4,1 9 0,-5 4 1,5 3 0,-1 4-1,2 1-1,1 3-4,4 2 0,8 0 0,-1 7-1,1 6 6,-7 3 0,0 0 0,-7 0 2,-4-2-1,-2-1 0,-2-1-1,0 1 2,-2-2-1,-14 2 4,-1 0-1,-6-1 0,-1 0 0,1-3-3,2-4-1,2-2-12,2-1-23,1-2-41,4 0-89,-1-7-70</inkml:trace>
  <inkml:trace contextRef="#ctx0" brushRef="#br0" timeOffset="3.02876E6">10227 8759 49,'0'0'83,"0"0"-27,0 0 23,0 0-41,0 0-18,0 0 2,-36-8 14,27 11-17,-3 11-15,-1 6 4,-2 1 5,4 3 3,2 0-11,5 0-4,0 0 0,4-2 5,0 0-4,0-6 1,1-1-2,12-4 2,-2-2 4,-1-5-3,5-1 3,-3-3 3,3 0 4,4 0 1,-2-6-9,-1-7 6,-4-5-6,-1-3 1,-4-2-2,-4-2-5,-2 1 0,-1-1-10,0 4 10,0 3 1,0 5-1,-8 2 2,-1 4 0,1 2-1,2 0-1,-1 4 0,4 0 1,3 1-1,-3 0-4,3 0-7,0 0 0,0 7 6,0 2 0,0 0 1,0 0 4,0-1 0,3-2 1,0 0 1,6-2 0,0-1 3,3-1-3,4-2 16,6 0-8,-2 0-2,1-6-3,-4-6-4,-3-3 2,-2-3 2,-3 0-5,-3 0 0,-3 2-4,-2 4 1,1 3 3,-2 4 0,0 2 2,0 1-2,0 0 0,0 2-2,0 0-2,1 0-2,2 5-13,2 13 5,4 6 12,-2 3 2,4-1 0,0 0 15,-3-1-3,3-4-2,-4-2-4,-1-1-2,-3-1-1,-2-2-2,-1 1 2,0-5 0,0-1-3,0-5 1,0 0 2,-10-2 3,0 0-2,-1-3 1,-1 0-3,3 0-1,3 0 2,2 0-1,2 0-1,1 0 3,1 0-2,0 0-2,0 0 0,0 0-5,0-3-4,6-2-1,7 0 10,5-3 0,6-1 0,0 0 1,6-2 0,1-1 0,2 0-1,4-3 1,-6 3 0,-4-3 2,-7 0 0,-4 1 0,-4-2 2,-3-2-1,0 0-1,-5-5-1,-4 1-1,0 2 0,0 2 0,0 6 0,-6 4 2,-2 3 7,2 3 8,1 2 0,-3 0-18,1 9-1,-5 15-4,5 6 5,2 2 6,4-4 7,1-2-3,0-3-7,6-7-1,7 0-2,2-3 1,2-5 0,3-1 0,6-4 1,0-3 1,6 0-1,1 0-2,-2-10-14,0 2-28,-4-1-34,-7 0-74,-7 0-154</inkml:trace>
  <inkml:trace contextRef="#ctx0" brushRef="#br0" timeOffset="3.03095E6">12105 8860 275,'0'0'48,"0"0"-24,0 0 5,0 0-24,0 0-5,0 0 0,0 10 10,0-3 25,5-1-26,-1-1 3,2 2 1,1-3-4,1 1-3,1-1 4,3-3-2,0-1-2,3 0 4,0 0-5,2 0 12,3-10-9,-1-1 6,2-3-2,-3-4-4,0 0-6,-3-5 5,-2-3 6,-1-2-5,-1-4-3,-2-3-3,-3-2 1,-2 1-1,-2 0-1,-2 1 0,0 0 2,0 1-2,0-1 1,0 5 0,0 8-2,0 5 6,0 9 14,0 6 11,0 2-23,0 0-8,0 11-11,0 18-11,0 11 22,0 9 1,0 2-1,6 1 0,4-2 2,-3-3 2,4-7-2,1-4-1,1-6-1,5-7 0,-1-3-1,2-3 1,-1-5 0,3-6 1,1-3 2,1-3 0,4 0-1,1-5 0,2-11 1,-2-7-3,-3-3-1,-2-6-5,-7-6-12,-1-8-1,-4-2-6,-4-3-1,0 2 13,-7 0 7,0 4 2,0 6 4,0 4 5,-2 8-3,-3 8 5,1 7 4,1 7 4,1 4 3,2 1-18,-3 16 0,3 22-14,0 11 14,-3 9 12,3-1 0,0-3 4,0-3-5,0-4-4,0-5-4,-3-7 3,1-7-5,2-4 0,0-6 1,0-4-2,0-8 1,0-3 0,0-3 1,0 0 5,0 0 2,0-11 5,5-11-7,7-10-7,0-2-22,-2 2 1,1 3 2,1 8 2,-3 5 13,-2 7-2,-1 5 2,1 2 2,1 2-3,4 0-4,1 7 2,4 9 7,-1 0-1,2 2 1,0 0-1,-1-2 0,0 2 1,-3-2 2,1-3-1,-3-1 0,-2-3 0,-4-3-1,2-1 0,-5-2-4,0-3-48,-2 0-82,2 0-20</inkml:trace>
  <inkml:trace contextRef="#ctx0" brushRef="#br0" timeOffset="3.0319E6">13336 8612 19,'0'0'70,"0"0"-2,0 0 1,0 0-32,0 0-13,-80-5 12,60 13 6,-1 5-20,-1 4-13,7 4 11,2 1 18,4 2-12,4 2-5,4-3 4,1-3-13,0-3-5,0-3-4,4-3-3,5-4-1,1-3 1,1-4 4,1 0-4,4 0 12,3-6-2,-2-9-8,1-3 6,-3-5-8,-2 1-2,-2-2-6,-4 0-10,-1 6 3,-2 4 13,-4 7 2,0 2 21,0 4 5,0 1-11,0 0-15,0 0-7,0 6-11,0 10 10,0 4 8,0-2 1,5-2 0,3 0 0,1-4-1,1-2 0,0 0 0,1-5 0,7 0 0,-2-4 2,-1-1 0,0 0 3,-2 0-3,1 0 4,1-9 1,-2-4 3,0-6 6,0 0 1,-3-5-8,0-3 4,-1-5-5,-1-5-8,-2-4 2,3-7-2,-3-3 0,0 1-3,-2 4-5,-1 6 8,-1 11 0,-2 10 2,0 9 12,0 5 20,0 5 2,0 0-28,-2 3-8,-5 27-23,-2 15 15,-1 11 8,5 4 6,5-6-1,0-1 5,0-6-3,9-10-2,1-5-5,4-7 0,0-5 0,3-2 0,1-7 1,1-4-1,-1-6-13,1-1-23,1-1-21,-4-16-74,-5-4-187</inkml:trace>
  <inkml:trace contextRef="#ctx0" brushRef="#br0" timeOffset="3.03237E6">13372 8552 205,'0'0'68,"0"0"5,0 0-6,0 0-25,0 0-27,0 0-3,30-2-3,-10-3 7,7 2-1,3-3-1,6 1-5,7-5-3,3 2-6,-2-2 0,-4 1 0,-6 2-22,-11 1-24,-5 1-15,-11 2-48,-5-1-86</inkml:trace>
  <inkml:trace contextRef="#ctx0" brushRef="#br0" timeOffset="3.03331E6">12192 8575 54,'0'0'56,"0"0"18,0 0-4,0 0-15,0 0-4,0 0-8,-6-2-5,6 2-4,0 0-4,0 0-30,13 0 0,8 0 0,7 0 6,5 0 1,3 0-4,6 0 4,7 0-1,2 0-6,-5 0 10,0-2-10,-12-2 0,-9 2 0,-11 0-9,-8 2-19,-6 0-32,0 0-30,0 0-42</inkml:trace>
  <inkml:trace contextRef="#ctx0" brushRef="#br0" timeOffset="3.04553E6">11252 9706 14,'0'0'108,"0"0"-36,0 0 13,0 0-18,0 0-6,0 0-5,0 0-12,0 0-9,0 7-8,0-7-6,0 2-5,0-2 8,0 0-5,0 0-11,0 0 1,0 0-6,0 4-3,3 9-5,3 8-6,-2 9 11,1 7 0,-2 1 0,-2 0 2,1-1-1,-2-5-1,0-4 1,1-3-1,-1-6 1,0 1-1,0-5 2,0-4-2,0-3-2,0-5-12,0 0-26,0-3-44,0 0-62,-1 0-40</inkml:trace>
  <inkml:trace contextRef="#ctx0" brushRef="#br0" timeOffset="3.04618E6">11313 9909 16,'0'0'29,"0"0"-13,0 0 23,0 0 9,0 0-22,79-38 18,-62 35-2,-1-1-3,3 1-24,-2 0-3,2 1-4,-1-1 1,0 0-6,-3 0 0,0-1-3,-5 1 2,-5 1-1,-1 1 2,-3-1 2,-1-1 32,0-1 8,0 0-40,0-3-2,0 0 2,0-1 0,0-2-2,0-2 4,0-2 1,0 1-7,0-3 0,0 1-1,0 4 2,0 0 3,0 2 8,0 3 13,0 1 4,0 4-4,0 1-6,0 0-1,0 0-12,-1 0-7,1 0-5,-3 6-5,3 17-7,-1 9 17,-1 8 3,2-1 2,-1-3 8,-2-2-5,1-3-3,-1-6-4,0-2 0,-1-4-1,-1-4 3,-2-1-3,4-4 0,1-2-5,1-3-23,1-4-13,0-1-120,0 0-54</inkml:trace>
  <inkml:trace contextRef="#ctx0" brushRef="#br0" timeOffset="3.048E6">11835 9989 130,'0'0'81,"0"0"-16,0 0 8,0 0-7,0 0-13,0 0-7,0 0-4,0-6-8,0 6-9,0 0-9,0 0-4,0 0-6,0 0-6,0 0-1,0 0-8,0 10-2,-4 12 11,-2 6-1,-2 2 2,1 1-1,1 1 0,1 0 0,-1-1 0,2-2 0,-2-3-1,0-2 1,2-3 1,-1-2 0,-1-1-1,3-4 0,-2-2 0,1-4 0,0-4-11,4-3-19,0-1-37,-2 0-25,2 0 0</inkml:trace>
  <inkml:trace contextRef="#ctx0" brushRef="#br0" timeOffset="3.04847E6">11823 10023 53,'0'0'61,"0"0"-11,0 0 5,0 0-10,0 0-8,0 0-8,14-12-6,-9 9 1,-2 3-1,2 0-3,1 0-8,3 2-12,4 13 9,-1 6 3,-1 5 5,2 2-7,-4 1 6,0-3 1,1-3-10,0-2-1,-1-4-4,-1 0 6,-2-5-6,-1-2 0,-4-1-2,1-3 1,-1-1-1,1-2 0,-1-2-17,1 1-33,-2-2-27,0 0 4,0 0-32</inkml:trace>
  <inkml:trace contextRef="#ctx0" brushRef="#br0" timeOffset="3.04875E6">11829 10231 22,'0'0'142,"0"0"-105,0 0-25,0 0 8,0 0-5,0 0-8,97-22-4,-76 17 0,-7 0-3,-4 3-30,-6 0-40,-4 2-75</inkml:trace>
  <inkml:trace contextRef="#ctx0" brushRef="#br0" timeOffset="3.05454E6">12459 9905 103,'0'0'63,"0"0"1,0 0 0,0 0-14,0 0-6,0 0 2,1-3-6,-1 3-9,0-2-8,0 2-4,0 0-5,0 0-5,2 0-6,-1 0-3,1 0-1,4-1-5,7-1 5,8-1-1,4 1 4,7 1-1,-1-1-1,5 2 0,3-1 0,2 0-3,4-1 7,4 1-6,1-2 2,0 0 0,7-1 0,4-2 1,3 1-1,2-3 0,-6 0-5,-7 1 5,-11 2 2,-9 1 0,-9 1-2,-12 1 1,-3 0-1,-6 2-3,-2-2 2,-1 2-1,2 0-12,-1 0-33,-1 0-6,0 0-17,0 0-14,0-2-29,0-1-66</inkml:trace>
  <inkml:trace contextRef="#ctx0" brushRef="#br0" timeOffset="3.08206E6">14918 8610 82,'0'0'52,"0"0"-5,0 0 28,0 0-25,0 0-9,0 0 3,0 0-6,0 0-15,0 0 0,7 0-10,-4 0-12,0 0 1,1-4-2,2-1 2,2-2-2,2 1 0,1-4 0,-1 3 2,2-1-2,-1 1-2,-1 0 1,0 2 2,-4 0-1,-1 4 3,-5-1-3,0 2 4,0 0-2,0 0 4,0 0-3,0 0-3,0 0-2,0 0-1,0 0-7,0 0 2,0 6 6,0 5 2,0 1 1,0 0-1,0 0 0,0 0 0,0-3 0,1 2 0,4-2-1,1-2-2,0 1 2,0-4-2,0 1 3,0-4 0,1 1-3,2-2 3,0 0 2,6 0-1,0 0 5,1 0-4,1-5-2,-1-2 1,-1-2 2,1-3 0,-2-2-2,1-1 2,-5 0 2,-1-2 0,0 1-5,0-4 4,-1 1-4,1-2-1,-1-2 1,0-1 1,-2 0 0,-2 0 2,-2-1-3,3 2 9,-1 0 6,-3 1-10,2 2 2,0 4-5,0 0 2,-1 3-1,-1 1 17,-1 0-11,2 1 7,-2 4-11,0-1 0,0 4-1,0 0 5,0 1-1,0 2-4,0-2 5,0 3 5,0 0-11,0 0 3,0 0-1,0 0-3,0 0-2,0 0 0,0 0 0,0 0-2,0 0-3,0 0-2,0 15-4,0 13 4,-6 15 4,-2 4 3,-2 5 3,5 1-2,-4 1 5,3-2-3,-2-6-1,3-2-2,2-2 4,3-3-2,0 0 1,0-1 6,0-4-5,9 1 0,3-3-3,-2-2 5,4-5-4,-4 1 0,-1-7-2,1-1 2,-4-4 0,-1-5-2,-2-3 1,-1-4 0,-2-2 2,1 0-3,-1 0 9,2 0 1,1 0 2,1-10-8,2 0-3,-2-1 1,-1 1 0,-1-1-1,-2-1-1,0 1-5,0-5 0,0 0-5,0-5-8,-3-5 8,-2-1-7,-2 1-9,1 3 8,0 4 10,0 4 8,1 1 0,1 4 1,0 2 0,1 2 1,3 2-2,0 1 3,0-2 1,0 1-4,0-1-5,8 1 0,8-2 2,4 0 2,7-1-2,0 0 2,-1 1 1,-4 1 0,-6 3-23,-7 0-55,-4 2-66,-5 0-110</inkml:trace>
  <inkml:trace contextRef="#ctx0" brushRef="#br0" timeOffset="3.08256E6">15204 8286 258,'0'0'95,"0"0"-15,0 0 29,0 0-34,0 0-48,0 0-23,4-13-4,-8 13-30,-6 0-21,-4 0-79,-1 5-45,-1 5-65</inkml:trace>
  <inkml:trace contextRef="#ctx0" brushRef="#br0" timeOffset="3.10371E6">13234 9733 70,'0'0'71,"0"0"-4,0 0-13,0 0-5,0 0-10,0 0 7,0 0-10,0 0-13,0-9 10,0 7-7,0 2-11,0-1-4,0-1 3,0 1 0,0-1-5,0 1 0,0 1-3,0 0-2,0 0 1,0-2 1,0 2 0,0 0-3,0 0 2,0-1-2,0 1 3,0 0-6,0-1-1,0 1-3,3 0 0,2 0-4,4 0 1,4 0 7,1 4-2,5 2 1,-2 2-1,2-1-4,0 1 4,-1 1-4,3 0 0,-3-2 0,0 0 3,-3 0-7,0-1 2,-5-3 5,1-1-4,-4 0-1,-1-2 7,-1 0-3,-2 0 1,0 0 3,-2 0 0,2 0 0,-3 0 0,0 0 0,0 0 4,0 0-1,0 0 0,0 0-2,0 0 4,0 0-2,0 0 5,0 0-2,0 0-1,0 0-2,0 0-3,-7 2 0,1-1 4,-6 5-2,-3 2 2,0 3-4,-6 3 0,-1 4 2,1 4-2,0 0 0,2-1-1,2-1 1,-1-2 1,2 2-1,-2-2 0,1 0-2,0-4 0,3 0 2,2-2-2,2-2-12,2 0-11,1-2-2,1 0-59,1 0-43,4-5-43</inkml:trace>
  <inkml:trace contextRef="#ctx0" brushRef="#br0" timeOffset="3.10477E6">14075 9650 11,'0'0'95,"0"0"-38,0 0 17,0 0-10,0 0-19,0 0 0,0-22 4,0 22-19,0 0-1,0 0 1,0 0-14,0 0-15,0 0-1,0 0-12,0 11-8,0 12 20,-5 7 1,5 2 8,0-1-2,0 1 1,0-5-5,0-3-1,-2-2 1,2-4-2,-1-4-1,-1 0 0,1-2-3,-5-3-2,2-1-11,1-2-60,0-5-47,3-1-42</inkml:trace>
  <inkml:trace contextRef="#ctx0" brushRef="#br0" timeOffset="3.10532E6">14095 9835 16,'0'0'8,"0"0"-2,0 0 12,0 0 2,83-25-14,-69 19-1,-3-2-4,1 2 1,-3-1-2,1-3 3,-1-1-3,3-3 0,-4 0 0,-1-2 1,-1-1 1,-5 1 19,-1 0 31,0 2 5,0 1-15,0 5 2,0-1-4,0 4 4,-4 1-3,3 1-8,-1 0 1,2 3-5,-1 0-3,1 0-25,-2 0-1,-2 19-21,-1 7 21,2 4 3,3-2 1,0-4 2,0 1-1,0-4-1,0-3-4,0-2 0,0-1 1,0-1 0,0-2 0,0 0-1,-2 0-4,-2-2-7,-2 1-32,3-2-61,3-4-62,0-4-62</inkml:trace>
  <inkml:trace contextRef="#ctx0" brushRef="#br0" timeOffset="3.10579E6">14498 9614 53,'0'0'155,"0"0"-103,0 0-39,0 0 3,0 0-1,0 0 45,60 0-9,-44 0-8,7-3 1,-3-5-11,0 3-23,-1-3-6,-2 2 0,-4 1-4,-4 3-1,0-1-40,-3 3-55,-2-2-45,-2-1-80</inkml:trace>
  <inkml:trace contextRef="#ctx0" brushRef="#br0" timeOffset="3.10607E6">14630 9587 95,'0'0'36,"0"0"-30,0 0 71,0 0-2,-13 86-30,10-58 3,1 0 0,0-3-25,2-1 2,0-3-14,0-3-2,0-1-9,0-4 2,0 0 0,0-2 1,0-1-3,0-4-19,0-2-44,0-1-39,0-3-72</inkml:trace>
  <inkml:trace contextRef="#ctx0" brushRef="#br0" timeOffset="3.10631E6">14555 9888 35,'0'0'126,"0"0"-59,0 0 6,0 0-40,0 0-27,0 0 13,22 0 5,-1 0 6,1 0-6,5 0-11,-1 0-8,2-4-5,1-4-5,-4-1-57,-6 2-39,-7 0-77</inkml:trace>
  <inkml:trace contextRef="#ctx0" brushRef="#br0" timeOffset="3.10694E6">15025 9558 72,'0'0'108,"0"0"-14,0 0 3,0 0-5,0 0-41,0 0-30,0 0-21,4-7-3,1 27 3,-2 7 2,0 4 18,-3 5 8,0-1-6,0-2-1,0-4-8,0-2-6,0-5-2,0-4 0,0-1-1,0-3-4,0-3 3,7 0-2,1-4-1,1-2 2,4-2 0,5-3 8,6 0 1,1 0-4,0 0-5,-6-5-2,-5 1-3,-3 1-17,-4 0-18,0 2-26,0-1-55,-4 1-26,0-4-94</inkml:trace>
  <inkml:trace contextRef="#ctx0" brushRef="#br0" timeOffset="3.10781E6">15556 9575 124,'0'0'68,"0"0"9,0 0 0,0 0-4,0 0-23,0 0-18,-6 0-19,3 15-13,-2 11 0,-2 4 6,3 6 19,-2-2-8,3-2-7,-2-4 5,4-2-7,-1-3-4,1-5-3,1-1 0,0-3 0,-2-1-1,1-3-12,1-4-37,0-1-63,0-5-82</inkml:trace>
  <inkml:trace contextRef="#ctx0" brushRef="#br0" timeOffset="3.10858E6">15547 9581 92,'0'0'62,"0"0"4,0 0 19,0 0-35,0 0 8,0 0-16,42-87-2,-26 72-11,2-1-11,0 4-4,0 2 6,-2 3-7,2 0 2,-3 4-9,1 3-6,1 0-1,1 0 0,-6 5-4,-1 7 4,-3 2-4,-6 4 2,-2 1-2,0 4 5,-12-1 5,-8 2-2,-5-1 3,-6 0 1,2-4-7,1-1 1,6-4 1,8-5-2,5-3-2,4-3 1,3 0-2,0-2-2,2-1-9,0 2-20,2-2 7,13 3 27,3-1 5,3 2-1,1 0-4,0 4 2,1 1-2,1 3 1,1 1 5,2 1 1,-6 1 0,0-3-6,-5 0-1,-4 0 1,-5-1 0,1-2-1,-7 1-3,-1 1 3,0-1 3,-12 3 1,-6-1 12,-7-3-4,-2 1-5,0-2-2,2-4-3,0 0 3,1-4-3,0 0-2,2 0-16,2 0-16,5-5-8,5-6-22,1-1-75,6 0-48</inkml:trace>
  <inkml:trace contextRef="#ctx0" brushRef="#br0" timeOffset="3.1091E6">16116 9447 61,'0'0'125,"0"0"1,0 0-3,0 0-42,0 0-48,0 0-33,0-3-5,0 27 1,0 6 4,1 5 21,2-1-5,0-2-5,1 0-4,-1-7-1,2-4-4,-2-1-1,-2-5 1,1 0-2,-2-3 2,0 0-2,0-3-4,0-1-26,1-3-69,6-2-59,0-3-105</inkml:trace>
  <inkml:trace contextRef="#ctx0" brushRef="#br0" timeOffset="3.10943E6">16177 9450 69,'0'0'180,"0"0"-101,0 0-17,0 0-3,0 0-22,0 0-18,59-48-6,-39 44 8,2 0-11,-1 1-4,1 2-3,-2-1-3,-4 2 0,-1 0 0,-3 0 2,-1 0-2,-1 0-2,-4 0-11,-2 0-50,1 0-35,-5 3-30,0 4-96</inkml:trace>
  <inkml:trace contextRef="#ctx0" brushRef="#br0" timeOffset="3.10968E6">16193 9607 30,'0'0'50,"0"0"64,0 0-9,0 0-30,0 0-6,0 0-13,76 14-23,-53-12-12,-3-2-13,0 3-8,-2 2 0,-5 1-15,-3 3-62,-5 3-48,-5 1-46,0 4 1</inkml:trace>
  <inkml:trace contextRef="#ctx0" brushRef="#br0" timeOffset="3.10991E6">16221 9820 3,'0'0'125,"0"0"-66,0 0 31,0 0-27,0 0-21,100-6 0,-76 3-18,1 0 8,-3 0-16,-3 2-14,-1 1-2,-3 0-9,-3 0-61,-2 0-34,-2-2-116</inkml:trace>
  <inkml:trace contextRef="#ctx0" brushRef="#br0" timeOffset="3.11027E6">16697 9477 106,'0'0'106,"0"0"-106,0 0-14,0 0 14,0 0 33,0 83 24,0-48-19,0-2 15,0-2-26,-3-2-18,-1-5-2,2-3-5,-1-3-2,3-1 3,0-4-3,0-2-1,0-1-34,0-4-41,0-6-59</inkml:trace>
  <inkml:trace contextRef="#ctx0" brushRef="#br0" timeOffset="3.11089E6">16730 9461 173,'0'0'120,"0"0"-31,0 0-4,0 0-17,0 0-10,0 0-33,40-80-25,-22 72-1,3 5 1,-3 3 4,2 0-3,-1 0-1,-6 10-7,1 6 2,-7 4-1,-5 2 6,-2 5 0,-5 0 2,-16 0 3,-1-1-5,2-4 0,0-4-7,4-3-12,3-4 2,4-5-6,3-3 10,4-3 13,-1 0 6,1 0 0,1 0-4,1 0 5,0 0 2,0 0 14,0 0-2,0 0-21,0 0-11,13 1 6,8 10 5,6 3 3,3 0 0,2 2 11,3 0 5,0 0-6,-2-2 4,0 0-7,-3 1-7,-2-3 3,-7 0-6,-5-1 0,-8-5 0,-2 0 0,-3-2-1,-3-1-1,0 0-2,0-1-10,0 1-15,0 0-7,-10-2 2,-3-1-88,0 0-101</inkml:trace>
  <inkml:trace contextRef="#ctx0" brushRef="#br0" timeOffset="3.11262E6">17290 9324 36,'0'0'131,"0"0"-46,0 0 6,0 0 12,0 0-29,0 0-29,0 0-14,5-18-18,0 18-7,4-3-5,10 0-1,10 1 1,5-1 3,6 0-2,1 1 2,2 0-1,-4 0-3,-2 1 0,-2-2 0,-4-1 1,0 0-1,-6 1-3,-2 0-32,-8 2-62,-4-1-27,-6 2-47</inkml:trace>
  <inkml:trace contextRef="#ctx0" brushRef="#br0" timeOffset="3.11294E6">17588 9337 109,'0'0'14,"0"0"-8,0 0 104,0 0-49,0 90 15,2-58 0,1 1-36,0 2-12,-2-2 5,-1 0-20,0-5-9,0 0 1,0-6-3,0-1 1,-3-1-1,-4-3-2,-4-2-1,-2-4-18,4 0-37,0-8-78,2-3-65</inkml:trace>
  <inkml:trace contextRef="#ctx0" brushRef="#br0" timeOffset="3.11399E6">18856 9265 123,'0'0'76,"0"0"-6,0 0 11,0 0-14,0 0-35,0 0 22,-42-65-16,25 58-18,-2 1-7,0-1-5,-1 6-5,-3-1-2,1 2 0,-1 0-2,2 0 1,0 7 0,5 3-3,4 5 1,6 5-9,4 4 3,2 1 6,0 4-2,17 1 3,5-1 1,2 1 0,1-2 4,1 1-4,0-2-1,-3-2-1,1 0 2,0-4 0,-5 0 0,-1-3 2,-6-3-1,-7-3-1,-4-4 0,-1-1 0,0-1 0,-1 3 0,-13-1 9,-7-1 2,-4 0 0,-3-5-8,1 1-2,-3-3 4,-2 0-3,3 0-2,0 0-1,3-1-13,0-2-14,3 2-36,1 1-45,3 0-60</inkml:trace>
  <inkml:trace contextRef="#ctx0" brushRef="#br0" timeOffset="3.11503E6">19256 9227 135,'0'0'102,"0"0"-26,0 0-8,0 0-8,0 0-26,0 0-16,0 0-18,-4 0 0,-5 26 0,-5 10 3,1 6 28,-2 3 1,3 1-10,1 0-8,0-2 0,2-3-7,1-5-6,3-5 0,-2-4 1,3-4-2,2-3 1,-1-4-1,3-4 0,0-3-4,0-2-11,-1-4-18,1-1-48,0-2-67,0 0-108</inkml:trace>
  <inkml:trace contextRef="#ctx0" brushRef="#br0" timeOffset="3.11555E6">19277 9269 85,'0'0'82,"0"0"-42,0 0-3,0 0 17,83-79-6,-58 65-17,0 1 15,-3 5 11,-3 5-30,-1 3-10,-4 0-12,-2 4-5,-3 13-2,-1 1 0,0 2 2,-5 1 1,-1-2-1,-2-1 1,0 1 0,-2-3 2,-17 2 4,-8-1 4,-7 1-1,-7-4-2,2-1-8,-1-3-7,9-3-22,5-3-52,7-1-26,4-2 7,6 1-17</inkml:trace>
  <inkml:trace contextRef="#ctx0" brushRef="#br0" timeOffset="3.11601E6">19774 9277 164,'0'0'118,"0"0"-44,0 0 18,0 0-34,0 0-58,0 0-15,-8 39 15,-5-3 56,1-1-33,0 0-11,2-4 1,1-2-1,1-4-9,2-2-2,-1-2 1,1-5-2,0 1 0,1-3-4,2-4-31,2-1-14,1-3-68,0-3-54,0-3 26</inkml:trace>
  <inkml:trace contextRef="#ctx0" brushRef="#br0" timeOffset="3.11636E6">19851 9179 179,'0'0'97,"0"0"-52,0 0-9,0 0 3,0 0-6,86-16-14,-67 38 2,0 8 13,-4 6 3,-3 5-25,-3 1 17,-3-1-14,-2-5-5,-2-3-3,1-4 0,-1-4-7,-1-2 2,2-4 3,-3-2-5,0-3 0,0-4 0,0-2-38,0-2-64,-3-3-51,-8-3-94</inkml:trace>
  <inkml:trace contextRef="#ctx0" brushRef="#br0" timeOffset="3.11657E6">19846 9424 63,'0'0'73,"0"0"-61,0 0 29,89-12-10,-65 12-29,0 0-1,-1 0-2,-3 0-2,-5 0-94</inkml:trace>
  <inkml:trace contextRef="#ctx0" brushRef="#br0" timeOffset="3.11703E6">20441 9269 185,'0'0'89,"0"0"-37,0 0 1,0 0-24,0 0-2,0 0-12,-105-37-2,79 37 15,0 16 2,-1 8-13,2 7-10,1 6 3,4 4 2,6-2 3,5 2 7,4-7-4,5-1-10,0-4-4,3-7-1,15-1 1,7-5-1,7-7 4,7-3 4,5-6-7,0 0-4,0 0-2,-6-13-66,-10 3-88,-11-2-100</inkml:trace>
  <inkml:trace contextRef="#ctx0" brushRef="#br0" timeOffset="3.11743E6">20678 9202 98,'0'0'94,"0"0"-62,0 0 10,0 0 13,0 0-45,0 0-3,13 41-1,-10-9 47,-1 6-2,-2-3-13,0-3-8,0-4-1,0-6-20,1-4-3,1 0-5,-1-2 0,1-3 2,-2-3-3,1 1-2,1-3-45,-1-2-55,2-3-38,4-3-124</inkml:trace>
  <inkml:trace contextRef="#ctx0" brushRef="#br0" timeOffset="3.11775E6">20766 9131 211,'0'0'113,"0"0"-54,0 0-16,0 0 5,0 0-10,0 0-11,64-35-10,-43 32-5,0 3-7,0 0-4,0 0-1,-2 0-1,-2 0 1,-1 0-1,-3 0-43,0 2-31,-2 2-15,-3 4-42,-5-1-35</inkml:trace>
  <inkml:trace contextRef="#ctx0" brushRef="#br0" timeOffset="3.11799E6">20700 9430 28,'0'0'28,"0"0"89,0 0-30,0 0-48,82 2-15,-57-2-10,-5-2-4,-4 1-8,-5 1-2,-5 0-2,1 0-47,-7 3-77,0 8-46</inkml:trace>
  <inkml:trace contextRef="#ctx0" brushRef="#br0" timeOffset="3.11824E6">20745 9637 37,'0'0'81,"0"0"17,0 0 3,0 0-14,0 0-18,81 9-22,-55-9-16,1 0-8,3-4-14,-2-3-7,1 1-1,-8 2-1,-3 0 0,-5 1-30,-1 2-31,-5 1-31,0 0-53,-3-1-62</inkml:trace>
  <inkml:trace contextRef="#ctx0" brushRef="#br0" timeOffset="3.11979E6">22562 9140 299,'0'0'40,"0"0"-40,0 0-15,0 0 15,0 0 57,0 0 9,0 0 3,0 96-29,0-73-21,0-2-6,0 0-4,0 0-6,-2-1-2,0-1 1,-1 1-1,-2 1 1,1-1-2,-4-2 0,-1-2-26,1-6-32,0-2-76,2-5-57</inkml:trace>
  <inkml:trace contextRef="#ctx0" brushRef="#br0" timeOffset="3.12038E6">22312 9138 135,'0'0'89,"0"0"-46,0 0-10,28-84 24,-9 62-14,7-1 4,3 2-22,9 3-15,4 3 4,1 7 29,0 7-30,-1 1 2,-5 4-7,-3 19-1,-1 8-6,-3 7-2,-5 4 2,-3 2-1,-9 0 3,-6-2-3,-5-5 8,-2-2 6,0-3-6,0-7-2,-9-1-4,-4-3 3,-3-1 4,-4-2 9,-7 1 3,-6-2 1,-3-2-17,0 0-1,2-4-1,1-2-3,6-3 4,2-3-3,3-3-1,-1 0-7,-2-2-17,3-12-12,-1 3-26,8-1-72,2 3-46,5 2-93</inkml:trace>
  <inkml:trace contextRef="#ctx0" brushRef="#br0" timeOffset="3.127E6">22999 9099 37,'0'0'63,"0"0"15,0 0-37,0 0 25,0 0-13,0 0-6,0 0-8,0-16 2,0 14 1,0 1-10,0 1-1,0 0-8,0 0-9,0 0-8,0 0-6,0 0-7,0 6-7,0 17 1,0 8 13,-1 6 2,-2 2-2,1-1 9,1-2-3,-3-1 0,1-3-4,0-4 2,1-2-3,1-3 0,-1-2-1,0-2-2,-1-1 1,0-3-25,2-1-35,-4-4-70,2-4-58</inkml:trace>
  <inkml:trace contextRef="#ctx0" brushRef="#br0" timeOffset="3.12754E6">23008 9068 113,'0'0'76,"0"0"-28,0 0 2,0 0-9,0 0-13,0 0 0,79-53 8,-64 50 2,0 0-22,2 1 10,2 1-17,-1-1-4,4 2 5,-1 0 1,-3 0-5,0 0-3,-6 0-2,0 0-1,-5 0 0,-2 0-13,-1 0-58,-2 8-27,-2 2-34,0 1-65</inkml:trace>
  <inkml:trace contextRef="#ctx0" brushRef="#br0" timeOffset="3.12783E6">23025 9295 76,'0'0'40,"0"0"47,0 0-11,0 0-19,0 0-4,0 0-1,90 0-14,-70-5-25,1 4-11,-4 0-2,-3 1-1,-3 0-14,-7 0-60,-2 8-33,-2 6-8,0 3-4</inkml:trace>
  <inkml:trace contextRef="#ctx0" brushRef="#br0" timeOffset="3.12804E6">22986 9522 63,'0'0'107,"0"0"6,0 0-34,0 0-39,0 0-12,93 6 18,-62-6-15,4 0-20,3 0-7,-4-3 1,-1-1-5,-5-1-8,-6 3-70,-5-2-54,-4 3-165</inkml:trace>
  <inkml:trace contextRef="#ctx0" brushRef="#br0" timeOffset="3.12871E6">23751 9059 99,'0'0'69,"0"0"19,0 0-7,0 0 3,0 0-51,-4-80 18,-4 71-17,-1 1-26,-2 3 14,-3 0-22,-5 3-3,-2 2 3,-2 0 0,-1 0-1,2 5 1,2 7 0,3 6-5,3 3 0,4 5 1,7 3-3,3 3-1,0 2 7,13-3 0,8 1 1,5-2-3,0 0 6,3-3-2,-4-1 5,-4-2-6,-3-3 0,-4 0 0,-4-2 0,-6-1 0,-4 0 0,0-1-2,0 1-1,-7-1 3,-11-2 11,-4-2-7,-1-2 3,-1-1 0,-1-2-6,1-2 0,-1-5-1,-1-1-22,2 0-17,2 0-26,3 0-17,4 0-7,4 0-31,1 0-30</inkml:trace>
  <inkml:trace contextRef="#ctx0" brushRef="#br0" timeOffset="3.12926E6">24190 9156 157,'0'0'117,"0"0"-51,0 0 2,0 0 11,0 0-26,0 0-28,-42-67-1,23 64-20,-2 3-1,-9 0-3,-3 3 5,-1 15 4,1 5-8,5 5 4,2 7-5,6 4 1,6 3 6,5-2-3,9 1-1,0-2 1,6 1 0,14-5 5,3-1 3,3-4-2,0-5 5,1-2-13,0-5 0,3-4 2,2-7 2,3-2-6,-4-4 0,-2-1-36,-7 0-19,-1 0-53,-6 0-50,3-13-149</inkml:trace>
  <inkml:trace contextRef="#ctx0" brushRef="#br0" timeOffset="3.12976E6">24368 9137 101,'0'0'100,"0"0"-57,0 0 1,0 0 15,0 0 8,0 0-28,11-9-39,-5 32-6,-1 5 6,-2 8 13,0 0 0,-3-1-3,0-3-6,0-4 1,0-1-5,0-2 2,4-6-2,1-1 0,1-5-12,0 0 5,-3-6-51,0-1-29,1-3-21,2-3-35</inkml:trace>
  <inkml:trace contextRef="#ctx0" brushRef="#br0" timeOffset="3.13035E6">24443 9151 86,'0'0'78,"0"0"-9,-13-79 18,13 57-28,0 5-6,0 3-10,0 4-5,6 2 5,1 1-20,1 1-17,3 3-6,5 0-2,0 3 2,4 0-2,2 0-2,-5 9 2,0 4-4,-3 7 2,-4 1 1,-4 3-1,-6 2 0,0-1-2,0 1 6,-8-2 6,-8-1-1,-6-4-4,-1-2 5,-2-2-3,3-6-3,4-3-4,8-3-6,3-3-6,6 0 6,1 0 10,0 0 9,0 0-9,0 0-2,0 0-5,1 5-9,13 2 5,7 8 9,3 3 2,1 4 7,-1-2 17,1 0-9,1-5 1,2-1 4,-3-4-5,-1-1 4,-6-2-18,-2-1 2,-3 1-2,-3-3-1,-1 0-6,-3-1-32,-3 0-39,-2 1-40,2-3-65</inkml:trace>
  <inkml:trace contextRef="#ctx0" brushRef="#br0" timeOffset="3.13072E6">24873 9000 203,'0'0'65,"0"0"-57,0 0 28,0 0 24,0 0-28,79-43 0,-53 38-6,-1 2-8,-1 1-6,-3 2-2,-2 0-6,-5 0-3,-1 0-1,-7 0-26,-1 0-52,-5 0-29,0 0-98</inkml:trace>
  <inkml:trace contextRef="#ctx0" brushRef="#br0" timeOffset="3.13098E6">24988 8998 32,'0'0'66,"0"0"-58,0 0 68,0 0 43,-12 86-48,11-56-14,1 1-8,0-3-16,0-4-10,0 0-6,0-2-15,0-5 1,1 3-3,2 0 5,-1-1-5,-2 2-1,0-4-14,0-3-31,0 0-13,-8-3-37,2-4-59</inkml:trace>
  <inkml:trace contextRef="#ctx0" brushRef="#br0" timeOffset="3.13121E6">24890 9408 244,'0'0'101,"0"0"-20,0 0-31,0 0-7,0 0-27,0 0-15,28 0 43,-3 0-9,2 0-16,1 0-17,-2 0 1,-4 0-1,2 0-2,-5 1 0,-5 2-2,-1 2-24,-4-2-7,-3 1-41,0-1-58,-3-1-61</inkml:trace>
  <inkml:trace contextRef="#ctx0" brushRef="#br0" timeOffset="3.13165E6">25397 9012 243,'0'0'91,"0"0"-35,0 0-43,0 0-13,0 0-9,0 0 9,7 105 60,-7-63-21,0-4 4,0-3-30,0-5-8,0-3-3,0-3 2,0-1 1,0-2-5,0-5 0,0-2-14,0-5-26,0-4-35,0-1-30,3-4-62</inkml:trace>
  <inkml:trace contextRef="#ctx0" brushRef="#br0" timeOffset="3.13229E6">25465 9021 280,'0'0'95,"0"0"-51,0 0-8,41-80 47,-31 66-20,-1 3-21,2 0-12,-2 2-14,1 3 2,1 1-15,-2 4-3,1 1-1,0 0-4,-1 0 1,3 11-2,-3 5-1,-4 4 4,-4 4-3,-1 0 2,0 3 4,-12 2-1,-7-1 1,-5 0-1,0-5-8,-3-3-6,3-3 4,2-4-4,7-4 10,7-5 4,4-2 1,4-2-1,0 0 1,0 0-5,0 0-1,15-3 1,2-3 2,5 5 3,-1 1-1,-1 0 1,-1 0-1,0 5-4,0 11 4,1 2 0,-3 0 1,0 0 6,-2 0 2,-3 0-3,-2-2 17,-2-1-8,-4-2-14,-4-1 2,0-2 3,0 1 1,-4 1-4,-14-1 5,-4 2 3,-5-3 4,0 1-9,-2-3-1,2-3-4,1 0-2,-1-5-37,0 0-41,0 0-150</inkml:trace>
  <inkml:trace contextRef="#ctx0" brushRef="#br0" timeOffset="3.1338E6">25945 8932 29,'0'0'37,"0"0"8,0 0-15,0 0-14,0 0-9,0 0-3,0 0-4,-26 0 2,26 0 0,0 0 1,0 0 13,0 0 5,-2 0 0,2 0 6,0 0 0,0 0-27,0 0 0,0 0-7,0 0 7,8 0 52,4 0 14,7 4-9,7-3-30,3-1 18,6 0-23,2 0-6,-4 0-9,-5 0-7,-2-3 0,-5 0-3,-5-1-46,-7 3-63,-4 0-65,-5-2-54</inkml:trace>
  <inkml:trace contextRef="#ctx0" brushRef="#br0" timeOffset="3.13411E6">26028 8931 44,'0'0'28,"0"0"-11,0 0 57,0 0-2,0 90-30,0-54 14,0 2 18,0 1-26,0-3-22,5-4 2,-2-4-16,1-4-8,-4-3 0,0-1-2,0-5 2,0-3-1,0-2-3,0 1-13,0 0-39,0-1-58,0-1-43,-4-1-57</inkml:trace>
  <inkml:trace contextRef="#ctx0" brushRef="#br0" timeOffset="3.13437E6">25925 9412 170,'0'0'112,"0"0"-38,0 0-15,0 0-21,0 0-21,0 0 5,46-14 2,-14 10 0,6 3-11,0-2-1,1 1-10,-4-1-2,-3 2-2,-4-1-47,-6 2-76,-5-1-62</inkml:trace>
  <inkml:trace contextRef="#ctx0" brushRef="#br0" timeOffset="3.13488E6">26513 8959 153,'0'0'105,"0"0"-23,0 0-16,0 0-35,0 0-31,0 0-3,0 19-23,0 14 26,1 7 34,-1 7 18,3-2-24,-1-3-5,-2-4-10,1-7-10,-1-3-1,2-4 0,-1-6-1,1 0 1,-1-5-2,1-1-1,-2-3-34,0-3-42,0-3-34,2-3-55,-1 0-12</inkml:trace>
  <inkml:trace contextRef="#ctx0" brushRef="#br0" timeOffset="3.1354E6">26535 8998 157,'0'0'145,"0"0"-64,0 0-9,0 0-22,0 0-10,0 0-23,42-37-17,-28 37-1,5 15-7,2 10 4,0 10-1,0 6 5,-2 1 2,-4 0 1,0-5 9,-3-3 0,-3-6-8,2-3-4,2-2 4,-3-3 0,3-3 0,1-4 1,-1-2-4,-2-4 3,-5-2-4,-2-4 1,-1-1 3,-3 0 0,1 0 6,1 0 10,1-1 35,0-14-37,0-6-14,0-3-2,-3-5-1,0-4-1,0-3-1,0-3 0,0 0-13,0 3 11,-1 2 0,-4 7-1,-1 4 4,3 9-8,-3 0-16,3 5-21,2 4-21,1 2-63,0 3-47</inkml:trace>
  <inkml:trace contextRef="#ctx0" brushRef="#br0" timeOffset="3.1362E6">27410 8952 222,'0'0'64,"0"0"-32,0 0 6,0 0 13,0 0-6,0 0-17,-45-77-7,25 76-11,-3 1-8,-4 0 5,-3 6-7,-3 15 1,0 7 2,2 11-2,3 7 19,6 5-9,5 0 0,8-4-3,6-4-8,3-6 0,0-5 0,0-3 2,12-2-2,5-6 9,6-4 1,8-4 4,5-5 3,4-7-2,-2-1-7,-7 0-5,-7-1 1,-9-7 1,-6-1-1,-5-3 5,-4-1-7,0-4-2,0-3-15,-8 2 2,-5 2 8,0-1 3,-3 5 2,5 0 1,-1 2 0,6 2 0,3 4 3,2 1 2,1 1 13,0 1-1,0-1-14,3 1-4,13-2-3,7 3-2,3 0 1,1 0 0,0 10 1,-3 4 0,-5 3-1,-1 0-1,-6 3 4,-2 0 1,-4 1 0,-2 1 0,-3-2 3,-1 1 0,0 0-3,0 0 3,0-2-1,0-1-2,-8-1 4,4-2-4,-3-1-9,2-2-32,2-2-56,2-5-103</inkml:trace>
  <inkml:trace contextRef="#ctx0" brushRef="#br0" timeOffset="3.13755E6">28558 8831 109,'0'0'149,"0"0"-92,0 0-57,0 0 9,0 0-9,0 0 22,-19 96 17,9-58 4,1 1-15,2 0 7,0 1-13,0-3-7,-1-4-4,2 1 1,-1-6-10,-2 0-1,1-2 0,1-2-1,-1-1 1,1-3-2,0-4-9,1-2-26,-2-4-11,2-2 8,2-5-67,2-3-64</inkml:trace>
  <inkml:trace contextRef="#ctx0" brushRef="#br0" timeOffset="3.13801E6">28557 8893 55,'0'0'67,"0"0"4,0 0 7,0 0-31,0 0 6,0 0 2,22-30-16,-20 29 3,1 1-10,3 0-22,4 0-10,4 2-3,3 15-3,-2 7 2,2 8 4,-7 6 11,1 2-3,-1 1-4,-2-5 6,-1-5-4,1-3-1,-3-6-5,0-4 2,-4-3-2,-1-3-3,0-1 1,0-4-3,0 1-51,0-1-83,-3-2-1,-5-1-66</inkml:trace>
  <inkml:trace contextRef="#ctx0" brushRef="#br0" timeOffset="3.13824E6">28545 9166 256,'0'0'84,"0"0"-65,0 0-12,0 0 2,89-18-3,-67 15-4,0-1-2,-3 3-5,-2-2-41,-3-1-67</inkml:trace>
  <inkml:trace contextRef="#ctx0" brushRef="#br0" timeOffset="3.13916E6">29012 8883 120,'0'0'121,"0"0"-28,0 0-8,0 0-17,0 0-29,0 0-19,0-3-20,0 15-19,0 12 19,0 10 1,-5 5 15,-2 2-1,0 1 0,-1-1-8,4-3-7,-1-4 1,3-4 0,2-2 2,0-4-3,0-3 0,4-1 3,9-1 0,6-4 1,4-3 7,2-3-2,4-5 2,2-2 0,1-2-4,-3 0-7,-4 0-1,-7-5-42,-7-4-66,-7 0-56,-4 0-136</inkml:trace>
  <inkml:trace contextRef="#ctx0" brushRef="#br0" timeOffset="3.13961E6">29300 8925 114,'0'0'169,"0"0"-118,0 0-1,0 0-19,0 0-11,0 0 4,94-41-13,-63 38-1,-1 2-3,-1-2-5,-1 1 0,-4 1-1,-1-1-2,0 2 1,-7 0-37,-4 0-71,-5 0-53</inkml:trace>
  <inkml:trace contextRef="#ctx0" brushRef="#br0" timeOffset="3.13986E6">29534 8874 6,'0'0'44,"0"0"6,0 0 56,0 0-14,-30 76-20,27-50-23,2-1-16,-1 4-3,2 0-20,-1-4-3,1 1-4,0-3-2,0-4 1,0-2 0,0-1-2,0-1-51,-2-1-85,-1-2-66</inkml:trace>
  <inkml:trace contextRef="#ctx0" brushRef="#br0" timeOffset="3.14004E6">29401 9340 17,'0'0'62,"0"0"37,0 0 16,0 0-13,0 0-22,83 6-41,-49-9-27,-3-8-4,-1 4-3,-2-2-5,-5 3-19,-3 2-65,-1-2-96</inkml:trace>
  <inkml:trace contextRef="#ctx0" brushRef="#br0" timeOffset="3.14049E6">30155 8947 188,'0'0'61,"0"0"33,0 0-29,0 0-25,0 0-18,0 0-16,-93-41-1,62 44 0,-5 19 3,0 12 5,-1 7 34,3 7-24,8 2 6,8-5-8,8-4-7,5-6-4,5-7-3,0-4-6,6-3 0,13-5 3,4-2 4,10-3-2,6-5 4,9-5-1,1-1-9,-1 0-3,-4-1-60,-8-7-48,-9-1-73,-8-1-84</inkml:trace>
  <inkml:trace contextRef="#ctx0" brushRef="#br0" timeOffset="3.14085E6">30413 8968 213,'0'0'143,"0"0"-101,0 0-8,0 0-34,0 0-16,0 0 16,0 61 10,0-25 16,0 1-9,0-2-7,0-3-2,0-4 0,0-2-7,0-3 1,0-4-1,0-2 2,1-4-3,2-1 0,3-5-50,0 1-64,0-5-50</inkml:trace>
  <inkml:trace contextRef="#ctx0" brushRef="#br0" timeOffset="3.14115E6">30435 8957 262,'0'0'100,"0"0"-64,0 0-33,0 0 15,0 0 18,0 0-8,72-51-11,-57 47-6,1 1-6,1 2-5,0 1 0,0 0-1,2 0-2,-4 0-22,0 0-23,-4 0-4,-5 3-40,-3 2-47</inkml:trace>
  <inkml:trace contextRef="#ctx0" brushRef="#br0" timeOffset="3.14138E6">30445 9125 100,'0'0'67,"0"0"-22,0 0 6,0 0 36,0 0-16,0 0-45,96 0-24,-76 2 5,-7 1-5,-3 1-2,-5 3-44,-5 4-74,0 0-31</inkml:trace>
  <inkml:trace contextRef="#ctx0" brushRef="#br0" timeOffset="3.14158E6">30434 9350 36,'0'0'118,"0"0"-12,0 0-39,0 0-28,94 7 9,-72-7-22,0 0-19,-3 0-5,0 0-2,0 0-21,-7 0-63,0 0-110</inkml:trace>
  <inkml:trace contextRef="#ctx0" brushRef="#br0" timeOffset="3.14223E6">31005 8841 189,'0'0'113,"0"0"-84,0 0 85,0 0-41,0 0-59,0 0-14,2-7-26,-6 24 15,-7 2 11,0 6 5,-2-1-5,-2 1-1,0 3-62,0-4-86,0-3-118</inkml:trace>
  <inkml:trace contextRef="#ctx0" brushRef="#br0" timeOffset="3.14307E6">31177 9083 61,'0'0'59,"0"0"-31,0 0-13,0 0 3,0 0-8,0 0-3,-47-17 5,40 17 4,-2 3 2,-1 9-8,0 3-2,-1 3 0,3 2 3,1-1 3,4 1-8,3 0-5,0-1 5,0 1-2,0 1 15,10 0-4,4-3 8,2 1-3,2 1-5,0 1 8,1-2-9,-2 1 58,1-2-32,-6-3-11,-2-1-14,-3-5-3,-4-3-8,-1-1-1,-2-1-1,0-3-2,0 2 0,-3 2 5,-12 0 4,-6 1-4,-4-1-5,-5 0-24,2-3-67,1-2-74,2 0-164</inkml:trace>
  <inkml:trace contextRef="#ctx0" brushRef="#br0" timeOffset="3.14582E6">31947 9069 119,'0'0'57,"0"0"-4,0 0 11,0 0-8,0 0-5,0 0-5,0 0-10,4-9-6,-4 8-2,0-1-7,0-1-6,0 2-9,-1-1-6,-4-1 3,1 0-2,-2-2-1,-2 3 0,-2-1-3,2 1 2,-1 1-1,0 1-3,1 0 3,1 0-1,1 0 0,0 0-1,-2 6-4,0 9-3,4 1 6,-1 4 1,5 3 0,0 0 0,0-2-2,3 0 1,11-1 4,0-2-3,2 0 4,1-1 0,0 0 1,-1-2 1,-4 1-2,-2-1 1,-4-3-1,-1-5 0,-2 1 0,-3-5 0,0 0-3,0-1 2,0 0-5,-11 2 6,-9 0 13,-6-1-9,-2 0-4,5-1-7,1-1-40,6-1-26,2 0-28,4 0-27,1 0-38</inkml:trace>
  <inkml:trace contextRef="#ctx0" brushRef="#br0" timeOffset="3.14908E6">32082 9081 25,'0'0'87,"0"0"-23,0 0-9,0 0-4,0 0-15,0 0-12,0-1-13,0 1-11,0 1-9,0 14 9,0 3 0,0 1 14,0 0-3,3-1-8,2-3 0,1-5 1,0 0-4,2-3 4,3-1 5,3-1 18,2-2-4,-1-3-18,3 0 7,-5 0-8,2 0 3,-1-11-4,-1 1 7,-1-4-8,0-4 1,-3 1 3,-2 2-5,-2-1 3,-2 4 2,-3 3 17,1 3 12,-1 3-19,0 1-8,0 2-3,0 0-5,0 0-3,0 0-9,0 11-7,-1 13 0,-7 7 18,-1 3 1,2-1 2,-2-2-2,0-2 0,1 1 1,1-4 0,-3-1-1,2 2-1,-3 1 1,0 1 1,-1 4 1,-4-1-1,-3 0-1,0-3 1,-5-6 2,3 0-3,-1-8-3,6-4-5,8-4 2,4-4 1,4-3 5,0 0 2,0 0 9,-2 0-6,2 0-5,0-3 0,0-6 0,0 0-5,5-1-3,5-1 7,2 1 1,3-4-3,4-2 2,3-4 1,4-1-5,3-1-14,-1 0 3,-1 4 16,-5 2 0,0 1 0,-1 1 5,0 1 5,1-1-4,-2 0-3,1 2-2,-1-1-1,0-1 1,1-3 0,-2 1-1,-2 0 1,-1-1 0,-4 1 2,-1-1-2,2 0 3,-4 0-3,-1-1 2,-1 2-3,-3 3 1,-1 2 4,-1 2-1,-2 3 5,0 1-3,0 4-3,0 1-3,0 0 2,0 0-2,0 0-10,0 8-18,0 13 11,0 4 17,0 2 0,0 1 0,0-3 0,0-3-1,0-1 0,1-1 1,2-4 0,0-2 0,0-2 0,-3-3 0,0-1 0,0 0-1,0-3-1,0 1-4,0-1-8,0-2-4,-4-1 1,-5 0 17,-4 0-10,0-2-17,1 0-9,-1 0 6,6 0-10,1 0 3,2 0 12,4 0 11,0 0-6,0 0 13,0 0-5,0 0-11,0 0 12,4 0 8,3 0-1,2-3 8,4 0 3,1 0 6,2 0 25,-1 0-21,5 1-10,-2-1 6,1 0 2,0-1 2,-5-1-4,2-2 4,-2-2-2,0-2 18,-2-2 10,1 1-36,-2-3 14,-5-2 20,2-3-18,-2-1-12,1-2 2,1-7-5,-2-1-6,1-1-2,-1-2 0,3 2 0,-2 2 3,-1 2-2,-1 3 8,-2 3-2,0 1 5,-2 4 2,-1 2-3,0 3 7,0 3 2,0 3-8,0 3 2,0 2-7,0 1 7,0 0-11,0 0-3,0 0-5,0 0-6,0 8-9,0 15 3,-8 10 14,-5 5 3,0 5 0,1 3-1,3 3 1,3-2 0,3-2 0,3-6 0,0-7-1,0-4 1,3-3 1,3-8-1,2-1-1,-1-7 1,-1-3 2,4-2 1,-1-2-3,5-1 8,-2-1 0,3 0 0,3 0 2,-1-11-5,3-3-5,4-4 0,-4-3 0,-1-3-24,-3-2 6,-6-1 3,-2 3-9,-6 5 7,-2 0-7,0 4 7,-2 3 3,-6 5 1,-1 4 4,-2 3-9,0 0 7,-4 5 9,2 14-4,1 2-2,0 3-3,4-2 9,1 3 1,2-4-2,1-3 2,4-3-1,0-4-4,0 0 6,1-3 0,8-4 0,2-1 1,4-1 6,1-2-3,4 0 3,3 0-7,4 0-5,-3-11 4,3-2-19,0-2-8,-2-2 18,-3 2 0,0 3 8,-5 2 4,-3 0 3,-1 4 0,-5 4 1,-2 0-2,-3 2 0,0 0-4,-2 0-5,2 0-9,-2 12 8,-1 3 6,0 0 12,0 2-5,0 1 7,0-3 5,-1 1-3,-5-1-8,3-4-2,-1-1-5,2-2 2,-1-2-1,0 0 0,0-1 0,3-4 1,0 1-1,-1-2-1,-1 0-1,1 0-6,1 0 0,0 1 4,0 1 1,-2-1 2,1 1 0,1-1-1,-6 2 0,5 0 0,-2 0 0,-1-1 3,4-1-3,-1-1-2,-1 2 1,1-2 1,1 1 3,0-1 0,0 0 3,0 0 6,0 0 2,0 0 23,0 0 6,1-8-38,10-3-5,2-5-1,1-2-6,7-1-10,-2-2-16,-4 1 12,3 3 21,-3 1-1,-1 4-5,-1 3 5,-3 2-1,-5 2 2,-1 3-8,-3 2-4,2 0 5,-1 0 0,-1 7-10,1 8 4,-2 3 13,0 0 3,0 0 4,0-2-2,0 1 4,0-3-5,0 1-4,-5-2 7,2 1 2,-1-1-3,1-1 0,-1-1-1,2-6-2,-1 2 0,3-6-2,0-1 1,0 0 8,0 0 10,0 0 25,0 0-7,5-6-17,6-7-21,6-5 1,5-3-4,4-5-5,0 0-11,4 1-9,-4 2-26,-5 5 40,-2 6 9,-7 3 5,-3 3 0,-2 3-2,-2 3-2,1 0-7,-2 2-2,2 11-1,-1 4 14,-1 1 1,1 1 2,-4 1 4,4-2 15,-1-3 1,2-1-10,0-2-5,4-1-2,3 0 1,1-4-6,7-4 4,8-1-5,2-2-7,2 0-48,-3 0-68,-5 0-106</inkml:trace>
  <inkml:trace contextRef="#ctx0" brushRef="#br0" timeOffset="3.14993E6">32488 9009 0,'0'0'56,"0"0"-15,0 0-3,0 0 19,0 0 2,85 12-3,-54-11-25,5 1 0,5-1-6,2-1 5,-1 0-6,0 0-6,0 0-9,-1 0-3,-5 0 1,-6 0-2,-8 0-4,-8 0 0,-7-1 3,-4-1-4,-3 2-25,0 0-46,0 0-53,0 0-125</inkml:trace>
  <inkml:trace contextRef="#ctx0" brushRef="#br0" timeOffset="3.15188E6">33551 9719 135,'0'0'102,"0"0"-8,0 0-22,0 0 0,0 0 7,0 0-34,-2 0-10,2 0-5,0 0-7,0 0-6,0 2-3,0-2-9,0 0-5,0 0 0,0 0-2,-1 0-16,-1 0-32,-3 0-52,-1 0-131</inkml:trace>
  <inkml:trace contextRef="#ctx0" brushRef="#br0" timeOffset="3.23654E6">11444 11029 104,'0'0'88,"0"0"-26,0 0-3,0 0-7,0 0-7,0 0-3,0 0-9,2 0-5,-2 0 0,0 0-8,0 0-6,0 0-4,0 0-5,0 0 0,0 0-1,0 0-4,0 0-2,0 0 0,0 0-1,0 8-7,4 8 2,1 8 8,-1 3-2,1 5 3,-1-1-1,-1 1 0,1 0 2,-2-4 2,2-1-3,-2-1-1,1-4 0,3-1 0,-3-2 0,-1-4 1,-1-3 0,1-2-2,-1 3 1,2-2-6,0 0-24,-2-1-28,1 0 10,-1-3-74,1-3-64</inkml:trace>
  <inkml:trace contextRef="#ctx0" brushRef="#br0" timeOffset="3.23741E6">11531 11286 93,'0'0'117,"0"0"-58,0 0 6,0 0 4,0 0-16,0 0-16,9-35-10,-5 31-12,2 1-9,2 0-3,3 2-5,2-1 2,3 1 0,2-2 0,6 0 0,1-2 3,2 0-3,-3 0 0,4-3 0,-4 2 0,-3 0 1,-6 2 1,-6 2-2,-3 0 0,-3 1 1,-2-4 1,4 0 1,-1-5 1,4-1-4,-4-3-3,-1-4-3,-2-2 5,-1 2 0,0 1 1,0 4 0,0 2 1,0 4 2,0 1 5,-3 3 0,3 1 6,0 2-8,0 0 2,0 0-2,0 0-3,-1 0-1,1 0-2,0 0-5,0 5-8,0 18-10,0 7 23,0 6 4,0-1 3,3-3 6,0-3-3,0-5-10,0-3 2,3-3-2,-3-1 1,3-2 3,0-3-4,-2-2 0,-1 1 0,-1-5-18,-1 0-8,1-3-37,-1-3-47,4 0-80</inkml:trace>
  <inkml:trace contextRef="#ctx0" brushRef="#br0" timeOffset="3.23811E6">12177 11262 94,'0'0'60,"0"0"-23,0 0-2,0 0 16,0 0-4,0 0-7,0-3-3,0 3-11,0 0-11,0 0-9,0 0-6,0 0-9,0 0-6,0 6 13,0 8 2,0 2 1,0 1 0,0 1-1,0 0 0,0-1 2,4-1-2,-2-2 0,1 1-3,1-1 0,2 0-9,-1-2-9,-2 1-19,-2-3 6,1-1-5,-2 0-41,0-1-23</inkml:trace>
  <inkml:trace contextRef="#ctx0" brushRef="#br0" timeOffset="3.239E6">12186 11251 26,'0'0'94,"0"0"-36,0 0 5,0 0-9,0 0 19,0 0-6,-2-34-26,2 27-32,3-1 0,6-1 9,3 0-10,3 0-1,3-2 4,1 3-8,1 0 5,-1 2-3,-1 3-4,1 3-1,-4 0-1,0 0-2,-4 6 0,-2 6 1,-3 0 1,-6 1 0,0 1 1,0 0 0,-8 0 4,-7 0-1,-4-1 1,0-2-1,2 0-1,2-1 1,2-2-1,2-2-2,4-3 0,7-2-2,0-1 0,0 0-3,0 0 1,0 0-7,0 0-25,7 0-13,7 2 49,2 1 0,1 4 0,2 2 2,-1 3 5,1 1 0,-4 0 0,-2-1-4,-3 0 1,-3-3-2,-1 2 6,-3-4-1,-3 1-2,0 1 0,0 1 11,-12 1 3,-2-1-8,-2-1-2,3-1-5,-5-2 1,6-1-2,-3-4 0,0-1 2,0 0-5,0 0-1,-4 0-9,4 0-21,-3-6-16,3 0-10,0 0-19,3-1-54,2-1-106</inkml:trace>
  <inkml:trace contextRef="#ctx0" brushRef="#br0" timeOffset="3.24087E6">12714 11206 45,'0'0'87,"0"0"-20,0 0-9,0 0-9,0 0-11,0 0-5,4-1-2,-1-1-16,3 1-15,5-1 0,5 0-1,5-1 1,7 1 1,2 2 2,3 0-3,6 0 0,3 0 1,7 0 1,3 0 1,-1 0 1,1-1-4,-7-1 1,-2 2 2,-6-3-3,-1 1 1,-3-1-1,0 0 0,4 1 0,-6-3 2,-5-1-2,-5 1 0,-8 1 2,-6 1-1,-5 0 2,1-2 7,-1-1-1,-1 1-5,-1-5-2,0 2-2,0-2-1,0 1 1,-8 0 0,-3-1 0,-1-1 0,-3 2-10,-2 0 8,0 2-9,0 2 11,6 0 13,1 2-6,3 2-3,2-1-2,1 2 2,2 0 1,2 0-3,0 0-1,0 0-1,0 0-2,0 0-4,0 0-11,3 0 1,8 3 16,6 7 3,3-3-3,4 1 0,-2 1 6,-2-2-3,-1 2-3,-4 0 0,-6-1-1,-2 1-2,-1 0 2,-4 0 0,-2 3-2,0 0-1,-5 0 4,-10 0 6,-4 0 0,1 0 1,0-2-5,-1 1-2,2 0-1,0-1-45,1 1-57,5-1-42</inkml:trace>
  <inkml:trace contextRef="#ctx0" brushRef="#br0" timeOffset="3.24217E6">15359 11203 123,'0'0'77,"0"0"-1,0 0 4,0 0-7,0 0-21,0 0-19,1-10-22,-1 10-11,0 0-3,0 0-3,0 0-5,0 10 2,0 6 9,0-1 0,0 0 6,-3-2-6,-1 1-4,-3 1-20,-1-2-33,2-1-36,-3 1-32,-3-6-54</inkml:trace>
  <inkml:trace contextRef="#ctx0" brushRef="#br0" timeOffset="3.24241E6">15471 11265 214,'0'0'165,"0"0"-159,0 0-4,0 0-2,0 0-3,0 0 3,0 0 12,0 8-11,-6 4-1,-1 0-6,-1 0-36,-2 1 1,2-2-93,2-2-15</inkml:trace>
  <inkml:trace contextRef="#ctx0" brushRef="#br0" timeOffset="3.24396E6">19813 11085 69,'0'0'189,"0"0"-110,0 0 11,0 0 1,0 0-30,0 0-20,0-6-12,0 6-11,0 0-13,0 0-5,0 0-6,0 0-2,0 4-4,-3 8 12,-8 5 0,-2-2-11,2 1-14,-2 2-15,1 0-30,0-1-29,-3 0-67</inkml:trace>
  <inkml:trace contextRef="#ctx0" brushRef="#br0" timeOffset="3.24421E6">19963 11104 230,'0'0'151,"0"0"-136,0 0-15,0 0 0,0 0 0,0 0 0,0-1 0,-3 10 1,-4 1 5,-4 4-6,-1-2-2,2 0-47,1-1-56,-3-5-89</inkml:trace>
  <inkml:trace contextRef="#ctx0" brushRef="#br0" timeOffset="3.24566E6">24708 11044 232,'0'0'151,"0"0"-93,0 0-6,0 0-47,0 0-5,0 0-10,0 0 10,0 18 13,-3-7-2,-2 2-1,-2-1-3,-4 5-2,-1 3 0,-4 1 2,-4 2-5,-2 3-2,0-2-9,4-1-44,0-2-86,7-4-40</inkml:trace>
  <inkml:trace contextRef="#ctx0" brushRef="#br0" timeOffset="3.24595E6">24894 11091 362,'0'0'124,"0"0"-111,0 0-13,0 0-6,0 0-4,0 0 10,-10 17 5,-1-4-1,-1 1-1,2-1-3,-5 0-20,1 3-61,2-3-19,1 0-83</inkml:trace>
  <inkml:trace contextRef="#ctx0" brushRef="#br0" timeOffset="3.24735E6">28258 10759 88,'0'0'157,"0"0"-65,0 0-8,0 0-14,0 0-17,0 0-18,5 2-4,-4-1-12,-1 1-12,0 0-7,2 2-6,-2 6-6,3 8-4,-2 7 16,-1 6 18,0 1 0,0 1-8,0 0-8,0-1 1,0-2-1,0-1-2,0-4 1,0 1 0,0-2 0,0-3-1,-1 0-7,-2 0-31,-2-3 4,-2-1-39,4-5-140,3-9-80</inkml:trace>
  <inkml:trace contextRef="#ctx0" brushRef="#br0" timeOffset="3.24839E6">28273 10751 42,'0'0'71,"0"0"-8,0 0-4,0 0-8,0 0-4,0 0 1,-1 0-5,1 0 1,0 0-9,0-3-12,0-1-1,0 0-7,6-3-15,4-3 0,4-1 12,-1-5 0,5 4-7,-3 1-1,0 1-1,-1 1 0,2 1 5,-1 3-1,0 2 0,-3 3-7,-1 0-4,0 0-3,0 10 4,-1 6 1,-1 7 0,-5 2-1,1 1 3,-5 2-4,0 0 4,0-1-2,-14-1 1,-7 1 2,-5-1 6,-4-5-1,-2-2 1,4-4-3,7-3-3,5-3 0,10-4-1,3-3-1,3-1 1,0-1 0,0 0 0,0 0 5,0 0-4,3 0-1,9-3-7,7-5 0,5 4 4,4-1 3,-1 3 0,0 2-1,3 0 1,-3 0-2,-3 0 0,-5 8-1,-7 3-1,-3 2-6,-3 1 6,-3 1-1,-2 0 5,-1 0-3,0-2 2,0 1-1,-1 0 2,-11-2-2,-3 1 4,-4-2 0,-4-1 4,1 1-1,-5-2-2,-3-2-3,2 0 4,2-3-3,4-1-1,4-3 0,3 0-5,5 0-5,1 0-28,4-3-45,-2-3 6,5 0-12,2-2-91</inkml:trace>
  <inkml:trace contextRef="#ctx0" brushRef="#br0" timeOffset="3.24914E6">28998 10728 73,'0'0'80,"0"0"46,0 0-98,0 0 55,0 0-25,0 0-18,-4-32-22,-5 32-18,-2 0-1,-3 0 1,-3 0-2,-5 16 2,-5 7 0,0 9 10,-1 4-3,4 5-7,2 1 0,4-1 0,6-2 1,4-4-1,5-4-2,3-4 2,0-1 0,6-5-1,8-2-3,5-4 4,5-2 1,6-5 4,2-6 7,6-2-2,-1 0 0,1-5-8,-1-8 2,-3-4 1,-4-1 0,-3-3 0,-2-3 2,-4-1-2,-6-3-4,-3-1 2,-6-2 1,-5 0-4,-1-1 0,0 3-1,-12 4-2,-10 2-6,-5 5 4,-1 4-39,-2 4-55,0 4 26,5 6-85,4 0-24</inkml:trace>
  <inkml:trace contextRef="#ctx0" brushRef="#br0" timeOffset="3.24969E6">29344 10748 175,'0'0'85,"0"0"-68,0 0 30,0 0-9,0 0-17,0 0-21,0 10-18,0 9 6,0 9 12,0 5 17,0 1 3,0 3-2,-4-1 9,1-5-19,1-2-3,2-4 0,0 0-3,0-4 1,0-2-2,0-1 1,0-1-1,0-4-1,0-3-2,0-2-24,0-3-45,0-5-47,0 0-107</inkml:trace>
  <inkml:trace contextRef="#ctx0" brushRef="#br0" timeOffset="3.25039E6">29374 10741 103,'0'0'64,"0"0"23,0 0-43,0 0-5,0 0 24,0 0-28,6-81 24,5 69-15,-1 2-30,1-1 4,1 2-3,1 2-3,4-1-9,2 2-1,3 0-2,1 4 0,-4 2-1,0 4-6,-5 17 3,1 4 1,-8 2 3,-4 3 0,-3-1 0,0-2 1,-10 0 0,-11-3 3,-6-4-1,-3-4 3,2-2-4,3-2 0,8-2-1,2 0-1,9-5-1,3 0 1,3 0-6,0-2-1,0-2-5,0 2-6,0 0 2,18 3-2,5 0 18,7 3 0,-2 0-1,-4 0 1,-2 5-2,-6 1 0,2 4-2,-3 1 4,-2 1 0,-2-1 1,-5-2 0,-4-2 2,-2-1-3,0 2 1,-17 1 2,-8-3 8,-5-1 7,-3-4-13,2 1-1,-1-1 6,3-2-10,2-2 3,0-2-3,3-4-26,3 0-40,0 0-18,6 0-71,2-3-90</inkml:trace>
  <inkml:trace contextRef="#ctx0" brushRef="#br0" timeOffset="3.25126E6">30016 10780 194,'0'0'115,"0"0"-33,0 0-34,0 0-20,0 0-10,0 0-11,3-1-7,-3 1-7,0 8-4,0 5 10,-2 4 2,-6-1-1,-3 4 2,2-1-2,-4 1-43,-1 1-45,0-4-75</inkml:trace>
  <inkml:trace contextRef="#ctx0" brushRef="#br0" timeOffset="3.25192E6">30077 11223 82,'0'0'35,"0"0"-1,0 0 1,0 0-9,0 0-12,0 0 23,70-35-8,-56 22-17,1-2 8,-3-2-8,-2-1-1,-1-1 8,-2-1 0,1 0-12,1 4-2,-5 1-4,-1 4 5,0 2-3,-1 5 32,-2 1-3,1 3-6,-1 0-17,0 0-9,2 0-3,-2 0-5,3 0-2,0 0 0,4 1-6,2 12 16,0 3 3,0 2-3,1 3 3,-2-1-1,-1 0 1,-2-2-3,1-2 1,-2-1 0,-2 0 0,1-1 1,-3-3 1,0 0-1,0-4-2,0 0 2,0 0 0,-13-1-1,-3 1 13,-1-2-10,0 0-4,-1-2-52,5-2-62,-4-1-94</inkml:trace>
  <inkml:trace contextRef="#ctx0" brushRef="#br0" timeOffset="3.25422E6">31769 11024 86,'0'0'121,"0"0"-59,0 0 8,0 0-3,0 0-10,0 0-13,0 0-19,3-1-12,-3 1-10,0 0-3,0 0-3,0 0-4,0 6 4,0 5 2,0 0 2,0 0 2,0 1-3,-7 0-10,-4 0-29,-1-2-29,-1 3-47,2-4-80</inkml:trace>
  <inkml:trace contextRef="#ctx0" brushRef="#br0" timeOffset="3.25454E6">32039 11047 147,'0'0'157,"0"0"-112,0 0-43,0 0-2,0 0-13,0 0 13,2 21 7,-2-12-3,-5 0-1,1 2 2,-4 0-3,2 2 1,-4-1-3,-1-2-37,2 0-57,1-3-101</inkml:trace>
  <inkml:trace contextRef="#ctx0" brushRef="#br0" timeOffset="3.25494E6">32355 11291 394,'0'0'144,"0"0"-73,0 0-15,0 0-27,0 0-14,0 0-6,0 0-9,0-5-8,-7 2-18,-1 0-57,-1 0-97,3-1-216</inkml:trace>
  <inkml:trace contextRef="#ctx0" brushRef="#br0" timeOffset="3.29847E6">6230 12632 94,'0'0'56,"0"0"11,0 0-1,0 0-10,0 0-13,0 0 1,0 0 5,0 0-10,0-10-5,0 10-6,0 0-1,2 0-7,-2 0-9,3-2-11,7-1-11,11 0-3,10-5 14,14 3 8,1-5-8,3 0 4,3-1-3,-2-2 0,5-1-1,3-1 1,-1 3-1,-2 2-2,-7-1-7,-7 4-15,-12 4-10,-8 1-35,-8 2-35,-10 0-11,-3 0-58</inkml:trace>
  <inkml:trace contextRef="#ctx0" brushRef="#br0" timeOffset="3.2989E6">6607 12540 129,'0'0'65,"0"0"-29,0 0-29,0 0-7,0 0 0,0 0 65,0 93-11,0-54-35,0 2 26,0 0-17,0-2-11,0-1-16,0-4 5,0-5 0,0-5-3,0-5-2,2-3-1,-2-4 0,3-5-3,-2-1-39,4-3-46,1-3-28,0 0-50</inkml:trace>
  <inkml:trace contextRef="#ctx0" brushRef="#br0" timeOffset="3.30145E6">6858 12822 122,'0'0'141,"0"0"-141,0 0-11,0 0 11,0 0 14,0 0 13,0 0 7,28 19-10,-13-14 3,3-2-4,0-3-8,3 0 3,6 0-5,-2-5-5,5-11-1,1-6-7,2-3-6,-2-5-18,-2-3-12,-8-2 5,-3 0 19,-6 1 12,-6-1 0,-2 1 4,-4-1-1,0-1 5,0 3-7,0 1 4,0 5-3,-4 6-2,-2 4 25,3 9 3,0 3-9,0 4 15,1 1-33,1 0-1,-7 16-5,1 18 0,-5 15 5,1 10 5,3 2 3,0 1 6,5-4 8,3-2-13,0-1 4,0-4-13,0-6 0,0-7-2,3-9 2,5-4 0,0-9 0,-3-5 0,-1-5 0,-1-5 0,-1-1-6,1 0 6,3-4 6,4-16-6,1-5-14,3-4 4,0-4-1,1 0-1,3-2 5,-2 4 4,-2 5 1,-1 6 2,-1 7-4,0 2 1,-2 6 3,1 0-4,1 5-2,4 0-7,1 0 8,2 5 2,0 8-1,-2 0-1,-1 5 2,-1-2 3,1 0 0,-2-3 1,1-2 0,0-4 3,-2 0 5,4-4 9,-1-3-8,-1 0 0,7-5-2,2-11-3,-1-2-1,-1-5-4,-1 2-12,-8-2-13,-5 3 1,-4 4-10,-4 3 2,0 3 6,0 3 6,-12 6 8,0 1 11,-2 0-2,0 0 0,-1 15 1,2 6 2,2 0 10,1 1-1,7-2-1,3-2-5,0-1-2,0-4 1,3-4-2,7-2 0,4-5 3,3-2-1,3 0 10,2 0-7,2-6 0,0-6-2,-6 0-3,4 0 2,-8 2-2,4-1 0,-5 0 1,0 2-1,-2 2 0,0 2-1,-4 2 2,-1 2-1,-2 1 0,2 0-3,-1 0 2,2 4 1,1 8 5,-2 1 9,-2-3 9,1 2-13,-4-5-4,1 0 1,-2-1 3,0-1-1,0 3 3,0-2 4,0-1-6,0-1-8,0 1 1,0-4-1,0 2 4,0-3-3,0 0 1,0 0 1,0 0 3,0 0 2,0 0 9,0 0-2,0 0-13,0 0-4,0 5 0,-2-1 3,-2 2 1,1-2-2,1-2-1,1 0 2,1-1-2,0-1 2,0 0 1,0 0 2,0 0 2,0 0 6,0-4 6,0-7-10,0-4-10,0-1-11,7 1 3,3-1-1,1 1-1,3 4 2,2-2-4,-4 4 3,3 5 0,-6-1 9,0 5-4,2 0 2,6 0-1,5 0 3,1 0-1,-2 0-1,-2 3 0,-3 8-2,-4 1 4,-3 1 2,0 3 7,-1-1-5,-1-2-4,2 2 3,0-3 0,0-3-3,2 1 4,0-3-2,1-5-2,2-2-1,5 0-18,3 0-55,1-8-81</inkml:trace>
  <inkml:trace contextRef="#ctx0" brushRef="#br0" timeOffset="3.30239E6">8845 12837 187,'0'0'73,"0"0"-35,0 0-38,0 0 2,0 0-2,0 0 50,2 64-12,-2-41-19,0-4-7,0 3-7,-9 1-3,-3-1-2,-6 0-50,0-2-87</inkml:trace>
  <inkml:trace contextRef="#ctx0" brushRef="#br0" timeOffset="3.30596E6">9973 12555 80,'0'0'73,"0"0"-8,0 0-8,0 0 0,0 0 21,0 0-18,0 0-11,3-33-1,-3 33-16,0 0-4,0 0-13,0 0-15,2 0 0,1 5-17,3 14 6,0 8 11,4 4 0,-4-2 2,0 2-2,-1-1 1,-2 0 0,1-3-1,-3-1 0,-1-1 0,0-3-16,0-2-50,0-5-75,2-4-41</inkml:trace>
  <inkml:trace contextRef="#ctx0" brushRef="#br0" timeOffset="3.30649E6">10097 12703 95,'0'0'12,"0"0"1,0 0 18,0 0-22,0 0-3,91-29 13,-69 23 3,-1 0 6,3 0 4,-6 1-20,-6 1-2,2 1 0,-4-1-8,-3-3 1,2 0 1,0-4 5,-3 0 7,0-5 7,-3 0-1,-1-4 1,-2 1-11,0-1 2,0 5-6,0 3 22,1 3-10,-1 6 13,0 3 22,0 0-17,0 0-31,0 0-7,0 18-24,2 7 19,-1 9 5,2-1 3,0-3 0,0-3-2,1-3 4,-1-4-5,2-1 0,-2-1 0,3 0 0,-3-1 0,2 0 0,-1-3-1,0 0-14,-1 0-38,2-6-40,2 0-51,1-8-56</inkml:trace>
  <inkml:trace contextRef="#ctx0" brushRef="#br0" timeOffset="3.30687E6">10667 12471 203,'0'0'96,"0"0"-31,0 0-15,0 0-37,0 0-12,0 0 4,0 0 11,93-15 1,-62 12-5,-3-1 2,-2-1-1,-4-1-10,-4 1 0,1 1-3,-3 1-13,-5 0-64,-3 1-77,-8-1-95</inkml:trace>
  <inkml:trace contextRef="#ctx0" brushRef="#br0" timeOffset="3.3071E6">10837 12449 3,'0'0'60,"0"0"43,0 0-28,0 0-3,-2 82-21,2-61-17,0-1-10,2-1-17,6-1 6,-4 0-12,1 2 1,-1 0 0,-4 1-2,0 1-13,0 2-6,-6-1-84,-3-5-64</inkml:trace>
  <inkml:trace contextRef="#ctx0" brushRef="#br0" timeOffset="3.30732E6">10755 12826 78,'0'0'228,"0"0"-163,0 0-14,0 0-17,0 0-4,0 0-5,88-24-5,-52 14-12,1-1-2,0 0-5,-4 4-1,-6 0-2,-6 5-27,-5 2-13,-5 0-21,-5 0-90,-6 0-44</inkml:trace>
  <inkml:trace contextRef="#ctx0" brushRef="#br0" timeOffset="3.30834E6">11343 12436 79,'0'0'144,"0"0"-28,0 0-26,0 0-18,0 0-22,0 0-22,0-7-28,0 7-4,0 13-16,0 12 20,0 4 0,0 8 11,0 2 5,0-2-9,0 0 7,0-6-7,0-1-7,0-4 4,10-3-3,-1-4 0,2-4 0,0-2 0,0-3 9,3-7-2,6-3 2,10 0 4,6-11-2,4-6-3,-3 1-8,-5 1-1,-8 4-8,-8 4-22,-5 4-19,-1 1-43,-7 2-55,0 0-86</inkml:trace>
  <inkml:trace contextRef="#ctx0" brushRef="#br0" timeOffset="3.30913E6">11956 12441 197,'0'0'165,"0"0"-110,0 0-40,0 0-15,0 0 0,0 0 2,0 68 55,0-38-22,2-2 2,-1 1-23,2-2-6,1-2-5,-2 4 1,-1-5-1,1 3-3,-1-3-1,-1-1-5,0-3-36,0-2-49,0-7-56</inkml:trace>
  <inkml:trace contextRef="#ctx0" brushRef="#br0" timeOffset="3.30973E6">11999 12475 255,'0'0'77,"0"0"-9,0 0-15,0 0-12,0 0-14,60-85-1,-45 71 2,3 4 1,-2-2-18,0 2-5,0 4 1,-2 5 1,0 1-8,-1 0-5,-2 3-2,-2 14 5,-6 4-2,-3 2 2,0 2 1,-12-2 2,-6-1 3,-3-1 4,-3-1-7,5-4 5,2-4-6,4-3 0,7-5 7,3-2-4,3-2-3,0 0-3,0 0-2,3 0-17,16 2 8,4 1 14,5 4 1,0 1-1,1 4-1,-4 5-1,-1 1-1,-6 1 1,-2 4 0,-4-2-1,-3 0 3,-5-2-1,-2-1-1,-2 0-3,0 1 5,-13-1 5,-7 0 10,-7-3 1,-1-2-4,0-3-3,2-5-9,3-1 1,3-4 2,-1 0-3,2 0-29,4-8-53,0-6-72,6 2-75</inkml:trace>
  <inkml:trace contextRef="#ctx0" brushRef="#br0" timeOffset="3.3104E6">12577 12359 50,'0'0'103,"0"0"13,0 0-38,0 0-36,0 0-42,0 0 3,21 46 33,-15-9 32,-2 6 1,0-3-37,-1-2-6,2-4-15,-2-5-9,1-4-1,1-2 1,-2-2-2,-2-1 0,1-4-8,-2-2-34,0-7-23,3-3-126,0-4-124</inkml:trace>
  <inkml:trace contextRef="#ctx0" brushRef="#br0" timeOffset="3.3107E6">12689 12449 193,'0'0'154,"0"0"-19,0 0-61,0 0-24,0 0-11,0 0-19,0 0-18,80-77 0,-56 69-1,3 2-1,0 0 0,1 2-1,-3 0 1,-1 3-2,-6 1 1,-3 0-12,-6 0-25,-4 5-36,-5 6-71,0 6-34,-19 3-22</inkml:trace>
  <inkml:trace contextRef="#ctx0" brushRef="#br0" timeOffset="3.31091E6">12711 12583 9,'0'0'86,"0"0"-17,0 0 36,0 0 16,0 0-9,0 0-56,92 0-33,-65 0-15,-4 0-3,-7 0-5,-1 0 0,-8 8-38,-5 3-103,-2 6-56</inkml:trace>
  <inkml:trace contextRef="#ctx0" brushRef="#br0" timeOffset="3.31113E6">12714 12850 98,'0'0'65,"0"0"-6,0 0 31,103-22-33,-73 10 3,0-2-20,-1 4-14,-2 0-13,-2 5-9,-3 0-4,-2 5 0,-2 0-16,-4 0-47,-1 0-38,-6 0-72</inkml:trace>
  <inkml:trace contextRef="#ctx0" brushRef="#br0" timeOffset="3.3118E6">13167 12316 205,'0'0'0,"0"0"-13,0 0 13,0 81 46,0-40 22,0-2-31,0-2 20,0 0-31,3-5-9,0-4 1,3-1-14,-1 0 6,-1-2-7,1 2 2,4-5-5,-3 0-1,0-2-5,-2-2-38,-2-3-61,1-6-129</inkml:trace>
  <inkml:trace contextRef="#ctx0" brushRef="#br0" timeOffset="3.31238E6">13228 12510 150,'0'0'16,"0"0"16,0 0 52,23-92 11,-13 77 1,1 2-28,4-1-34,4 0-22,3 6-4,2-2-4,-3 6 0,3 2-3,-2 2-1,-3 0-2,-3 3 1,-9 13-4,-5 2 2,-2 4-3,-17 4 6,-16 1-1,-7 0 2,3-3-2,6-3 2,5-6-2,11-6 2,5-2-1,6-3 1,4-3 0,0 2-1,0-1-7,0 2-2,3 2 2,17 4 7,7 0 0,3 1 17,6 2 3,1 0-5,1 1 3,3 0-8,0-3 2,-1 2-8,0-3 1,-6 2-5,-2 1 0,-4-2 3,-7 1-1,-5 0-2,-5-1-9,-6 0-19,-1 0-13,-4 0-39,0-2-38,-2-4-83</inkml:trace>
  <inkml:trace contextRef="#ctx0" brushRef="#br0" timeOffset="3.31354E6">15387 12418 280,'0'0'86,"0"0"-20,0 0-26,0 0-13,0 0-20,0 0-1,-68-48-6,50 47 7,2 1 0,0 0 1,2 0 2,-1 0-10,0 0 0,1 7 0,4 4 0,1 2-5,3 4 1,6 2-7,0 5 7,0 4 0,11 0-3,8 1 7,8-2 4,4-2-2,0 1 9,4-2-9,-1 0 1,-3 0-2,-1-4 19,-7-1-6,-7-4-12,-7-1 3,-8-2-5,-1 0 0,-1-1 0,-15 1 13,-4-2 2,-5-2-3,-2-2-4,0-2-7,0-4 1,2 0 3,-2 0-5,4 0-9,0 0-23,2 0-43,4 0-60,3 0-25</inkml:trace>
  <inkml:trace contextRef="#ctx0" brushRef="#br0" timeOffset="3.31422E6">15720 12290 186,'0'0'156,"0"0"-82,0 0-68,0 0-6,0 0 0,0 0 6,17 86 39,-14-51-6,-3 0 1,0-1-17,0-2-9,0-2-7,0-2-2,0-1-3,3-1-2,0-2 0,0-2-3,0-2-32,-1-3-32,1-6-57,-1-9-53</inkml:trace>
  <inkml:trace contextRef="#ctx0" brushRef="#br0" timeOffset="3.31461E6">15801 12351 189,'0'0'118,"0"0"-34,40-77-12,-27 59 0,-2 5-32,-2 6 0,-2 3-14,1-1-12,-1 5-14,5 0-2,3 0-7,3 12 3,-2 11-2,1 4 8,-8 1 2,-5 3 4,-2-4 6,-2-2-5,-2-2-2,-14-4-5,-7-1 3,-2-3 3,-3-2-2,-1-6 5,3 1-1,1-5-8,5 0-7,0 0-34,8-3-42,3 0-76,4 0-10</inkml:trace>
  <inkml:trace contextRef="#ctx0" brushRef="#br0" timeOffset="3.31556E6">16335 12337 114,'0'0'116,"0"0"-19,0 0 2,0 0-23,0 0-15,0 0-31,0-11-23,0 11-7,0 15-12,-6 11 12,-5 7 20,1 8-7,-2 1-4,3-1 4,0-2-1,0-5-2,2-4 2,-1-3-12,2-1 4,-3-3-1,5-2-2,1-3-1,-2-3-5,1-3-22,2-4-23,1-7-52,1-1-66,0-1 78,0-19-124</inkml:trace>
  <inkml:trace contextRef="#ctx0" brushRef="#br0" timeOffset="3.31589E6">16308 12393 44,'0'0'105,"0"0"-43,34-88 12,-23 64 24,-4 7 10,1 4-45,-3 5-21,0 4-1,-3 4-14,2 0-25,4 0-2,5 17-16,5 8 16,1 7 8,-1 4-2,-1 5 8,-4-2-5,0-1-2,-5-2 0,0-6 3,-3-3-5,0-2 1,-4-4-2,4-2-3,-4-3 4,2-4-5,-1-1-1,-2-6-24,1 2-28,-1-6-53,0-1-103,0 0-116</inkml:trace>
  <inkml:trace contextRef="#ctx0" brushRef="#br0" timeOffset="3.31613E6">16337 12640 273,'0'0'42,"0"0"-29,0 0 10,0 0 16,0 0-25,0 0-10,86-23-3,-70 21-1,-1 1-30,-2-1-63,-6 1-151</inkml:trace>
  <inkml:trace contextRef="#ctx0" brushRef="#br0" timeOffset="3.31661E6">17148 12357 17,'0'0'145,"0"0"-102,0 0 10,0 0-11,0 0-30,-93-31 6,57 33 11,1 10 35,2 3-11,6 6-15,0 4-21,6 6 11,5 2-1,4 3-9,6-3 2,4-1-14,2-7-5,7-4-1,15-4 0,5-3 3,2-7 2,3-4 1,1-3-2,-1 0-4,3-3-42,-2-9-69,-3-1-140</inkml:trace>
  <inkml:trace contextRef="#ctx0" brushRef="#br0" timeOffset="3.31699E6">17454 12253 200,'0'0'39,"0"0"21,0 0 20,0 0-69,0 0 6,0 0 6,1 73 55,-1-38-14,0-2-36,0-1-20,0-4 0,0-2-4,0-3-4,2-4 3,2-1-3,1-3 0,-1-1 0,-1-2-13,-1-3-39,-1-3-56,2-1-40,-3-5-68</inkml:trace>
  <inkml:trace contextRef="#ctx0" brushRef="#br0" timeOffset="3.31731E6">17496 12264 195,'0'0'133,"0"0"-65,0 0-56,0 0 27,0 0 1,0 0 11,55-58-24,-45 55-16,5 2-7,-1 1 1,3 0-5,0 0 0,5 0 0,0 0 0,0 0 0,-3 0-24,-5 1-35,-4 8-49,-9 3-36,-1 0-39</inkml:trace>
  <inkml:trace contextRef="#ctx0" brushRef="#br0" timeOffset="3.31755E6">17448 12507 85,'0'0'150,"0"0"-118,0 0-5,0 0 13,85-24-25,-60 18-9,-1 1-2,-6 4-3,-2 0-1,-3 1-10,-2 0-44,-6 0-107</inkml:trace>
  <inkml:trace contextRef="#ctx0" brushRef="#br0" timeOffset="3.31778E6">17488 12626 17,'0'0'43,"0"0"32,0 0-5,0 0-26,0 0 1,79 17-18,-52-17 33,1 0-12,-2 0 9,-2 0-47,-2 0-6,-1 0-3,-2 1-2,-4 2-19,0 0-28,-4 0-41,-5-2-4,-1-1-54</inkml:trace>
  <inkml:trace contextRef="#ctx0" brushRef="#br0" timeOffset="3.32097E6">19305 12242 22,'0'0'59,"0"0"15,0 0-6,0 0-10,0 0 1,0 0-14,0 0-4,2-9-13,-2 9-8,0 0-11,0 0-9,0 15-20,0 9 20,0 8 10,0 2 17,1 3-5,-1-1 2,2-3-8,-1-3 1,1-1-3,-1-4-10,1-2 2,-1-1 0,-1-1-5,2-1 0,-1-4 3,1 1-3,-1-3-1,-1-3-1,0 0-17,0-5-26,0 0-61,0-6-119</inkml:trace>
  <inkml:trace contextRef="#ctx0" brushRef="#br0" timeOffset="3.32152E6">19308 12268 76,'0'0'86,"0"0"-29,0 0-25,0 0 15,0 0 5,0 0 4,30-59-14,-9 49-17,3 0-5,1 0-7,5 1-3,-3 0-5,1 1-2,1 2-2,-1 2 0,-3 1-1,-1 2 0,-4 1 0,-7 0-6,-3 0-40,-5 5-41,-5 12-23,0 1-30</inkml:trace>
  <inkml:trace contextRef="#ctx0" brushRef="#br0" timeOffset="3.32177E6">19332 12421 25,'0'0'139,"0"0"-130,0 0 55,0 0-12,105 0-23,-76-3-11,0-1-1,-1-1 2,-3 2-16,-2 0-3,-2 1-29,-5 2-69,-7 0-136</inkml:trace>
  <inkml:trace contextRef="#ctx0" brushRef="#br0" timeOffset="3.32279E6">19929 12403 162,'0'0'30,"0"0"-16,0 0 2,0 0 18,0 0 27,0 0-27,-82 89-16,78-69-10,4-2-6,0-5-2,0 1-2,7-4 2,5-2 2,1-4 4,4-4 9,-2 0 6,4 0 0,-1 0-10,-2-9-8,-1-3-3,-1 0-7,-4-3-10,3-2-19,-4-2-11,1 1 4,-3 0-5,-7 3 25,0 3 23,0 3 3,0 3 23,-9 0-1,0 3-7,4 1 9,1 1 14,2 1-13,-1 0-25,2 0-3,-2 6-9,3 4 3,0 1 4,0-2 2,0-1 7,9 0 5,0-2 2,0-1 4,3-1 1,0-2-13,2-2 8,2 0 3,3 0 6,-1 0-10,-2-6-3,-2-3-6,-4 0 4,-4-3 5,-1-2 0,-4-2-10,-1-2-3,0 0-2,0 1-6,0 3 3,-7 1 5,-7 1 0,1 1 6,-2 4-6,4 1 0,5 3 3,3 1 8,3 1 19,0-1 2,0 1-18,0-2-14,11 0-9,11 1 9,7 2 0,-1 0 0,0 0 2,-5 2 1,-1 8 0,-3 5-2,-2 0 2,1 5-3,-6 1 0,-5 0 0,-1 3 4,-3 1 6,-3-2 10,0 0-3,0-1-5,0-2 3,0-2-5,5-3-4,1-1 0,4-4 0,3 0 1,3-5 2,3-2 0,6-3-4,5 0 4,3 0-9,3 0-3,-2-8-26,-1-3-33,-3-1-20,-4-5-96</inkml:trace>
  <inkml:trace contextRef="#ctx0" brushRef="#br0" timeOffset="3.32428E6">22082 12246 111,'0'0'94,"0"0"-31,0 0-17,0 0 21,0 0 11,0 0-32,0 0 9,-5-61-16,-1 55-9,-2 2-11,-2 0-8,0 3-11,-6 1-4,-4 0 4,-7 3 5,-6 12-5,0 7-1,1 6 1,-1 6 4,7 6-3,3 2 1,7 1 3,5-4 1,6-1-3,5-8-3,0-4 0,17-4 0,10-7 5,7-3-1,11-3 0,4-6 0,2-3-1,-5 0-3,-6 0-14,-8-3-31,-9-4-40,-7-1-88,-9-1-162</inkml:trace>
  <inkml:trace contextRef="#ctx0" brushRef="#br0" timeOffset="3.32822E6">22499 12341 132,'0'0'81,"0"0"-12,0 0-21,0 0-3,0 0-11,0 0 2,-19-33 0,16 30-1,2 3 9,-1-1-21,-1 1-16,-4 0-7,-2 0-2,-5 0-1,-3 4-1,-3 7 0,5 4 3,-3 3-3,6 0 1,0 3 2,1 0-2,6 0 3,2-3-3,3 1 1,0-4-7,0-2 4,9-2 3,6-1 2,3-2 9,4-2 0,2-4 1,3-2-6,-1 0 2,3 0-1,-3 0-3,-3-5 2,-3-4-2,-7 0 0,-4-2 2,-2-1-4,-5-2 0,-2 1-7,0-3-4,0-1 3,-2 2 6,-9-1-2,0 3 4,-1 1 0,-1 0 0,2 3-4,4 0 1,1 3-3,3 0 6,3 3-2,0 1-1,0 1-1,0-1 2,0 1-5,0-1-2,0 1 7,0 1-1,0 0 0,0 0-2,12-2 0,3 2 3,7 0 2,2 0 0,3-1 3,0-2-2,0 2 2,-5-1 1,-3 2-3,-5 0 2,-2 0-2,1 0-1,-2 0-1,2 3-3,-3 6 4,1 5-6,-1 1 6,-2 1 2,-2 2 4,-2 0 3,-1-2 1,0 1 0,0-3-1,-1-4-2,-2 0-1,0-3-2,0-1 4,0 0-4,0-2 3,0 1-6,0 0 1,0-4-1,0 1 1,0-2-1,0 0 2,0 0-1,0 0 0,0 0-1,0 0 2,0 0 0,0 0 1,0 0-1,0 0 2,0 0 1,0 0 1,0 0-4,0-11-3,0-3-1,6 0-5,3-2-8,0 1 6,-1 5-7,-2 2 9,-1 4 6,-2 1 0,-1-2 0,2 2 1,-1 0-2,4-1-4,2-1 3,2-1 0,4 0-2,-3 2 4,2-1-6,-2-1 6,-1 3 0,1 0 0,0 2-3,-3 1 2,3 0-6,-2 0 1,-1 9-1,3 4 1,-3 1 6,0 1 1,-2-2 1,-1-1 2,-1-1-3,-2-2 0,-2-2 0,-1 0 2,0-3 0,0 0 2,0-2 1,0-1 0,0 1 0,0-2 3,0 0 0,0 0 4,0 0 7,0 0 6,0-13-25,0-5-1,0-2-12,13-3-9,4 2 8,1 2-4,-3 4 5,1 2 5,-2 6 2,1 1 5,-2 1-2,-1 4-2,-2 1 2,0 0-3,0 0-3,2 12 1,0 1 4,1 2 3,-4 1 1,0-1 4,1-2-3,-1-2 3,2-1-2,2-2-2,1-4 0,0-1 3,0-3-3,4 0 3,0 0-1,0 0 2,1-1-2,1-9 0,0-4-3,-3-2 6,-1 0-4,-2-5 0,-5-2 3,3-2 0,-6-2-3,-2-3-2,-1 1 3,-1-1 1,1 1-3,-2 4-1,2 1 4,-3 3 4,0 3 3,0 1-5,1 5 0,-1 5 2,0 2-2,0 3 13,0 1-6,0 1 4,0 0-9,0 0-8,0 0-5,0 6-10,0 17 1,0 11 13,0 4 1,0 4 2,0-1 5,-4 1-2,4-2 3,0 1 5,0-2-8,0-2 7,0 0-2,3-4-4,3-1-4,-3-2 1,1-3-3,0 0 0,-3-3 1,1-2-1,-2-5 0,0-3 1,0-7-1,0-2 0,0-4 0,0-1 5,0 0-1,0 0 8,0 0 0,1 0 3,-1-6 0,0-6-12,2-3-3,-1-1-2,1-3-4,-2 1-4,0 2-2,0-4-1,0 0-7,0 0 3,1-1-5,3-2 3,1-1 7,1 0 4,0 2-9,-2 1 5,-1 2 0,-3-1 5,0 2 3,0 2 1,0 1-5,0 1 6,0 4 0,2-1-1,5 0-5,5 1-4,3-1 1,0 4 1,-3 1 1,-2 4 4,-2 2 2,-2 0 0,0 0-1,4 8-4,2 7 4,0 3 4,3 0 1,-1-1 2,-1-1-1,-4 0-2,-2-1 0,1-4 0,-7 0 0,-1-1 0,0 0 0,0 0-1,-12-1 1,-4-2 3,-7 2 1,3-4-4,-1-2-4,0 0-28,0 0-51,1-3-25,-2 0-112</inkml:trace>
  <inkml:trace contextRef="#ctx0" brushRef="#br0" timeOffset="3.33121E6">24114 12289 53,'0'0'59,"0"0"-4,0 0 3,0 0-8,0 0-25,0 0-12,-16-9-1,10 9-1,-2 0-5,-4 10-3,-4 7 1,1 2 7,0 1-7,4 1 0,1-1-4,6-1 2,2-2 2,2-1-3,0-1 7,0-1 5,2-2-3,8-1-6,0-4 5,2-1 2,3-1-1,2-5 5,2 0 10,2 0-5,-2 0-1,-1-3-11,-4-4-3,-1-1 4,-4-3-4,0 1 1,-2-3 1,-2-2-5,-2-3 4,-3 0-3,0 0 0,0-1-1,0 2-2,0 1 2,-6 0-2,-3 4 2,0 3-2,0 2-2,-1 1-1,2 3 2,4 1 1,2 2 0,1 0-1,1 0-9,0 0-1,0 2-9,0 9 10,0 2 5,0 0 5,6 0-4,3-2 4,1-3 0,2-1 1,0-2 0,1-3-1,5-1 5,-3-1 5,1 0-4,1 0-6,-2 0 5,0-8 0,0-2-1,-2-3 0,3-4-2,0-1 2,1 0-2,-2-2 3,0 2-5,-4 3 2,-2 3-1,1 3 0,-6 3 1,-1 3 1,0 2 1,-3 1 9,0 0-3,0 0-10,3 0-10,2 10-10,7 9 20,0 3 0,0 0 2,4 0-2,-2 0 5,-1-2 5,-4-1-5,-1-1-4,-4-1 3,2-1-1,-2-3-1,-2 1 0,-2-3-2,0-1 1,0-1-1,-2 0 4,-8-1 2,0-3 0,-1-1 0,1-1-3,2-2 2,2-1-4,-1 0 4,-1 0-3,2 0 2,-3 0-4,2 0-1,1-1-1,-1-3-2,4 1-1,1-1 4,2 0-1,0 1-2,0 0-13,0-1-1,5-1 6,6 0 3,1 2 2,0 0 7,5 3-2,2-1-2,-1 0 4,3 1 0,1-3 4,-2-2 0,2 0-3,-1-2 6,-3-1-2,0-1-1,-2-2-2,0 1 0,-2-3 0,1-1 2,-3 1-3,0-1 2,-5 2-2,-1 0 2,-1 1 1,-4 3-4,-1 0 7,0 0 7,0 4-2,0-1-10,0 4 0,0 1 2,0 0-2,0 0-2,0 0-1,0 0-6,0 1-12,0 13 12,0 2 6,-4 1-1,1 0 2,1-1-3,2-1 3,0 0-1,0-3-1,0-2 2,8-2 2,1 0-2,5-4 1,2-1 2,1-1 1,1-2-1,-1 0-2,-1 0 0,-1 0 0,1-5 2,-1-5-2,3-3 1,-1 0 2,-1-3-3,-1-4 0,1-1 0,-4-2-1,2 1-7,-5-2 6,-2 0 0,-2-1-4,-2 0 4,1-2-7,-4 1 5,0 1 1,0 2 2,0 2-1,0 3 2,0 4 0,0 6 0,0 1 1,-3 3-1,3 2 1,-1 1-1,1 1 0,0 0-1,0 0-2,0 0-3,0 3-6,0 15-8,0 9 18,0 6 1,0 2 3,4 1 6,2-3-7,0 0 5,0-3-7,0 0 3,4-2 2,-1-2-1,0-1 4,3-1-7,2-3 2,-1-3 3,4-5-5,2-2 1,-1-4 3,1-4 6,-1-1-2,0-2 2,-2 0-7,-1 0 0,2-2-1,-2-10 1,2-1-2,-3-4-2,-2-3 0,0-2-8,-2 1 2,-2 0-8,1 3 0,-5 3 1,-2 1 4,-2 4 3,0 2-2,-3 0 3,-12 4 0,0 1 1,-1 3-1,3 0 4,4 0-1,1 3-6,3 11 1,2 4-2,3 2 4,0 1 2,0-2 3,6 1 5,6-1 11,2-2 3,3-2 3,0-2-9,4-3-5,-1-3 3,0-3 3,2-2-10,1-2 0,-4 0 2,2 0-6,-6-2-8,0-5-24,-5-2-19,-2 0-26,-5-2-76,-3 1-141</inkml:trace>
  <inkml:trace contextRef="#ctx0" brushRef="#br0" timeOffset="3.3318E6">24910 12228 129,'0'0'127,"0"0"-36,0 0-21,0 0-22,0 0-14,0 0-21,0 0-10,56-11 3,-34 11 5,2 0-2,4 0-1,4 0-2,2 0-5,3 0 1,0 0 2,-2 0-4,-4 0 3,-6 0-2,-5 0-1,-5 0-3,-6 0-19,-2 0-46,-5 0-40,-2 0-56</inkml:trace>
  <inkml:trace contextRef="#ctx0" brushRef="#br0" timeOffset="3.33213E6">24742 12173 226,'0'0'121,"0"0"-16,0 0-56,0 0 12,0 0-8,0 0-22,0-23-13,0 23-18,0 0 0,0 0-14,0 0-48,0 0-89,0 3-36,-1 4-21</inkml:trace>
  <inkml:trace contextRef="#ctx0" brushRef="#br0" timeOffset="3.44384E6">27059 12181 105,'0'0'68,"0"0"-35,0 0 24,0 0 3,0 0-14,0 0-1,0 0 15,0 0-8,7-11-15,-7 11-11,0 0-14,0 0-5,0 0-6,0 0-1,0 0 0,0 0 1,0 0 0,0 0-1,0 0 4,0 0-2,0 0 1,-7 0-3,-8 0 1,0 0-1,-1 0 0,2 0-1,1 0 1,2 0 0,2 0 0,-1 0 0,3 0 0,-3 0 0,2 0-3,3 0 1,1 0 0,2 0-4,1 0-5,1 0-3,0 1 1,0 7-1,0 4-6,0 6 12,0 1 3,0-1 1,6 0-1,8-1 0,-1 0-2,1 1 6,0 0-1,-4 0-2,-1 0 3,-1 0 1,-4 0 0,-1 0 0,0-1 1,-3-2 0,0-3 0,0-3 1,0 0-1,0-2 0,-4 1 15,-13 1 19,-7 2-7,-2-2-6,-4 0-17,1-2 2,6-1-3,4-3-1,2 0 0,6-3-2,1 0 2,1 0-3,1 0-7,2 0-5,3-5-11,2-2-47,1-2-62,0 0-100</inkml:trace>
  <inkml:trace contextRef="#ctx0" brushRef="#br0" timeOffset="3.44535E6">27289 12269 26,'0'0'108,"0"0"-58,0 0-22,0 0-8,0 0-9,0 0 0,0-5-11,0 7-5,0 10 5,0 5 25,3 0 1,3-1-13,2-1-8,2-1 2,2-2 2,2-5 2,0 0-3,-4-3-4,1-3 5,-4-1-7,2 0 14,6 0 2,4 0 22,4-10-22,4-6-8,1-3-5,-1-1-5,-3-1 6,-8 3 0,-3 2-5,-5 5 6,-5 4 17,-1 3 20,-2 3-6,0 1-15,0 0 1,0 0-19,0 0-5,0 0-15,0 15-6,0 11 20,-3 5 1,-7 4 0,-1 1 2,0 0-2,4 2 3,-2-2-1,3-1 2,0-2-2,-2-3-1,-1-3 0,-4 0 3,-1-3-4,-2-4 3,3-2-2,1-8 3,3-2-4,1-2 2,1-4 3,0-1 0,1-1 2,-1 0 2,1-3-6,2-8-3,0-2-7,2 0 4,2-3 2,0 1-3,0 1-2,0 0-2,10-1 4,3 1-2,4-1 2,3 0-2,5 0 6,7-2-2,0 1 1,3-3 1,-7 6-2,-4 1 0,-5 3 2,-4 1 0,3 1 0,-1-1 0,2 0-2,-1-3 1,1-1 1,-1-2 0,0-2 1,0-5 3,-3 1-4,0-1 2,-6 3-1,-3 3 4,-2 3-2,0 1 0,-2 2 4,-1 2-5,-1 1-2,2 0 3,-2 2 0,0 1 1,1 3-2,-1 0 3,2 0-5,-1 0-5,4 0-11,1 5 5,4 9 7,-1 5 1,0 4-1,-1 1 0,-1 2 4,-1-4 1,-1-1 0,-1-1 1,1-2-1,-2-3 1,-3-2 0,0-1-2,0-2 0,0-2 1,-8 0 7,-4 0-3,-3-4 4,0-1-5,1-2 3,1-1-3,3 0 1,1 0-1,2 0-3,1 0 2,1 0-2,2 0-1,2 0-1,1 0-7,0 0-14,0 0-21,-3 0-64,0 0-78,0 2-70</inkml:trace>
  <inkml:trace contextRef="#ctx0" brushRef="#br0" timeOffset="3.44825E6">27920 12516 41,'0'0'141,"0"0"-48,0 0-34,0 0-17,0 0 24,0 0-9,-3-10-14,3 10-13,0 0-8,0 0-7,0 0-8,0 0-3,0 0-4,0 0-2,0 0-2,0 0-3,0 0-7,0 0-9,7 0 15,4 0 8,3 0 1,0 1 1,1 1-1,3-2-1,3 0 2,1 0-2,7 0 1,0 0-1,1 0-3,0-6-2,-6-1-2,-2 0 6,-5 1 1,1-3-1,-3-3 1,2 0 1,1-3 0,-6-2 0,-3 0 2,-1-1 2,-4 1 8,-1-1 5,0-2-8,-3 0-8,0 1-1,0-1-1,1 1 0,3-1 1,0-1-2,-1-2 1,2 2 0,-2 2 1,-2 1 0,3 4 0,-2 1 0,-1 5 2,1 2 3,-2 3 4,0 3 4,1 0-3,-1 0-7,0 0-3,0 0-1,0 0 0,0-1 2,0 1-1,0 0 1,0 0 4,0 0-3,0 0 2,0 0-5,0 0-1,0 0-3,0 0-7,0 5-9,0 14 7,0 6 11,0 5 2,0 5 0,-1 1 0,-4 0 0,4-1 1,-3-3-1,4-6 1,0 2-1,0-7 0,0-3-1,7-1-4,2-6-1,3-1-1,3-3 5,0-3 0,4-1 1,-1-1 1,3-2 2,1 0-2,3 0 0,4-3 0,2-6 0,0-5 0,1-2 0,-2-2-4,-8-4 4,-1 3-2,-6 1 0,-6 0 2,-5 2-1,-4 2-1,0 2-5,0 3 5,-4 1-4,-7 2 0,1 2 4,-1 4-7,0 0 2,-1 0 1,0 1-2,-3 13-4,4 4 8,2 2 2,2-1-3,6 1 2,1-1 1,0-2 1,0-3-3,4-1 0,5-6 2,-2 0-5,4-3 7,1-4 0,3 0 0,4 0 7,3 0-4,4-1-2,4-12 4,-2-2-5,-1-1 1,-3-1 2,-4 2-1,-3 0 0,-4 5 0,-2 0 0,-2 3 3,3 2-1,-3 1-4,1 2 0,-2 2 0,0 0 0,0 0-6,0 8 1,-4 7 5,3 1 3,-5 1 1,-2 0-1,0-2 2,0 1-2,0-2 0,0-2-2,0 0 2,0-3-1,0 0 1,0-3-3,0-1 2,0-3-2,0 0 2,0-2 1,0 0-2,0 0 5,0 0 9,0-4-3,6-10-12,4-3-7,2-1 5,-1 4 2,-2 0 0,-2 1 0,5 3 0,0 1-3,4-1 1,1 2 0,2 2 0,-2 2 1,-1 2-2,-2 2 3,-3 0-4,-2 0 2,2 9 2,-2 5 0,-2-2 6,-2 2-3,-2-1 1,0-1-1,-3 0-1,0-1 0,0-4-2,0-3 2,0 1 2,0-3-2,0-1 2,0-1-1,0 0 5,0 0 6,0-1 13,0-15 7,4-6-34,5-2-8,2 1 3,-1 7-2,-1 1 4,-2 7-1,-1 2 4,-1 2 0,0 1-5,0 1 5,1 2-7,2 0 5,2 0-1,0 0-3,1 6 2,0 6 2,-3 3-2,1 0 4,-3 2 0,2-1 3,2 1-2,1-4 0,5-2-1,1-4 2,5-2 0,2-5-2,-2 0-2,2 0-5,-2-3-21,1-9-40,-5-5-73,-2-2-205</inkml:trace>
  <inkml:trace contextRef="#ctx0" brushRef="#br0" timeOffset="3.44925E6">28087 12274 178,'0'0'114,"0"0"-38,0 0-31,0 0-22,0 0-16,0 0-1,37-23-2,-21 22-3,3 1 5,4 0-3,4 0 2,2 0-3,5 1 1,6 2-1,5-1 3,0-2 2,2 0-6,0 0 2,-3 0-1,-2-6 1,-4-2-3,-7 2-3,-4 0-27,-7 1-41,-9 3-59,-9-1-129</inkml:trace>
  <inkml:trace contextRef="#ctx0" brushRef="#br0" timeOffset="3.46052E6">13877 12373 23,'0'0'139,"0"0"-70,0 0-36,0 0-3,0 0 3,0 0-4,0 0-14,0 0 1,72-30 11,-53 27-6,4-1-1,1 2-9,1 1-5,2-1-3,-2 2 3,-2 0-5,1 0 0,-2 0 1,3 0-2,0 0 0,-2 0-19,-4 0-49,-3 0-60</inkml:trace>
  <inkml:trace contextRef="#ctx0" brushRef="#br0" timeOffset="3.461E6">14110 12333 66,'0'0'65,"0"0"-14,0 0-2,0 0-13,0 0-20,0 0-6,0 49 54,-6-22-1,-1 3-17,1 3-14,0-1-19,5-2-8,-1-3-3,2-3 1,0-1-2,0-5 5,0-1-6,0-2 4,0-2 4,0 1-4,0 1-3,0-5 0,0 2-1,-1 0-27,-2-3-58,0-1-61,1-7-104</inkml:trace>
  <inkml:trace contextRef="#ctx0" brushRef="#br0" timeOffset="3.46251E6">14164 13636 39,'0'0'123,"0"0"-35,0 0-24,0 0-4,0 0 31,0 0-21,0-60-30,0 54 7,0 0 2,0 3-26,0 1-5,0 2-3,0 0-15,0 0-4,0 15-13,0 20 1,0 14 16,0 12 4,0-1-4,0-3 1,2-3-1,-1-3 1,-1 1 0,0-3-1,0-2 0,0-5 0,0-3-20,-6-7-33,3-4-2,-2-2-53,0-10-35,5-5-9</inkml:trace>
  <inkml:trace contextRef="#ctx0" brushRef="#br0" timeOffset="3.46307E6">14237 13934 143,'0'0'140,"0"0"-131,0 0-8,0 0-1,0 0 3,81-21 7,-50 13 2,3 0 1,1-2-1,-4 1-6,-3 2-2,-4-1-2,-6 1 0,0-1-1,-2 2 0,-1 0-1,2-2 1,-4 0 2,-1-6-2,1-3 3,-3-1 4,-3-3 3,-4-1 6,0-1 13,-3 1-10,0-1-4,0 2 1,-7 6 7,2 3 9,2 5-7,0 3 4,3 3 1,-1 1-6,1 0-14,-2 0-11,2 0-9,0 9-8,0 18 7,0 10 10,0 6 1,0 2 1,0-2 3,0-3-1,0-4 1,0-1-3,0-4-2,0 2 1,-3-3-1,0 2 2,1-3-5,1-4-9,1-4-32,0-4-32,0-4-89,0-5-35</inkml:trace>
  <inkml:trace contextRef="#ctx0" brushRef="#br0" timeOffset="3.46358E6">15040 13964 97,'0'0'107,"0"0"-63,0 0-38,0 0-6,0 0 48,0 0 14,-12 106-26,6-72 0,0-3-9,-3 0 9,3-3-15,-2-2-13,1-3-4,-2-2-4,2-3 3,1-3-3,1-2-8,2-2-24,2-4-35,1-4-15,0-3-28,0 0-40</inkml:trace>
  <inkml:trace contextRef="#ctx0" brushRef="#br0" timeOffset="3.46391E6">15081 13922 87,'0'0'104,"0"0"-1,0 0-32,0 0-22,0 0-5,0 0-23,16-27-21,-10 33 3,4 16-3,-3 6 32,-1 6 6,-1 4-13,0-2-6,0-1-11,0-7-3,-1-2-3,1-4 0,-4-2-1,2-2-1,0-1 0,0-2 2,1-4-2,-2 2-8,-1-3-18,1-2-54,1-2-44,-2-6 45,-1 0-158</inkml:trace>
  <inkml:trace contextRef="#ctx0" brushRef="#br0" timeOffset="3.46416E6">15031 14186 120,'0'0'136,"0"0"-107,0 0-25,0 0 3,0 0 11,0 0-13,73-41-5,-60 41 0,-2 0 0,-3 0-21,-3 4-70</inkml:trace>
  <inkml:trace contextRef="#ctx0" brushRef="#br0" timeOffset="3.4663E6">11890 13681 205,'0'0'106,"0"0"-75,0 0-31,0 0 2,0 0 4,0 0 66,11 56 1,-11-29-28,0 0-4,6 3-22,-5 0-3,1-1 3,-1 1-18,-1 0 1,0 0 1,0 0-2,0 2 0,0 3-1,0-3-14,-4 2-30,-5-6-19,7-8-96,2-5-68</inkml:trace>
  <inkml:trace contextRef="#ctx0" brushRef="#br0" timeOffset="3.4669E6">11966 13940 254,'0'0'106,"0"0"-18,0 0-43,0 0 10,0 0-7,0 0-15,2-18-18,2 16-15,8 0-1,8-1-4,11-5 5,6 0 1,4-1 1,2-1-2,-6-1-3,-2 2-6,-7 2 2,-6 0-9,-5 3-4,-4-2 7,-4 2-1,-1-1 0,2-2 0,-3-3 3,-1-1 6,2-4 3,-2-4 2,-2 1 0,1-3 3,-5 2 0,0-1 10,0 1 1,0 0-2,0 4-5,0 4 5,0 3 1,0 5 12,-2 1-1,2 2 4,0 0-16,0 0-12,0 13-16,0 16-4,0 15 20,0 4 1,-1-1 6,-1-5-1,-2-1-4,4-5 3,-3-2-4,3-3-1,0-1 0,0-3-1,0-3-7,9-2-23,-3-4-15,1-5-39,4-1-15,0-6-56</inkml:trace>
  <inkml:trace contextRef="#ctx0" brushRef="#br0" timeOffset="3.46732E6">12820 13794 139,'0'0'182,"0"0"-77,0 0-49,0 0-42,0 0-14,0 0-14,10-5 14,2 5 9,3 0-1,2 0 2,0 0-6,1 0-2,3-1 2,1-1-4,1 1-7,-2 0-50,-2-1-59,-5 2-42</inkml:trace>
  <inkml:trace contextRef="#ctx0" brushRef="#br0" timeOffset="3.4676E6">12833 13996 5,'0'0'82,"0"0"15,0 0-19,0 0-14,0 0-16,103-14-18,-76 5-19,1 0-7,-1 2-4,-4 2 0,-2 4-19,-2-1-44,-4 2-58,1 0 3</inkml:trace>
  <inkml:trace contextRef="#ctx0" brushRef="#br0" timeOffset="3.46885E6">16233 13639 14,'0'0'248,"0"0"-152,0 0-22,0 0-3,0 0-15,0 0-14,0-16-22,0 16-11,0 0-9,0 1-12,-4 17 8,-17 9 4,-7 5 28,-5 1-14,-1-2-13,1 1 2,0-2-3,-1-1 0,-1-1-5,5 3-32,2-2-32,4 2-71,8-6-66</inkml:trace>
  <inkml:trace contextRef="#ctx0" brushRef="#br0" timeOffset="3.46924E6">15957 13735 138,'0'0'132,"0"0"-55,0 0-52,0 0-14,0 0-7,0 0 5,72-1 10,-56 17-4,1 5 5,-4 2 6,1 0-4,4 1-17,-1 0-1,0-2 0,2-2-2,-2-1-2,-3-4-4,-4-2-29,-3-2-30,-4-3-11,-3-1-36,0-2-80</inkml:trace>
  <inkml:trace contextRef="#ctx0" brushRef="#br0" timeOffset="3.47009E6">16376 13555 10,'0'0'56,"0"0"19,0 0-42,0 0 6,0 0 4,-84-32-6,64 30-15,1 1 7,-1 1-20,0 0 4,-2 0 17,-3 0-7,-3 9-7,-3 3 2,-4 3-10,4 3-4,-1 2-1,4 1-2,3 3-2,1 0 3,4 3-2,1 4 2,4 0 0,-3 2 3,6-1-1,1-3-2,5 1-2,1-1-3,3 0 2,2-1 1,0 0-1,0-3 1,4-1-2,5-1 0,4-2 2,2 0 2,6-3 2,4 0 1,3-2 0,4 0 4,0-2-8,3-1-1,1-1 4,0-3 2,3-4-2,2-4 16,4-1-12,4 0 0,1-15 1,-3-3-5,-4-2-4,-8 1 4,-10-2 1,-6-2 20,-5-2 5,-2-4 3,-2-4-16,-2-2 0,-1-2-1,-4-1-6,-3 1-8,0 0 0,0 1-2,-13 3 4,-5 0-3,-6 4 0,-4 4-1,-4 0 0,1 6 0,-2 1-18,2 6-16,1 1-35,3 8-37,3 3-60,6 0-59</inkml:trace>
  <inkml:trace contextRef="#ctx0" brushRef="#br0" timeOffset="3.47089E6">17088 13525 149,'0'0'128,"0"0"-109,0 0-19,0 0-2,0 0 2,0 0 51,0 106 41,0-61-30,0 1-13,0-5-5,2-2-30,4-6-9,1-1-3,2 0 0,-1-2-2,-2-1-6,0-2-36,-3-1-52,2-8-46,-2-6-124</inkml:trace>
  <inkml:trace contextRef="#ctx0" brushRef="#br0" timeOffset="3.47146E6">17135 13797 214,'0'0'52,"0"0"-49,0 0-3,0 0 1,91-44 4,-60 37 6,-1-1 3,-2 4-2,-3 1 9,-4 1-7,-4 2-11,-3-1-2,-1 1-1,-4 0 0,2 0 1,-2-2-1,-1-1 3,1 1-1,-3-3 4,-2-3 1,-1-2 4,-3-2 14,0-2 12,0-1-6,0-1-11,-3-1-7,-1 2-1,-1 1 14,2 4-1,2 2-1,1 2-5,0 2-9,0-1-6,0 2-1,0 1-1,0 2 4,0 0-1,0 0-5,0 10-9,0 18-15,0 10 24,0 5 10,0 2-6,0-5 1,0-4-5,0-5 3,0-2-1,0-3-2,1-1-2,5-2 1,2 0-6,1-4-18,2-2-23,2-2-38,1-3-14,1-5-17</inkml:trace>
  <inkml:trace contextRef="#ctx0" brushRef="#br0" timeOffset="3.47196E6">17748 13898 54,'0'0'178,"0"0"-122,0 0-29,0 0-6,0 0-10,0 0-11,4 9 0,-2 15 48,-2 4 2,0 3-15,0-1 0,0-1-6,-3-3-20,0-5-6,3 0-3,-2 0-1,2-3 1,0 1-4,0-3-2,0-2-21,0-4-23,0-2-28,5-3-16,3-5-73</inkml:trace>
  <inkml:trace contextRef="#ctx0" brushRef="#br0" timeOffset="3.47275E6">17775 13931 118,'0'0'69,"0"0"-19,0 0-20,0 0-4,0 0 24,0 0-17,-2-74 6,11 63-6,3 1 6,0 1-19,3 0-7,-2 1-8,3 4-4,-2 1-1,1 3-2,-2 0-2,-2 0 2,1 7-5,-6 8 5,-2 4 2,-2 0 0,-2 1 0,0 1 2,-2 0-1,-11 0 2,-7 0 1,0 0 1,1-1-4,2-4-1,5-2 0,2-5 0,5-4-7,2-4-5,3-1-3,0 0 15,0 0 0,0-8-2,0-2-5,12 2-2,0-1 1,3 2 3,1 5-2,-1 1 6,3 1-2,0 0 3,-2 6 0,0 7 4,0 2-2,-3 2 1,-1-1 1,-3 3-3,0-1 3,-2-3 10,-2-4-6,-2 3 3,-3-1-8,0-2 2,0 3 2,-6 0 5,-7-3 2,-1 2-9,-2-5 1,1 0-4,-2-2 0,2-2 3,1 1-4,0-5 2,0 0 0,1 0-3,-2 0-1,-1 0-4,-1-6-26,-2-1-33,-2-1-24,3 2-34,2-1-75</inkml:trace>
  <inkml:trace contextRef="#ctx0" brushRef="#br0" timeOffset="3.48334E6">18877 13957 14,'0'0'99,"0"0"-30,0 0-27,0 0 9,0 0 5,0 0 8,0 0 3,2-13-13,-2 12-14,0-2-14,0 0-18,0 0-8,-2 2-2,-4-3-31,1 1-107,0-3-133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4:53:41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1740 3269,'0'0,"0"23,0 1,0-1,0 1,0 23,0 0,0-24,0 24,0 0,0 1,0 22,0-23,0 0,0 24,24-1,-24-23,0 0,0 0,23 0,-23 0,0 0,0-23,0 23</inkml:trace>
  <inkml:trace contextRef="#ctx0" brushRef="#br0" timeOffset="1265.8442">1717 3034,'23'0,"1"0,-1 0,1 0,-1 23,24-23,-23 0,0 0,46 0,-23 0,0 0,0-23,0 23,24 0,-1 0,-23 0,24 0,-1-24,1 24,0 0,-24 0,47 0,47 0,-71 24,24-24,-23 0,23 0,0 23,0-23,0 0,24 0,-24 0,24 24,-1-24,1 0,-24 0,23 0,1 0,0 0,23 0,-24 0,1 0,-1 0,1 23,-24-23,24 0,-1 0,1 0,23 0,-23 0,-1 0,1 0,23 0,-23 0,23 24,-47-24,23 0,1 0,23 0,-23 0,-24 0,23 0,-23 0,24 0,0 0,-24 0,23 0,-23 0,24-24,-1 24,-22 0,22-23,1 23,-1-24,-23 24,24-23,-24 23,0 0,0-24,24 24,-48 0,24 0,-23 0,0 0,-1 0,1 0,-1 0,1 0,-1 0,-23 0,24 0,-1 0,-23 0,24 0,-24-23,24 23,-24 0,0 0,0 0,0 0,0-24,0 24,-24 0,1 0,-1 0,1 0,-1 0,1 0,-24 24,0-1,0 1,0-1,0 24,0-23,0-1,0 24,0 0,0 0,0 0,0 0,0 0,0 0,23 0,1 0,-24 1,0 22,0-23,24 0,-24 0,23 0,-23 0,24 0,-1 0,-23-23,24-1,-24 24,0-23,23-1</inkml:trace>
  <inkml:trace contextRef="#ctx0" brushRef="#br0" timeOffset="2622.7416">1764 4304,'0'0,"-24"23,24 1,0-1,0 1,0-1,24-23,-24 24,23-24,24 23,-23 1,-1-1,25-23,-25 24,24-1,-23-23,23 0,0 24,23-24,1 0,-1 0,-23 0,24 0,-1 0,25 0,-25 0,1 0,-1 0,24 0,0 0,0 0,1 0,-1 0,0 0,23 0,-23 0,0 0,0 0,1 0,22 0,1 0,-24 0,23 0,1 0,0 0,-1 0,1 0,-1 0,1 0,0-24,-1 24,1 0,-1 0,1 0,-24 0,47 0,-23 0,-1 0,1 0,-1 0,142-23,-118 23,-23-24,-1 24,25-23,-25 23,48-24,-48 24,25 0,-1-23,0 23,0-24,-24 24,25-23,-25 23,1 0,23-24,0 24,-23-23,23 23,0 0,-47-24,47 24,0-23,-23 23,23 0,-24-24,1 24,0-23,-1 23,1-24,-24 24,0 0,0 0,-23-24,-1 24,1 0</inkml:trace>
  <inkml:trace contextRef="#ctx0" brushRef="#br0" timeOffset="3756.7238">1317 6538,'0'23,"24"1,-1-24,1 0,-24 23,23-23,1 0,-1 24,1-24,23 0,-24 0,1 0,-1 0,24-24,24 1,-24-24,23 0,-23 0,24 0,0 0,-1 0,-23 0,24 23,-48 1,24-1,-23 1,-1 23,1-24,-1 24</inkml:trace>
  <inkml:trace contextRef="#ctx0" brushRef="#br0" timeOffset="4311.4872">1388 6491,'0'23,"0"1,0-1,0 1,0-1,23 24,-23 0,24-23,-24-1,0 1,23-24,1 24,-24-1,23-23,24 0,0 0,0-23,0-1,0-23,24 0,-1 0,1-24,23 24,-23-23,23 23,-24 0,1 0,-1 0,1 23,-24 1,24-1,-24 1,0-1,0 24</inkml:trace>
  <inkml:trace contextRef="#ctx0" brushRef="#br0" timeOffset="8569.9976">5433 6585,'23'0,"1"0,-24-24,23 1,-23-1,24 1,-24-1,0 1,23 23,-23-24,0 1,0-1,0 1,0-1,0 1,0 46,0 1,0-1,24 24,-24-23,0-1,0 24,0-23,23 23,-23-24,0 24,0-23,24-1,-24 24,0-23,0 0,0-1,0 1,0-1,-24-23,1 0,-1 0,1 0,-1 0,1 24,-1-24,1 0,-1 0,48 0,-1 0,1 0,-1 0,1 0,-1 0,1 0,23 0,-24 0,1 0,23 0,-23 0,-1 0,1 0</inkml:trace>
  <inkml:trace contextRef="#ctx0" brushRef="#br0" timeOffset="9904.7482">9878 6232,'23'0,"1"0,-1-23,1-1,-1 24,-23-23,24 23,-24-24,23 0,1 24,-24-23,23-1,-23 1,0-1,0 48,0-1,0 1,0-1,0 1,0 0,0-1,0 24,24-23,-24-1,0 24,0-23,23 23,-23 0,24-24,-24 24,24-23,-24-1,0 24,0-23,0-1,0 1,0-1,0-46,-24 23,0-24,1 24,23-23,-24 23,1 0,-1 0,1 0,23-24,23 24,1 0,-1 0,1 0,23 0,-23 0,23 0,-24 0,1 0</inkml:trace>
  <inkml:trace contextRef="#ctx0" brushRef="#br0" timeOffset="11107.9435">14464 5832,'0'24,"0"-48,23 24,1 0,-1-23,-23-1,24 1,-1 23,-23-24,0 1,0-1,0 1,0-1,0 1,0 46,0 1,24-24,-24 23,0 24,0-23,0 23,24-24,-24 24,0 0,0 0,0 71,0-71,23-23,-23-1,0 24,0-23,0-1,0 1,0-1,0 1,-23-24,-1 0,0 0,1 0,-1 0,1 0,23-24,23 24,-23-23,24 23,-1-24,1 24,0-23,23 23,-24 0,24 0,-23 0,-1 0,1 0,-1 0</inkml:trace>
  <inkml:trace contextRef="#ctx0" brushRef="#br0" timeOffset="12311.3351">19756 5668,'23'0,"1"0,-1 0,-23-24,24 24,-24-23,23 23,-23-24,24 1,-24-1,23 24,-23-23,0-1,0 0,0 48,0 0,0-1,0 1,0 23,0-24,0 24,0-23,0 23,0 0,0-24,0 24,0 0,0 0,0-23,0-1,0 24,0-23,0-1,0 1,0 0,24-1,-24 1,-24-24,24-24,-23 24,-1-23,1-1,-1 24,1 0,23-24,23 24,24 0,-23 0,-1 0,48 0,-24 0,0 0,-24 0,24 0,0 0</inkml:trace>
  <inkml:trace contextRef="#ctx0" brushRef="#br0" timeOffset="50891.6986">8231 8302,'-23'-24,"23"1,-24 23,24-24,0 48,0-1,0 1,0-1,0 1,0 23,0-24,0 24,0 0,0 24,0-1,0 1,0 0,0-1,0 1,-23-1,23 1,0 23,0-24,-24 1,24-24,-23 24,23-48</inkml:trace>
  <inkml:trace contextRef="#ctx0" brushRef="#br0" timeOffset="51836.4602">8090 8255,'24'-24,"-1"24,1 0,-1-23,24-1,1 1,-25 23,24-24,0 24,-23 0,46-23,1 23,-1-24,1 24,23-23,0 23,0 0,24-24,-1 24,1-24,-1 24,1 0,47-23,-48 23,48-24,-48 24,48 0,-24 0,24-23,-24 23,24 0,-1 0,1-24,-1 24,25 0,-25 0,24 0,1 0,163-23,-164 23,1 0,-25-24,1 24,23 0,-47 0,24 0,-1 0,-22-23,-1 23,0 0,0-24,0 24,-23 0,-1-23,1 23,-24 0,0 0,0 0,-23 0,23 0,-47 0,23 0,1 0,-1 0,-23 0,0 0,0 0,0 0,0 0,-23 0,23 0,0 0,-23 0,23 0,-24 0,1 0,-1 23,1-23,-1 24,1-24,-24 23,23 1,-23-1,0 24,0 0,0 1,0-1,0 0,0 23,0-23,0 24,0-24,0 23,0-23,-23 0,-1 24,24-24,-23 0,23-23,0 23,0-24,-24 1,24 23,0-24,0 1,0-1,0 1,0-1</inkml:trace>
  <inkml:trace contextRef="#ctx0" brushRef="#br0" timeOffset="52939.3245">8349 9407,'0'-23,"0"-1,24 24,-1 0,1 0,-1 0,24 0,0 0,0 0,24 0,-24 0,23 0,1 0,23 0,-23 24,23-24,0 0,0 0,23 0,-23 0,24 0,0 0,-1 0,1 0,23 0,-23 0,-1 0,24 0,-23 0,23-24,-23 24,23-23,-24 23,24 0,0 0,-23-24,-24 24,24 0,23-24,-24 24,1 0,0 0,-1 0,1-23,-1 23,-23 0,24 0,0-24,-1 24,-23 0,0 0,0 0,24-23,-24 23,24 0,-1 0,-23-24,24 24,0-23,-1 23,1 0,-1-24,1 24,23 0,-47 0,24-23,-1 23,1 0,0-24,-24 24,23 0,-23 0,-23 0,23-23,-24 23,1 0,-24 0,0 0,24 0,-48 0</inkml:trace>
  <inkml:trace contextRef="#ctx0" brushRef="#br0" timeOffset="56410.3111">10301 9901,'0'23,"0"1,0 0,0-1,24 1,-1-24,1 0,-1 0,1-24,-1 1,1-1,23-23,0 23,0 1,0-24,0 23,0 1,0-24,0 23,0 24,-23-23,23 23,-47-24,23 24,1 0,-24 24</inkml:trace>
  <inkml:trace contextRef="#ctx0" brushRef="#br0" timeOffset="56965.1187">10301 10066,'0'23,"0"1,0-1,0 1,0-1,24 1,-1-24,1-24,-1 24,1-23,23-1,-24 1,24-24,0 0,0 0,0 23,24-23,-24 0,0 23,24-23,-48 24,1 23,23-24,-24 1,1 23</inkml:trace>
  <inkml:trace contextRef="#ctx0" brushRef="#br0" timeOffset="57767.3136">10607 11147,'0'24,"0"-1,0 1,23-24,-23 24,0-1,24-23,-1 0,1 0,-1-23,1-1,23 0,-23 1,23-24,23 0,-46 23,-1 1,1-1,23 1,-24-1,1 1,-1 23,-23 23</inkml:trace>
  <inkml:trace contextRef="#ctx0" brushRef="#br0" timeOffset="58215.772">10560 11265,'23'0,"-23"24,24-24,-24 23,0 1,0-1,23 1,-23-1,24 1,-1-24,1 0,-1-24,1 1,23-1,0-23,0 0,0 0,0 23,0-23,0 24,0-24,0 23,-23 1</inkml:trace>
  <inkml:trace contextRef="#ctx0" brushRef="#br0" timeOffset="69156.3451">29445 8490,'0'0,"0"23,0 1,0-1,0 1,0-1,24-23,-1 0,1 0,-1 0,1 0,23-23,0-1,0 24,23-23,1-24,23 23,-23 1,46-24,-23 23,0 1,0-1,1 1,-25-1,1 1,-1-1,-23 24,-23 0,-1-23,24 23</inkml:trace>
  <inkml:trace contextRef="#ctx0" brushRef="#br0" timeOffset="69655.6538">29586 8325,'0'0,"0"-23,0 46,24-23,-24 24,23-24,1 0,-1 0,24 0,24-24,-24 24,24 0,23-47,0 24,0-1,0-23,23 0,1 24,0-24,-1 23,-23-23,24 23,-24-23,24 24,-48-1</inkml:trace>
  <inkml:trace contextRef="#ctx0" brushRef="#br0" timeOffset="71168.7864">11524 11688,'24'0,"-1"0,1-23,-1 23,48-24,-24 24,0-23,23 23,-23-24,47 1,-23-1,0 24,-1-23</inkml:trace>
  <inkml:trace contextRef="#ctx0" brushRef="#br0" timeOffset="71416.1111">11877 11712,'23'0,"1"0,-1 0,24 0,-23-24,47 24,-24-23,23 23</inkml:trace>
  <inkml:trace contextRef="#ctx0" brushRef="#br0" timeOffset="72704.1023">28951 11453,'0'0,"0"24,0-1,24-23,-24 24,23-24,1 23,23-23,0 0,-24 0,1 0,47 0,-24-23,0 23,0-24,23 1,-23 23,24-24,-24 1,23 23,-23-24,0 24,0 0,-23 0,23 0,-23 0,-1 0</inkml:trace>
  <inkml:trace contextRef="#ctx0" brushRef="#br0" timeOffset="73152.0699">28951 11641,'0'24,"0"-1,24-23,-24 24,23-1,1-23,-1 0,1 0,23 0,0 0,0 0,24 0,-1-23,24-1,-23 1,23-1,23 24,-23-23,1-1,-1 1,23-1,-23 24,-23 0,23-23</inkml:trace>
  <inkml:trace contextRef="#ctx0" brushRef="#br0" timeOffset="85002.1249">11406 13405,'0'-23,"-23"-1,23 1,0 46,0 1,0-1,0 1,0-1,23 24,-23-23,0 23,0 0,0 0,24 0,-24 24,0-24,24 0,-24 23,0-23,0 0,0 24,0-1,-24-23,0 24,24-1,0 1,0-24,-23 0,-1 24,24-48,0 48,0-48,-23 48</inkml:trace>
  <inkml:trace contextRef="#ctx0" brushRef="#br0" timeOffset="86327.6556">11124 13405,'24'0,"-24"-23,23 23,-23-24,24 24,-1 0,1 0,-1-23,1 23,-1 0,24 0,0-24,1 24,-1 0,-24 0,24 0,0 0,24 0,-24 0,23-23,-23 23,24 0,-1 0,1 0,0 0,23-24,-24 24,24 0,0 0,0 0,0 0,24 0,-24 0,0 0,0 0,24 0,-24 0,0 0,0 0,0 0,24 0,-24 0,23 0,-22 0,22 0,1 0,-1 0,1 0,-1 0,1 0,0 0,23 0,-24 0,1-23,0 23,-1 0,24-24,-23 24,-1 0,1 0,0-23,-24 23,23-24,1 24,-1 0,1-23,-24 23,24-24,-1 0,-23 24,24-23,0-1,-1 1,1-1,-1 24,1-23,0-1,-24 24,23-23,-23 23,0-24,24 24,-47-23,23 23,-24 0,1 0,-1 0,1-24,-24 24,23 0,-46 0,23 0,-24 0,25 0,-25 0,1 0,-1 0,-23 24,0-1,0 1,0-1,0 1,0-1,0 1,0-1,0 1,0-1,0 1,0 23,0-23,0-1,0 24,24 0,-24 0,0 0,0 0,0 0,23 0,-23 24,24-24,-24 0,0 24,0-24,0 0,0 0,0 0,0 0,0 0,0 0,0-24,-24 24,24-23,0-1,0 1,0 23,0-24,0 1</inkml:trace>
  <inkml:trace contextRef="#ctx0" brushRef="#br0" timeOffset="88063.2702">11265 14652,'24'0,"-1"0,1 0,-1 0,1 0,-1 0,1 0,0 0,-1 0,1 0,-1 0,1 0,-1 0,1 0,-1 0,24 0,-23 0,23 0,-24 0,24 0,0 0,0 0,0 0,24 0,-24 0,0 0,24 0,-24 0,23 0,-23 0,24 0,-24 0,0 0,23 0,24 0,-23 0,-24 0,24 0,23 0,-24 0,-23 0,24 0,-1 0,1 0,0 0,-24 23,23-23,1 0,-1 0,1 0,-24 0,47 24,-24-24,1 0,0 0,-1 0,1 23,23-23,-24 0,1 0,-1 0,24 0,-46 0,46 0,-24 0,1 0,23 0,-24-23,24 23,-23 0,0 0,23 0,-24-24,24 24,-23 0,23 0,-24-23,24 23,-23 0,0 0,-1 0,1 0,-1 0,24-24,-23 24,-1 0,1 0,0 0,-1 0,-23-23,0 23,24 0,-24 0,23-24,1 24,-24 0,23-23,1 23,0 0,-24 0,23 0,-23-24,24 24,23 0,-47 0,23 0,25 0,-25-23,-23 23,47 0,-23 0,-1-24,1 24,-1 0,1 0,0-23,23 23,-47 0,23 0,1 0,-1 0,1-24,-1 24,-23 0,0 0,1 0,-1 0,0 0,0 0,-24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5:13:24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4677 1823 17,'0'0'8,"0"0"18,0 0 3,0 0-5,0 0 17,0 0-23,-9-12-7,6 7-9,2 4 7,-1-2-7,1 2 3,-1-2 1,-1-2 4,3 0-8,0 1-2,0 0 15,0-1 1,0-1 11,0 1 5,0 0-13,0 0 1,0 0-12,0 2-2,0-1 15,0 1-13,0-1 19,0-1-4,0 2-12,0-2 21,0 4-4,0 0 14,0 1-1,0 0-35,0 0-2,0 0-4,0 7-16,0 14 16,0 11 2,0 8 15,6 5 6,0 7-21,-2 1 6,2-3-8,-3 0 0,-1-5 5,-1-6-5,-1-6-6,0-2 2,0-4-50,0-3-11,0-3-56,-4-9-81</inkml:trace>
  <inkml:trace contextRef="#ctx0" brushRef="#br0" timeOffset="516.9599">4687 2121 117,'0'0'126,"0"0"-121,0 0-5,0 0 0,0 0 1,0 0 13,66-24-8,-45 20 12,-2-2-9,5-2-1,3 1-11,1-1 3,2-3 0,3-4-2,-5 1 2,-1-6-6,-6 0 6,-6-1-11,0-4 11,-6-2 0,-2 1 0,-2 0 25,-2 4 4,-3 2 12,4 4 22,-4 2-14,0 2 0,0 3-31,0 2-13,0 2 20,0 4-21,0 1 13,0 0 5,0 0-19,0 1-6,0 20-20,0 10 23,0 12 0,0 5 5,0 2-1,0-2-4,0-3 2,0-4-5,0-5 3,6-3-17,-1-4 16,-1-7-44,-1-1 15,0-4-50,-1-6-66,2-7-126</inkml:trace>
  <inkml:trace contextRef="#ctx0" brushRef="#br0" timeOffset="1435.0784">5262 2189 79,'0'0'208,"0"0"-196,0 0-12,0 0 0,0 0 10,0 0-5,6 0-5,-2 0 25,2 4-12,3 0 30,0-1-16,5-3-3,2 0-1,-1 0-18,3 0-5,2-14 0,2-6-22,0-3 7,-3-6-30,-2-6 10,-4-1 34,-7-1-10,3 3 11,-9 9 0,0 7 4,0 7-4,-6 7 9,-3 4-4,-6 0-2,0 26-3,-6 12 0,6 11-2,-1-2 6,8-4 11,4-7-14,4-6 0,0-6 4,0-4 0,12-7-5,2-3 0,2-3 2,3-7 4,4 0-6,2 0 1,8-15-1,3-9-4,-5-4-6,-1-1 2,-3 0-5,-5 3 13,-3 4 0,-5 5 0,-2 3 2,-2 6 4,-1 1-6,-1 3 0,0 1 2,3 3-6,0 0 4,0 0 0,0 3 7,-2 11-4,1-1 15,-2 0-11,-4 6 3,-1-3 2,-1 0-1,-2-2-1,0-3 9,0-4-12,0 0-4,0-5-3,0-2 3,0 0 3,0 0 2,0-4 8,4-15-16,1-7-29,3-4 12,6 4 10,4-4-5,0 3 3,10 3 9,-7 3 0,0 7-6,-6 7 8,-6 4-4,7 3 1,-1 0-16,3 4 14,-3 10-3,1 1 6,-5 3 14,-1 0-7,-1-2 0,-4 1 0,-1-3-5,1-4 21,2 2-22,-1-1 2,0-2-3,3 0 8,0 0-9,-2-2 1,-2 0-13,1 0 2,0 0-36,4 0-34,1-6-84</inkml:trace>
  <inkml:trace contextRef="#ctx0" brushRef="#br0" timeOffset="2052.3808">6464 1888 103,'0'0'52,"0"0"10,0 0 4,0 0-31,0 0-22,0 0-7,-61 3 10,42 14-13,-1 5-3,5 5 0,5 0 18,2 0-15,7-3 9,1-6-12,0-1 5,0-3-7,3-5 2,7 2 0,4-4 14,5-1 4,2-2 10,-1-2 9,0 0-33,1-2 12,-1 0-6,2 0-4,-1 0 9,-3-10-10,1-6 5,-4-6 5,0-4-12,-3-6-3,-2-1 0,-2 0-7,-5 2 2,-3 6-4,0 8 9,0 9 15,0 4-7,0 4 30,-9 0-36,-3 11 3,0 14-10,1 9 1,6 5 4,5-6 0,0-3-8,0-6 8,1-3 0,8-6 1,0-1-1,0-3 0,3-7-15,0 0-42,0-1-60,4-3-68</inkml:trace>
  <inkml:trace contextRef="#ctx0" brushRef="#br0" timeOffset="2284.6619">6843 2117 544,'0'0'0,"0"0"-10,0 0 2,0 0-2,0 0 9,0 0 1,0 22 0,0-11 30,0 3-21,0 1 0,-12 1-9,-6 0 0,0 2-9,-4 1-103,1-7-135</inkml:trace>
  <inkml:trace contextRef="#ctx0" brushRef="#br0" timeOffset="6902.8878">7865 1877 29,'0'0'1,"0"0"10,0 0-11,0 0 25,0 0 10,0 0 3,0 0 12,52 13-13,-46-13 11,-1-2 2,2-4-42,1-4 7,2-4-15,2 0 8,0 1-12,2-1 4,-4 2 0,-3 3 4,-2 1 3,-5 4-7,0 1 14,0 3-12,0-1 70,0 1-44,0 0-26,-2 0-4,-2 8-8,2 9 9,-2 3 1,2-2-5,2 1 2,-1-2 3,1-2 0,0-1 2,0-4 2,3-2-4,3-5 0,3 0 1,7-3 2,4 0-2,2 0 1,5-5 5,-2-10-7,2-4 0,-6-1-3,0-4 3,-5-2-7,-2-1 7,0-5 0,-3-1 3,3-3 6,-1-1-12,0-4 3,4 2 0,-5 0 0,-2 1 0,-1 5 0,-6 3 9,0 7-1,-3 5 21,0 6 10,0 5-16,0 5 34,0 2-41,-3 0-11,3 0-5,-2 0-7,-1 5 6,-5 20-14,-3 15 12,-4 9 3,2 10 4,1 2 12,-1 3-4,2-1-7,3-1-5,2-1 0,1 4 4,3 0 7,2-2-8,0-3 4,0-6 17,0-4-14,0-3-10,0-4 0,0-2 3,0-3-7,0-8 4,3-8 0,-1-5 1,0-8 4,0-7-10,-2-2 4,1 0 1,4-10 4,1-14-4,0-10-1,-1-4-4,-5-1-37,0-2 31,0 2 3,-5 1 5,-1 4-9,0 4 1,3 7 11,-2 6-6,1 6 25,1 5-19,2 3 0,1 1 9,0 1-15,0-1 6,8-1 0,14-1-4,4-2 5,6-4-10,1-1-1,1-2-75,-3 0-67,-4-4-227</inkml:trace>
  <inkml:trace contextRef="#ctx0" brushRef="#br0" timeOffset="7281.8473">8005 1635 286,'0'0'150,"0"0"-136,0 0-11,0 0 0,0 0 3,0 0-6,0-9 0,0 9-15,0 0 0,0 0-55,0 0-116</inkml:trace>
  <inkml:trace contextRef="#ctx0" brushRef="#br0" timeOffset="9155.6834">9529 1260 135,'0'0'94,"0"0"-94,0 0-5,0 0 5,0 0 50,-18 104-20,18-68 0,0-1 7,0 0-34,0-2 51,12-2-47,5-3 5,2-3-6,6-3-4,2-3 6,1-6 24,2-3-24,1-3 44,2-6-25,4-1-26,3 0 31,2-12-24,-3-6-6,-1-3 10,-3-4-5,-6-4-7,-5 1 0,-5-6 12,-9 1-12,-5 0 0,-5 0 0,0 2-7,-3 5-11,-9 3 1,-1 5-7,-1 9-54,3 3-36,-2 4-116</inkml:trace>
  <inkml:trace contextRef="#ctx0" brushRef="#br0" timeOffset="9587.9199">9787 1378 9,'0'0'8,"0"0"-1,0 0 41,0 0 62,0 0 1,0 0-39,19-35-68,-17 44-3,0 17 4,1 11 4,0 8 57,-1 4-24,-2-1-23,0-1 25,0-4-41,0-1 9,0-4-12,3-5 5,-3-3 16,3-5-21,-3-3 4,0-1 0,0-4 8,-3-1-24,-5-6 10,1 0-51,0-7-26,1-3-80,0-5-79</inkml:trace>
  <inkml:trace contextRef="#ctx0" brushRef="#br0" timeOffset="10073.6855">9247 1312 314,'0'0'67,"0"0"-67,0 0-22,0 0 22,0 0 5,41 88 46,-30-41 39,-2 1-55,-6-3-1,4-2-29,-7-4 2,6-3 1,-3 0-5,0-3-3,-1-1 0,-2-3 6,0 0-9,0 0 3,-9 1-27,-3-2 19,1 0-35,8-4-33,3-8-68</inkml:trace>
  <inkml:trace contextRef="#ctx0" brushRef="#br0" timeOffset="10811.9215">10285 1459 106,'0'0'80,"0"0"-48,0 0 19,0 0-9,0 0-7,0 0-35,18-5 0,0 16 26,6 2-2,4 3 9,6-1 8,1-2-29,1-1 11,-2-1-23,3-1 3,-8 1-3,-1-2 4,2-1-4,-11-1 2,-1-3 5,-9 1-13,-8-3 6,1 1 0,-2 1 3,0 3-2,0 6 20,-6 3 12,-13 4-32,-10 5 20,-2 1 1,-2 0-17,2-1 5,4-3-6,2 0-4,3-3 15,0 1-4,0-2-15,5 0 4,1-5-5,4 1 2,3 0-27,0-5-5,5-2-16,1-1-91,3-6-55</inkml:trace>
  <inkml:trace contextRef="#ctx0" brushRef="#br0" timeOffset="37935.3521">12312 1489 37,'0'0'77,"0"0"-29,0 0 19,0 0-14,0 0 17,0 0-13,0 0-17,0 0 25,0-27-12,0 24-34,0 0 3,-3-1-22,-8-1-7,-1 2-7,-6-2 7,1 4-3,-3-1 7,-1 2 3,1 0-7,1 0-6,1 0-6,-3 6 16,6 2-11,5 1 8,2 5-6,4 4 10,1 3-11,3 4 10,0 1 3,0-2 0,9-2-5,4-1 2,-1-4 3,3-3 0,0-4 2,0-4 5,0-2-7,1-4 0,2 0 0,0 0-1,1-14 1,1-3 0,-5-3 11,-2-1-2,-4-1 2,-1 0 7,-1-1-16,2 5 38,-3 3-39,-2 4 1,-1 7 31,-1 1-32,-2 3 12,3 0-13,3 7-20,6 12 20,0 9 0,-3 3 1,-1 5 10,-3 1 1,1 0-12,-4-1 0,-2-1 2,0 1 0,-3 2 2,-17 1-2,-2-3 7,-4-3 3,1-7-12,1-5 0,5-8-5,4-5-3,4-8 7,1 0 1,6-6 12,1-12-2,1-5-10,2-1 0,0 2 6,3-4-16,13 2 10,1 0 0,8 0-4,2 1 2,1 0 1,5 1 1,2 1-12,2 1 6,4 4-11,0-1 4,-4 4-1,-4 1-21,-5 1 2,-7 2 20,-9 0 13,-3-2 1,-5-1 0,-2-2 5,-1-4-3,1-2 3,-2 1-7,0 2 1,0 4 0,0 5 10,0 3 1,0 2 37,-3 3-38,-2 0-10,0 0-4,-1 3 4,0 12-8,0 3 2,4 2 1,2-2 5,0 1-8,0-2 2,9-2 5,0-3 1,4-3-16,1 0 12,2-4-17,-1-2-11,2-3 30,-4 0-25,5 0 22,-3-8-4,1-5-4,-2-4 7,1 0 6,-5-1 0,5 2 1,0 1 4,3 2-8,0 2 3,0 5 0,-5 3-4,-3 3 4,-2 0 0,-2 0 8,0 11-5,-1 6 21,-2 0 1,-1-1-12,0 0 26,-1-3-36,-1-2 4,0-3-1,0-3 6,0-2-12,0 2 0,0-5 0,0 0 26,0 0-17,0-17-9,8-4-22,5-4-41,7 0 23,2 2-22,1 7-1,-1 7 48,-1 5 0,-6 4 13,-2 0 1,-2 10 2,-1 5 0,0 3 22,-1 0-8,-1-2 22,1-2-19,-2-2-10,1-2 10,-2-2-14,-2-2 6,2-1-10,0-2 2,2-1 11,1-2-11,5 0 17,1 0 17,3-10-35,-3-3 9,3-2-8,-6-3-1,0-2 7,-3-2-8,-3-2 0,-3 1-5,-3 2 7,0 4-5,0 4 3,0 7 0,0 1 13,0 5-6,0 0-7,0 0-2,0 13-35,0 8 29,0 1 8,0 3 0,0 2 17,9-4-17,6 0 3,5-5-3,6-3 4,1-5-3,-2-3 0,-2-4-1,-1-3 14,-4 0-7,0-2 12,-2-13 2,-1-5-19,0-5 1,-3-2-3,-5-5-9,-2-2-1,-5 0 10,0 3-6,0 4 5,-9 6-6,-4 5 7,4 6 4,1 5 19,2 4-2,3-1-21,1 2 0,2 0-10,0 0 10,0 0-16,5 2-10,12 7 26,11-3 4,8-5-1,7-1 10,-1 0 2,-5 0-11,-7 0 8,-8 8-2,-3 1-1,-3 5 15,-6 1-24,2 3 8,-6 3 23,-2-1-24,-1-2 3,2-2-10,2-4 0,-2-1 3,-1-4 0,1-1-3,1-1 0,0 1-29,4-2 10,2 1-29,6 1-33,3-2-51,1-4-189</inkml:trace>
  <inkml:trace contextRef="#ctx0" brushRef="#br0" timeOffset="39392.4497">14406 1385 100,'0'0'97,"0"0"-7,0 0-7,0 0-32,0 0 8,0 0-27,0 0 11,-48-30-9,30 30-30,-4 0-8,-10 12 0,6 8 4,-1 4-4,5 1 4,5 1 0,6 0 0,6-2-12,5-3 12,0-2-11,0-2 11,10-3 0,2-3 1,0-3-1,1-2 0,2-6-8,0 0 3,7 0 6,-2-9-1,2-9 12,0-5-6,1-4-6,-1-3 0,-1 0-7,-4-2 2,-9 3 0,-2-3 5,-1 3 3,-5 3-1,3 5-2,-3 8 0,0 5 7,0 5 6,0 3-11,0 3-2,0 21-7,0 11-12,0 6 19,0-2 0,5-3 4,5-4-12,-3-5 9,7-5-1,4-4 1,0-4 3,4-4-4,0-3 0,1-7 8,-2 0-8,3-2 2,1-15-2,2-5 19,-1-4-13,-3-2-6,-2-6 0,-2 0 10,-2-4-13,-3-3 3,0-2 0,-6-2 2,-1 1 6,-7 0-8,0 4 0,0-1 4,0 2-12,0-1 8,0 2 0,0 6-4,0 10 9,0 10-5,0 8 0,-3 4 3,0 0-11,-1 22-12,-1 12 20,-1 16-9,1 9 16,5 5-7,0 0 0,0-6 9,13-5-1,0-8-8,2-4 2,-3-7 0,3-4 4,0-4-6,1-7 0,3-3 6,-2-5-5,4-4 6,-2-6 1,4-1 21,0 0-20,1-6-4,-1-12-5,-1-3 1,-6-4-14,-4-1 11,-9-1 2,-3 1-5,0 3-13,0 7 17,-6 6-13,-3 5-13,-2 5 21,-1 0 6,-3 15 0,1 11 0,7 1 10,5 0-10,2-3 0,6-3 0,15-3 0,6-4 3,5-7 4,3-1-5,-2-6-2,0 0-32,-8 0-125,-7-13-218</inkml:trace>
  <inkml:trace contextRef="#ctx0" brushRef="#br0" timeOffset="39731.8143">14537 1260 157,'0'0'183,"0"0"-125,0 0-49,0 0-2,0 0 32,125-16-9,-65 13 33,6 0-27,-2 3-8,-1 0-14,-2 0-6,-5 0-8,-4 0 0,-10 0-32,-12 0-20,-12 0-72,-15 0-106</inkml:trace>
  <inkml:trace contextRef="#ctx0" brushRef="#br0" timeOffset="40803.5314">15514 1390 156,'0'0'106,"0"0"-41,0 0 3,0 0-1,0 0-36,0 0 0,-6-24 13,1 22-20,-3 2-19,-1 0-5,-6 0-5,-3 9-2,0 11 2,2 1 5,-1 0 0,10-3-3,1 0 3,3-1-7,3-1 7,0-1-2,0-3 2,0 1-3,0-6-3,4 0-9,2-3 7,3-4-8,2 0 16,-1 0-1,2 0 3,3-4-1,-1-8 6,2-3 4,-3-1-11,-1-4 4,-1-2-1,-4-5 20,2-4-19,0-2-3,0-5-1,-1 1 2,-2-2-2,1-2 0,-3 2 2,-2 1 2,1 2 5,-3 5 23,1 5-17,-1 8-10,2 9 4,-2 8 1,0 1 2,0 0-12,0 15-1,0 22-23,0 14 15,0 10 18,0-1-4,0-8-5,0-3 1,0-10-7,15-6 6,0-6 0,4-6-1,-1-3-6,1-6 6,1 0-23,-2-4-21,4-6 33,3-2-21,1 0-78,4 0-82</inkml:trace>
  <inkml:trace contextRef="#ctx0" brushRef="#br0" timeOffset="42962.6573">16908 1468 153,'0'0'221,"0"0"-140,0 0-49,0 0 6,0 0-38,0 0-4,0 0-3,-3 0 14,6 0-3,7 2 47,3-1-45,1-1 25,-2 0-17,-2 0-12,-1 0 24,5-7-21,-2-4 7,2-7 1,0-3-11,0-8-2,5-4 0,-1-4-7,-3-4-2,-2-1 9,-6-1 0,-2-2 2,-2 2 7,-1 1-9,-2 4 0,0 5 4,0 4-8,0 5 4,0 7 0,0 7 11,0 4-1,0 4-10,0 2 0,0 0-9,0 0 0,-2 14-4,2 15 5,0 17-7,0 15 23,0 11-8,0 2 0,0 1 14,3-5-11,3-3 0,1-2 4,-1-5 13,-1-3-14,-2-3 6,-2-3-12,1-4 11,1-5-21,2-1 10,-2-4 0,4-1 6,-3-1 2,-1-8-8,2-6 0,-4-9 2,2-7-9,-1-5 9,-1 0-2,1 0 38,-1-6-27,1-11 45,0-8-56,1-6-23,0 0 13,1-7-34,-1-1 8,0-3 26,-2-2-40,-1 2 21,0 6-4,0 8-4,-12 6 32,-3 9-8,3 4 13,5 3 14,3 4 0,4 2-12,0 0-2,0 0-26,4-2 24,11-1-18,10-1 20,6 0 0,1-1 5,2 0-5,2-5 0,3 0 0,4-4 2,-1-1-1,-1-3-1,-6 0 7,-7 1 1,-10 3-9,-5 1 1,-7 3 0,-3 1 17,-3 1 8,0-1-2,0 2-10,-6-3-5,-5 3-11,-1 1 3,1 1-4,-2 1-3,5 1-7,1-1 14,0 1-5,2-2-21,-1 0 19,1 1-4,2-2 7,0 0-6,2 0 15,1-3-5,0 1 0,0 0 5,0 0-10,0 2 5,3 2 0,-2 2 6,-1 2-6,0 0 9,2 0-1,-2 0-4,3 0-8,0 0-4,5 2 1,3 5 1,4-1 6,5-1 0,2-1-4,2-3 9,4 1-5,-1-1 4,-3 2 3,-2 2-2,-5 3-5,-1 0 0,-4 6 0,-1 1 1,-1 0-1,-3 2 0,-1-2 1,2 0-2,-1 1 2,-1 3 4,0 0 6,0-2-8,4 1 10,-2-4-13,3 0 2,2 0 4,0-4-6,4-2-4,1-1-9,1-4-81,-2-3-172</inkml:trace>
  <inkml:trace contextRef="#ctx0" brushRef="#br0" timeOffset="44197.2047">18267 1283 175,'0'0'50,"0"0"-14,0 0-5,0 0-23,-100 42 23,72-18 30,2 2-17,11-4-20,4-2-21,7-1 9,4-2-13,0-2 1,4 0 0,10-4 5,4-2-1,3-5 22,0-4-17,2 0-6,-3 0 12,1 0-13,-1-11-2,-1-2 0,-1-2 1,-5-3-4,-4-3-5,-2 0 4,-7 0-2,0 1 6,0 5 0,-5 2 0,-1 0 4,3 5 0,1 2-4,2 2 0,0 3 15,0 1-1,0 0-9,0 0-5,2 0-28,14 0 27,5 0-8,3 3 9,-2 6 5,-5 2-5,-1 0 0,-2 3-5,-3 2 9,1-2-5,-1-2 1,-2 2 0,-5-4 11,-1 0-8,-3-2 0,0 0 2,0-2-1,0-2-4,0-1 7,0-1-6,0-2 8,0 0-8,0 0 10,0 0 22,2-6 2,1-8-25,4-2-10,5-4-13,2 2 7,5 1-3,-1 3 2,0 5 5,-6 5-20,-1 4 20,-1 0-8,-4 10 6,-2 7-5,-1 0 10,0 1-1,-3-1 24,1-1-22,-1-2 7,0 0-1,0-3-1,0 0 21,0-2-26,0-1 5,0-1 0,0-1-4,0 1-3,0-3 0,-1-3 2,-2-1 9,3 0-6,-1 0 11,1 0 3,0 0-19,0 0 15,0 0-15,0-10 2,1-5-4,8-5-14,1-2 4,5 0 8,-3 1-12,2 3 16,-1 2-7,2 2-4,3 1 6,3 1-15,1 1 5,1 4 4,-6 2-13,-3 5 20,-3 0 3,-4 5-12,-1 11 9,-3 5 8,-2 2 1,1-1 23,-2-1-22,0-4 11,3-3-9,0-5-7,1-2 15,2-1-15,0-3 0,2-1 5,2-2 3,5 0-15,2 0 6,6-2-4,4-10-19,1 0-99,-1-1-95</inkml:trace>
  <inkml:trace contextRef="#ctx0" brushRef="#br0" timeOffset="45653.7985">20130 804 282,'0'0'82,"0"0"-42,0 0 54,0 0-15,0 0-63,0 0-16,2 26-1,-2 20 1,0 12 14,0 5-7,0 3 4,0-1-10,0-7-1,0-3 9,3-9-4,3-5-5,-2-5 0,-1-4 3,2-4-10,-5-5 7,0-3-26,0-7-10,0-4-71,0-6-17,1-3-133</inkml:trace>
  <inkml:trace contextRef="#ctx0" brushRef="#br0" timeOffset="46333.8618">20365 988 25,'0'0'85,"0"0"19,0 0-66,0 0 28,0-92-26,4 74-14,6 1-13,2-1-12,5 5 20,-1 1-17,2 1 0,0 4 14,1 1-9,4 3-10,2 3 1,2 0 0,2 6 7,0 19-7,-3 13 0,-3 9-5,-3 3 17,-5 6-1,-3 0 9,1-4-15,-2-5 17,-2-4-22,2-8 0,-2 0 19,5-6-18,-2-3 17,-3-4-18,4-4 5,-4-3 2,-1-1-7,-1-4 0,2-1 1,-2-2 0,1-2-2,4 0-54,-2-5-57,4 0-29,2 0-121</inkml:trace>
  <inkml:trace contextRef="#ctx0" brushRef="#br0" timeOffset="47004.4984">20933 765 24,'0'0'81,"0"0"-1,0 0 17,0 0-54,0 0-43,0 0 11,-19 60-8,-2-11 23,-3 3 11,-3 4-5,0-4 7,3 1-23,-1-1-7,-2-6-1,0-3-6,-3-2-2,3-5 0,2-1-7,1-3-8,8-5 12,-2-6-33,7-5-8,3-2-2,3-5-25,2-4-52,3-5-40</inkml:trace>
  <inkml:trace contextRef="#ctx0" brushRef="#br0" timeOffset="47467.973">21136 1330 270,'0'0'61,"0"0"-29,0 0-19,0 0 0,0 0-13,0 0 45,21 66-7,-18-44-8,0 1-23,-2-4-3,-1 1 5,0-4-9,2 1-17,-2-3-54,1-1-31,-1-4-64</inkml:trace>
  <inkml:trace contextRef="#ctx0" brushRef="#br0" timeOffset="48593.0926">21370 932 26,'0'0'99,"0"0"-7,0 0-5,0 0 0,0 0 0,0 0-36,0-9 0,0 9-44,0 0-5,0 0-4,3 5-20,15 7 22,5 3-4,3 1 10,6 0-12,2-1 6,0-1 0,3 1 5,-2-1-5,-5 0 0,-1 0 0,-4-1-3,-5-1-5,-3-2 7,-7-4 1,-2 2-1,-5-2 1,-3 1-2,0 1-4,0 1-37,0 2 36,-5 2-2,-10 4 9,-9 2 6,-4 2 7,-5 1-13,-7 1 0,-5 0 10,3 1-13,3 0 3,5 0-19,6-1 13,4-4-51,5-1 17,5-1 3,5-3-28,8-4-25,1-2-69</inkml:trace>
  <inkml:trace contextRef="#ctx0" brushRef="#br0" timeOffset="50095.347">22634 1078 60,'0'0'83,"0"0"-7,0 0-7,0 0 3,0 0-6,0 0-60,-48-44-6,32 44-3,-2 0 3,0 5 6,-2 13-6,1 8 0,3 1-7,-1 3 21,5 0-14,5-4 0,2-4 5,5-2-12,0-5 7,0-2 0,0-3-4,11-3-5,5-4-21,8-3 17,5 0 8,3 0 0,1-10 3,-1-6 2,-3 0-3,-5-4 3,-5 1-1,-5 0 1,-5 1 0,0 5 11,-5 4-7,-1 3 21,-3 5-13,0 1-12,2 0 0,-1 3-13,2 12-3,2 3 13,-1 3 4,4-2-1,-2 1 1,4-2 3,5-3-4,5-2 0,6-3 2,3-7-7,-1-3 8,-1 0-3,-3 0 0,-5-8-2,-1-4 2,-4-3 0,-1-3 4,-1-3-5,1 0 2,-2 1 19,1 1 14,4 3-29,-2 7-10,2 3 4,-3 6-1,-1 0-9,-3 0 10,-1 11 1,-4-1-5,-2 4 9,-2 1-4,0 0 0,0 3 3,0-2 9,0 1-8,-3-3-1,0-4-3,1-3 3,2-5-7,0 1 4,0-3 0,0 0 19,0 0 23,5-10 7,12-10-49,3-4 0,4 0-4,-2 3 4,-4 3 0,-1 6-5,0 4 5,1 6 0,2 2-8,-4 0 0,2 10 7,0 8-10,-3 3 10,-1 0-4,0 0 7,0-3-2,0 0 1,-3-4 9,1 0-14,-3-3 4,-2-1-57,2-5-67,0-5-108</inkml:trace>
  <inkml:trace contextRef="#ctx0" brushRef="#br0" timeOffset="50703.3978">23878 1091 88,'0'0'128,"0"0"-65,0 0-18,0 0-12,-84-19-33,53 31 0,0 9 12,1 6 2,5 4 25,1 2-34,3-2 4,9-2 5,6-4-14,6-7-2,0-1-7,0-7 0,9-2 6,0-3-11,4-5 14,2 0 0,6 0 0,1-6 4,0-11-4,0-5 9,-1-7-6,0-6-3,0-4 1,-1-6 4,0-5-5,-1-2 1,-1-4 2,-6 2 5,-4-2 20,-5-3 18,-2 3-14,-1 6-3,0 6-21,0 17-8,0 11 17,0 12-4,0 4 15,0 35-28,-10 29-44,-6 22 44,-3 7 14,7-8-7,3-16-7,9-13 7,0-9-14,14-8 7,8-9-2,7-6 0,2-6-15,2-10-39,2-7-42,0-1-126</inkml:trace>
  <inkml:trace contextRef="#ctx0" brushRef="#br0" timeOffset="52323.8338">24975 572 120,'0'0'129,"0"0"-39,0 0 8,0 0-26,0 0-16,0 0-49,1-4-4,-1 26-6,0 16-1,0 13 4,0 5 22,0 6-18,0-5 9,5-6-11,-2-4-2,1-8 9,3-1 0,-2-4-9,-1-4 0,1-2-21,0-6 8,-2-4-32,1-1-22,0-6-4,-1 0-26,3-2 4,2-6-36</inkml:trace>
  <inkml:trace contextRef="#ctx0" brushRef="#br0" timeOffset="52987.991">25303 809 54,'0'0'65,"0"0"16,0 0-42,-6-95 39,6 69-46,0 2-31,2 2 39,12 1-17,0 1-22,5 5 6,3 1-7,4 6 0,-2 2-2,0 4-11,-4 2 10,0 0 3,-2 19 0,0 14-1,-3 13 16,-3 8-9,4 4 5,3 0-4,1-6 13,1-8-20,-1-5 7,-3-6 0,1-5 6,-3-3 2,-2 1 4,-4-7-6,-1 1-2,6-4-11,0-2 0,2 1-2,4-3-3,4-4-18,4-2-23,2-5-86,-2-1-84</inkml:trace>
  <inkml:trace contextRef="#ctx0" brushRef="#br0" timeOffset="53467.6623">25864 586 48,'0'0'159,"0"0"-85,0 0-31,0 0-39,0 0 11,0 0 14,-81 109 21,42-54 46,-2 4-78,1-4 2,2-3-10,1-1 1,2-8-15,4-1 4,3-5 0,6-5 1,6-6-1,0-3-22,6-5-8,1-3-78,4-4-11,5-8-115</inkml:trace>
  <inkml:trace contextRef="#ctx0" brushRef="#br0" timeOffset="54185.1724">25980 1181 112,'0'0'108,"0"0"-29,0 0-25,0 0 26,0 0-58,0 0 1,31-77-18,-11 69-1,2 3 8,-2 5-12,-4 0 0,-1 10-1,-1 11-6,-2 4 7,-2 3 0,-6-1 1,-4-2-1,0-2 2,-4 0 0,-14-4 23,1-3-22,0-4 2,5-1-5,3-3 0,3-3 2,4 0-2,2-3 0,0-2-5,0 0-16,0 1 9,15-1 12,5 0 1,4 2 20,1-1-21,-1-1 3,0 0-3,1 0-31,0 0-49,1 0-101</inkml:trace>
  <inkml:trace contextRef="#ctx0" brushRef="#br0" timeOffset="54817.8727">26450 673 144,'0'0'136,"0"0"-121,0 0-15,0 0-40,0 0 33,0 0 14,58 97-5,-28-69 12,-3-2-4,3-4 11,0 0-14,-2-4-2,2-2 1,-3-2 5,-6-2-14,-8-2 3,-3 1 0,-5-3 2,-4 5-2,-1 1 0,0 2 7,0 4-7,-6 2 31,-8 2 9,-3 3 8,-2-3-6,-3 1-31,-1-4-5,-2 0 1,-4 0 5,1 1-17,0-1 5,2-1-17,7-2-9,1-3-57,4-4-63,3-7-54</inkml:trace>
  <inkml:trace contextRef="#ctx0" brushRef="#br0" timeOffset="55473.0195">27228 1236 98,'0'0'184,"0"0"-133,0 0-50,0 0-1,0 0-15,0 0 15,0 23 15,-7-8-9,-6 3 22,1-2-20,-3 4-8,-4-2-6,4-2-96,3 0-100</inkml:trace>
  <inkml:trace contextRef="#ctx0" brushRef="#br0" timeOffset="61488.3532">28157 955 12,'0'0'67,"0"0"-1,0 0 28,0 0-45,0 0 1,0 0-3,0 0-24,0-6 9,-3 6-22,3 0-8,-1 0-2,-1 12-22,-1 9 22,0 3 0,1 1 6,1 3-13,1-4 7,0-2 0,0-1 5,0-4 2,11-2-7,-2-5 0,4 0-7,0-3 5,1-3-13,4-4 15,4 0-13,2 0 1,-4-3 8,3-10-8,-2-2-19,-3-3 29,0-3-9,-6 0 11,-3 0 6,-2 1 1,-1 2-7,-1 3 0,-1 3 2,0 5 4,-1 0 1,-1 4 17,-2 3 21,0 0-45,0 2-3,0 14-47,0 7 50,0 1-4,0 2 7,0-4-3,0 1 1,1-2 6,9-5-7,-1-2 0,4-2 0,-3-4-5,7-3 5,-4 0 0,3-5 6,3 0 4,3 0-10,2 0 0,1-9 8,-4-6-7,-2 0 2,0-5-3,-2 1 11,-3-2-6,1-3-5,-5 3 0,-3 0 2,-2 3-9,-2 2 7,-3 5 0,0 0 4,0 5 4,0 1-8,-3 2 0,1 2-2,2-1-1,0 2 3,0 0-4,0 0 4,0 0-60,0 6 60,8 3-2,2-1 0,5-2-1,2-3 5,5 0-2,5-2 16,3-1-9,6 0-6,1 0-1,-1 0 5,-3 0-11,-5-1 6,-3-10 0,-6 2 0,-3-1 12,-3-2-12,-7 2 10,-5 2 14,-1 0 32,0 2-33,0-1 0,-7 2-1,-3 2-19,-2 3-3,-9 0 0,-2 5 0,-5 14-12,-2 7 11,3 4 1,2 1 8,7 3-3,8-4-5,5-2 0,5-2 1,2-4 9,18-4-10,9-1 0,5-5 8,3-4 1,5-6-11,-2-2 2,-2 0-56,-6 0-24,-8-7-100,-7-7-81</inkml:trace>
  <inkml:trace contextRef="#ctx0" brushRef="#br0" timeOffset="63973.5511">29906 956 139,'0'0'115,"0"0"-75,0 0 28,0 0-28,0 0-32,0 0-8,0 1-20,0 21 20,0 5-7,0 4 19,0 1-15,0-1 3,6-5 0,4-2 4,2-3-3,0-3 5,4-5-1,-1-4 3,0-5 0,0-1 8,3-3-14,-1 0 21,3 0-22,3-6 5,-1-6 2,-3-3 3,-2-2-11,-5-4 0,-3 2 5,-2-1 6,-4 2-9,-3 3 0,0 5 5,0 2 3,0 5-3,0 1-7,0 2-6,0 0-12,0 16-32,0 7 50,0 0 0,6 0 6,2 0-6,-1-5 0,5-2 0,0-3-7,1-2 8,2-2-1,3-3 0,-1-3 9,2-3-3,3 0 7,1 0-11,1-1 21,2-11-23,-3-2 7,-7-4-7,-1-2-6,-6-2 4,-4-1-10,-4 1 5,-1 1 0,0 3-1,0 3 2,-1 2 6,-4 7 10,5 1 0,0 3-10,0 2 0,0 0 0,0 0 0,0 0-25,3 0 7,13 0 11,1 0 7,2-1 0,-2-1 0,4-1 3,-1 1-3,3-2 0,1 2 2,-2-2 3,0 1-5,-7 3 0,-3 0 1,-7-1-6,-5 1 5,0 0 0,0 0-4,0 0-20,0 10 9,0 8-6,-3 4 21,-8 3 13,5 0-11,0 1 4,3-2 9,3-1-8,0-4-9,0-4 2,0 0 0,9-4 0,1-2 3,0-2-3,2-3 17,0-3-16,6-1 12,-1 0-3,-2 0-8,3-6 21,-3-8-18,-2-5 1,-2-1 6,-3-4-5,-4-2-11,-2 1 4,-2-1-23,0 5 17,0 5-12,-3 7 7,-6 0 11,-1 2 3,0 4-2,4 1 11,0 2-11,3 0-2,0 0-8,3 13-5,0 2 12,0 1-11,0-2 9,9-1 2,3-5 4,0-2 6,2-3-8,3-1 4,2-2 22,4 0-21,0-3 13,3-11-14,-2-1 1,-4 0 9,1 2-13,-5 2 2,2 2-3,0 3 0,-6 2 0,-5 1-1,-2 3-5,-4 0 6,-1 5-33,0 14 24,0 2 8,0 3 2,4 2 3,-1-3-4,4-2 1,-1-2 4,0-6-5,1-1 0,2-3 3,0-1 4,2-4-10,2-4 6,3 0 1,4 0 10,0-4-9,0-11-5,-1 0-1,-5-2 1,-6 5 0,-5 2 2,-3 3 25,0 6 37,0 1-43,0 0-16,0 0-5,0 0-13,0 0-16,0 1-25,0 10 51,0 4-3,0-2 6,4 4 0,3 0-1,9-4-3,2-1-1,8-4 4,2-4-29,2-2 15,-2-2-38,-4 0 15,0-3-8,-5-11-7,-2-4 37,-4-3 16,-2-7 18,0-6 32,0-5 26,4-4-17,-2-3-4,0-2-18,0 0-19,-4-3-8,-3-2-6,-3 5 12,-3 7-14,0 16 5,0 13 9,0 9-4,-3 3-12,-3 22-14,-6 25-8,-9 19 18,2 9 4,2-1 0,5-8 0,8-5 5,2-12-12,2-5 7,0-8-2,6-7-3,11-7 5,3-3-11,6-11-45,-1-6-91,1-2-190</inkml:trace>
  <inkml:trace contextRef="#ctx0" brushRef="#br0" timeOffset="64582.264">31967 1047 160,'0'0'18,"0"0"-15,0 0 7,0 0 10,0 0 23,0 0-4,-68-14-28,44 29 12,3 8 10,-3-3-19,2 0-6,6 0-6,8-7-2,5 4 0,3-2-14,0 0 10,0 1 4,7-3 0,4 0 4,-4-4-4,-1-3-7,0-1 6,2-3-16,4-2 17,-2 0 44,8-11-4,0-7-19,0-2-19,0-5 13,-5-7 12,2-4-12,3-9-15,7-3-1,2-4-18,1-5-17,-2-1 35,-5 0 1,-9 7-4,-5 15 10,-7 15 16,0 12 38,0 8 7,0 1-53,-9 25-14,-3 25 0,-10 20-7,2 8 19,7-1-11,10-3-1,3-11 0,2-7 4,15-9-3,2-9 0,3-7-1,2-5-43,1-10-8,-4-8-125</inkml:trace>
  <inkml:trace contextRef="#ctx0" brushRef="#br0" timeOffset="67467.5969">32664 610 105,'0'0'155,"0"0"-66,0 0-6,0 0-23,0 0 16,0 0-31,0 0-33,1-7 6,-1 11-18,0 15-1,0 12-17,-10 3 25,-2 2-13,0-1 6,0-3-28,0-4 17,-1 1-68,-3-5-40,-2-6-103</inkml:trace>
  <inkml:trace contextRef="#ctx0" brushRef="#br0" timeOffset="68586.1097">32728 973 138,'0'0'170,"0"0"-136,0 0-30,0 0-8,0 0-1,0 0 5,8 48 27,-2-19-8,1 2 18,8 1-8,-4-3-25,5-4 16,1-3-15,-1-2 2,0-6 8,-1-2-10,-3-5-3,1-4-2,-5 0 0,1-3 13,0 0-9,-2 0-3,4 0 21,-2-12-21,-1-3 5,2-3-6,-4-3 0,-2-3-8,-2-2-9,-1 1-6,-1 4 16,0 1-22,0 6 28,0 7-16,0-1 17,0 7 6,0 1 3,0-2 0,0 2-9,3 0-36,9 10 35,2 3-2,5-2 3,6-2 16,-2 0-13,2-4 0,2-1 7,-3-1-3,4-3-13,-4 0 6,1 0-10,2 0 7,-2-3 6,-2-9-3,5-2 3,2-1 2,0-6-4,6 1-1,-11 1 0,-7 2 13,-5 7-12,-11 2 5,-2 8 33,-10 0-39,-16 2 0,-10 19-2,-10 10 9,2 7-8,9 2 1,9 1 0,16-3-6,10-3-6,0-4 11,13-2 1,10-5 0,5-5 14,11-4-11,-6-4 4,6-4-7,-7-5-7,-3-2-49,-9 0-83,-13 0-69</inkml:trace>
  <inkml:trace contextRef="#ctx0" brushRef="#br0" timeOffset="87788.4246">4625 4232 95,'0'0'85,"0"0"-43,0 0 7,0 0 26,0 0-33,0 0 25,0 0-27,0 0 1,0 0 16,1-55-47,-7 51 10,-3 1-20,-1-2 2,-2 4-11,-3 1 9,-3 0 0,-4 0-5,-2 10 8,6 6-3,-9 3 0,0 5-6,0 5 4,1 7 2,6 3 0,5 2 1,8-1 10,7-4-11,0-4 0,0-5-2,13-4-7,8-4 13,9-4-4,3-3 0,1-6 3,2-6-6,-2 0-2,0 0-48,-7-9-24,-1-1-82,-7 2-138</inkml:trace>
  <inkml:trace contextRef="#ctx0" brushRef="#br0" timeOffset="88340.2873">4957 4412 214,'0'0'84,"0"0"2,0 0 23,0 0-88,0 0-13,0 0-8,-64 21 3,45 7-3,4 0 6,6-4-6,5 0 0,4-6 4,0-1-11,0-4 7,13-1 0,2-3-2,4-2 14,2-4-9,-3-3 18,1 0-21,-2 0 26,1-13-12,-6 0 0,1-2-2,-7-3 1,0-2-17,-6-1 4,0 0-9,0-3 6,-9 3-35,-3 1-11,-1 7-42,-5 4-75</inkml:trace>
  <inkml:trace contextRef="#ctx0" brushRef="#br0" timeOffset="89490.1371">5247 3842 139,'0'0'117,"0"0"-35,0 0 21,0 0 9,0 0-59,0 0-36,10-3-17,-4 33-3,3 15 3,3 10 8,-3 8 17,0 1-18,-1-4-2,-1-1 12,-3-5-15,-2-3-2,-1 0 4,1-2 8,-2-4-16,1-5 4,-1-3 0,0-9-2,0-2 2,-3-6-37,0-5 16,2-7-76,1-8-115</inkml:trace>
  <inkml:trace contextRef="#ctx0" brushRef="#br0" timeOffset="90399.027">5560 4165 18,'0'0'63,"0"0"10,0 0-14,0 0-14,0 0-8,0 0-9,24-65-20,-9 57 20,-2 0-9,2 1-5,2 1 8,-1 2-19,-1 4 8,1 0-9,-2 2 1,7 18 4,-6 4 5,1 4-2,-7 3 8,-4-3-17,-5-4 17,0-1-18,0-5 0,0-3 12,-3-2-8,-5-2 0,2-2 3,3-5 2,0-1-8,3-3-1,0 0 2,0 0 23,0-1-16,0-14 11,6-8-20,6-3 5,6 0-7,0-9 2,7 2 0,-1 0-3,1 3 10,-5 3-7,2 5 1,-4 5 7,-6 3-8,-3 5 8,-2 1-7,-2 5 23,-5 3-14,0 0 11,0 0-5,0 0-16,0 5-9,-3 14-24,-3 10 33,-1 5 11,-1 0-6,5-2-3,0-6 7,3-2-5,0-4-6,0-2 2,9-2-9,3 0 6,0-1-36,0-2-3,3-5-45,1-7-57,-1-1-207</inkml:trace>
  <inkml:trace contextRef="#ctx0" brushRef="#br0" timeOffset="91151.5003">6327 4224 166,'0'0'109,"0"0"-40,0 0 46,0 0-19,0 0-52,0 0-44,-30-12 0,20 33-6,1 6 9,1 2-3,4 1 1,4-3 4,0-2-10,0-2 5,0-7-1,7 0-2,5-7 6,3-6 0,0-3 11,3 0-5,1-12 29,2-8-32,-2-2 1,-5-2 8,-2-2-13,-3 2 3,-8-1-3,-1 2 0,0 5-4,-3 1-36,-13 5-26,-5 6-22,0 3-116</inkml:trace>
  <inkml:trace contextRef="#ctx0" brushRef="#br0" timeOffset="91882.661">6557 3908 370,'0'0'69,"0"0"-67,0 0 27,0 0-21,0 0 0,0 0-16,7 1-11,9 12 19,4 2-1,5 1 5,2 2-4,0 0 0,6-1 3,1-1 12,-1-1-15,6-1 0,-4 1 0,-3-3 3,-10-1-5,-2-2 2,-8-2 0,-1 1-1,-3-2 2,-5 1-1,-3 2 0,0 2 13,0 2 20,-3 2-4,-13 3-6,-10 5 20,-4 1-43,-8 3 16,3 0-3,-2 0-9,7-1-8,6-1 2,5 0-30,1-4 11,9-3-86,3-5-32,6-7-144</inkml:trace>
  <inkml:trace contextRef="#ctx0" brushRef="#br0" timeOffset="93073.1733">7316 4162 151,'0'0'96,"0"0"-15,0 0-6,0 0-64,0 0 3,0 0-13,43-4 6,-11 2 26,5-1-3,6 3-15,2-1 2,-3 0-7,1-1-10,-3-1 0,-1 1-7,0 1-2,-5 1-2,-6 0-44,-6-2-42,-6 2-59,-6-1-36</inkml:trace>
  <inkml:trace contextRef="#ctx0" brushRef="#br0" timeOffset="93342.7304">7625 4027 223,'0'0'183,"0"0"-121,0 0-49,0 0-13,0 0-11,0 0 11,-2 57 49,2-30-27,0 0 5,0-1-25,0 0 0,0-4 2,-7 0-4,4 1-24,-3-2-27,6-1-67,0-7-32,0-4-83</inkml:trace>
  <inkml:trace contextRef="#ctx0" brushRef="#br0" timeOffset="93853.5584">8634 3952 162,'0'0'74,"0"0"-22,0 0 26,-80-33-4,58 33-72,-2 0 28,-4 8 0,1 18-20,-6 8 18,2 7-24,5 0 10,4 1-14,9-6 17,5-4-12,7-2-5,1-5 3,0-2-11,14-2 12,6-6-6,4-4 2,4-8 0,5-3 11,0 0-11,1 0-27,-2-9-56,-7 1-124</inkml:trace>
  <inkml:trace contextRef="#ctx0" brushRef="#br0" timeOffset="94154.372">8845 4198 318,'0'0'105,"0"0"-105,0 0-14,0 0 14,0 0 4,0 0 61,8 59-16,-8-38 5,0 2-49,0 0 8,0 0-13,-3 3 0,0 0-12,1-4-8,1-2-64,1-7-37,0-6-118</inkml:trace>
  <inkml:trace contextRef="#ctx0" brushRef="#br0" timeOffset="95612.0742">9212 3670 18,'0'0'101,"0"0"-21,0 0-16,0 0 26,0 0-17,0 0-29,5-32 4,-5 32-28,0 0-2,0 0-18,0 17-9,3 15-13,6 13 19,-3 5 6,4 0 20,2 0-11,0-2-9,0-1 0,3-2 4,-6 0-7,-3-2 0,-3-1 3,-3-3 0,0-3-3,0 2-18,-3-10 6,-3-5-62,4-5 1,2-9-47,0-5-113</inkml:trace>
  <inkml:trace contextRef="#ctx0" brushRef="#br0" timeOffset="96746.4681">9490 3927 148,'0'0'94,"0"0"-51,0 0-22,0 0 32,0 0-10,0 0-32,25-43 13,-7 34-22,2 1 18,3-1-20,1 5 7,-3 1 0,0 3-7,-2 0 0,-4 9-4,0 11 20,-7 5-15,-5 5 1,-3 0 4,0 1 8,-8-3-13,-5-4 4,1-1-5,0-5-1,2 0 0,2-5-11,5-4 3,0-4 3,3-4 4,0-1 2,0 0 17,0 0-14,0-7 69,11-11-72,9-8 12,7-2-19,4-3 7,1-2 0,-1 0-1,-1 1 7,-6 1-6,1 2 0,-5 5 1,-8 6-2,-5 7 4,-7 8 3,0 1 46,0 2-10,0 0-19,-4 1-23,-13 19-15,-4 8 12,-4 5 3,5 2 0,6-3-6,6-3 12,5-1-11,3-6 5,0-1 0,5-1-3,9-3 3,5-2-21,1-4-13,6-1-44,-1-3-34,-1-2 14,-2-2-244</inkml:trace>
  <inkml:trace contextRef="#ctx0" brushRef="#br0" timeOffset="97078.5268">10157 4010 548,'0'0'81,"0"0"-59,0 0-15,0 0-7,0 0-19,0 0 9,3 57 10,0-29 30,1 0-26,2 0-1,-3-5-2,1-2-1,-4-1-3,0-3-15,0-4-26,2-3-3,-1-2-56,4-6-94</inkml:trace>
  <inkml:trace contextRef="#ctx0" brushRef="#br0" timeOffset="97617.564">10336 3732 404,'0'0'118,"0"0"-108,0 0 0,0 0-18,0 0 8,0 0-2,31 11-5,-3 0 14,1 3 0,2 3-7,2 1 0,0-2 12,-2 2-11,-1 0-1,3 0 0,-7-1 2,-3-1-2,-4 0 0,-8-3-1,-5-3-4,0 1 5,-6-2-10,0 0 6,0 0-3,-15 2 7,-3-1 1,-9 3 17,-3 3 6,-4 2-22,-6 3-2,5 0 3,4 3 8,3 0-16,4-3 5,9 0-32,6-3-37,2-3-72,7-4-39</inkml:trace>
  <inkml:trace contextRef="#ctx0" brushRef="#br0" timeOffset="98819.2919">10849 3388 174,'0'0'108,"0"0"-54,0 0 4,0 0 9,0 0 19,0 0-46,-3-10-40,3 27 0,5 14-8,12 16 8,9 10 28,3 8-26,6 3 6,-1-4-5,-1 1 1,-5-2 20,-5-2-17,-8-3-6,-11 1 5,-4-3 2,-7-1-8,-28 2 0,-12-3-34,-13 4-21,-9-3-80,-4-3-37,-4-6-63</inkml:trace>
  <inkml:trace contextRef="#ctx0" brushRef="#br0" timeOffset="99975.3385">4356 3837 163,'0'0'26,"0"0"-12,0 0 53,0 0 3,0 0-32,0 0-27,-37-6-4,17 24 0,-5 9 30,-2 14-23,0 16 35,-4 17-3,1 13-30,0 7 22,8 4-32,7-10 2,15-9-8,0-12 4,25-14-5,14-11 1,15-6 0,13-9 0,8-7 0,7-7-7,4-4-20,-5-5-137,-2-4-105</inkml:trace>
  <inkml:trace contextRef="#ctx0" brushRef="#br0" timeOffset="102331.3656">11828 3814 174,'0'0'77,"0"0"-30,0 0 23,0 0 5,0 0-20,0 0 1,0 0-36,4-8 7,-4 8-27,-1 16-11,-13 8 9,-5 8 4,-6 1 9,-4 3 17,1-1-27,4-3 4,0-4-5,6-3 0,3 0-5,2-4-8,1-3-5,4-3 16,-2-2-37,4-3-46,-3-3-57,1-6-51</inkml:trace>
  <inkml:trace contextRef="#ctx0" brushRef="#br0" timeOffset="102654.3658">11613 3881 92,'0'0'150,"0"0"-80,0 0-31,0 0-35,0 0 5,0 0 23,37 46 34,-19-20-4,-1 1-50,5-3 3,-1-1-13,1-2 0,-1-2 8,-3 1-9,-3-2 5,-3-3-6,-3-1-3,1-4 2,-1-5-51,5-1-36,5-4 12,-3 0-46,2 0-108</inkml:trace>
  <inkml:trace contextRef="#ctx0" brushRef="#br0" timeOffset="103302.8894">11816 3739 213,'0'0'30,"0"0"3,0 0 3,0 0 5,0 0 26,-82-42-50,64 42 28,-2 0-33,-2 1-11,0 12 15,1 2-16,0 2 0,2 2 4,0 5 6,0 4-15,6 7 5,-2 4 0,6 2 1,1 3-1,4-3 0,0-1 0,2-2 4,2-4-4,0-2 0,0-5-13,12-4 9,3-2-3,3-2 7,4-1 13,-1-3-3,6-4 11,0-8-10,4-3-1,5 0 12,3 0-18,7-10 7,4-6 6,0 0-13,-3-1 10,-6 2-14,-10-1 0,-6-1 5,-5-1-2,-4-3 6,-2-3 14,-2-3-21,-5 0 21,-2-7-12,-5 1-10,0-3 6,-6 0-7,-12 3 0,-5 1 0,-2 4-14,-5 5 13,-1 3-26,1 6-16,2 4-4,-1 5-73,3 2-81</inkml:trace>
  <inkml:trace contextRef="#ctx0" brushRef="#br0" timeOffset="104537.4193">12832 3467 85,'0'0'103,"0"0"-44,0 0-49,0 0 18,0 0 49,0 0-31,0-8-15,-6 8-31,-5 14 3,-5 12 17,-5 14-20,0 16 26,0 12-7,-1 7-5,3 3 17,5-4-28,5-6 28,9-8-11,0-7-13,9-7-7,12-4 0,4-7 1,2-3-8,0-5-4,-5-6-50,1-5-32,1-8-66,0-8-55</inkml:trace>
  <inkml:trace contextRef="#ctx0" brushRef="#br0" timeOffset="105793.8044">13494 3735 57,'0'0'113,"0"0"-47,0 0-21,0 0-27,0 0 15,0 0-21,-89-21 20,71 30-23,-5 9 13,0 8 16,-3 3-15,4 6 1,-2 1 0,6-1-21,6-2 6,3-2-9,9-1 0,0-5-3,6-3 4,19-2-1,10-5 3,7-6 4,5-4-14,3-5 4,-1 0-14,-4 0-7,-9-10-26,-8 0-8,-7-1-14,-11 3-44,-4 0-73</inkml:trace>
  <inkml:trace contextRef="#ctx0" brushRef="#br0" timeOffset="106280.0652">13891 4009 34,'0'0'120,"0"0"-7,0 0 4,0 0-3,0 0-51,0 0-50,-19-23-4,8 23-9,-1 5-7,-4 11 6,-1 5-8,3 0 9,3 2 1,5-2-1,4 2 0,2-5-8,0-3 11,5-3-6,7-3 0,0-3 2,1-3-1,-1-2 3,2-1-1,-1 0 11,2-1-8,-1-13 3,2-2-6,-7-2 0,-3 0 3,-6 0-3,0-3-14,-3 3-17,-15 1-52,0 0-52,0 4-125</inkml:trace>
  <inkml:trace contextRef="#ctx0" brushRef="#br0" timeOffset="106866.0833">14143 3398 35,'0'0'182,"0"0"-117,0 0-11,0 0 36,0 0-14,0 0-37,-1 8-39,-10 17-2,-10 8-1,-1 6 3,-2 0 0,-1 0-2,1-1-46,5-5-18,4-4-40,-2-3-98</inkml:trace>
  <inkml:trace contextRef="#ctx0" brushRef="#br0" timeOffset="107584.1892">14435 3348 175,'0'0'134,"0"0"-71,0 0-5,0 0 5,0 0-35,0 0-13,0 9-15,0 22 0,0 18 5,0 10 14,0 5-4,0 4 3,0-3-12,0-5 10,0-6-10,0-6 0,5-4-1,-3-6-1,-2-6-3,0 0 1,0-5 3,0 1-5,-5-5 0,-3-6-35,-2-6-2,6-4-80,2-7-32,2 0-43</inkml:trace>
  <inkml:trace contextRef="#ctx0" brushRef="#br0" timeOffset="109606.6419">15453 3857 80,'0'0'205,"0"0"-158,0 0-29,0 0-12,0 0 0,0 0-4,-86 72 38,75-49-37,4-2 19,2-3-22,4-3 6,1 0-14,0-4 3,3-6 5,10 1 5,1-6 2,3 0 21,3 0-11,1-8-10,-4-6 9,-3-1-16,-6 0 0,-4-3 0,-4-2-10,0 2-9,-1 2-22,-13 0-35,-2 6 2,2 1-83</inkml:trace>
  <inkml:trace contextRef="#ctx0" brushRef="#br0" timeOffset="110255.088">15693 3486 355,'0'0'103,"0"0"-89,0 0-11,0 0 29,0 0-32,0 0-29,6 7 26,14 7-5,2 4 7,3 5 1,1-1 0,0-1 9,0-2-5,-1-2-4,1-1 4,-4-1 6,0-3-10,-7-3 0,0-3 1,-7-1-6,-2-2 5,-2 0 0,-1-2 6,0 0 0,-3 1-9,0 1 3,0 2 0,0 2 5,0 3-1,-9 1 5,-8 6 9,-5 2-13,-6 5-5,-8 5 0,-4 0 7,0-1-4,2 1 0,7-5 5,9 0-8,7-4-52,4-5-6,8 0-41,3-6-76</inkml:trace>
  <inkml:trace contextRef="#ctx0" brushRef="#br0" timeOffset="111226.5162">16396 3702 75,'0'0'192,"0"0"-151,0 0-15,0 0-26,0 0 25,0 0 8,73 3 8,-40-1 25,6-2-30,1 0-24,6 0-3,-2 0-2,-1 0-9,-1 0 2,-5 0-41,-6 0-14,-4 0-85,-11-2-76</inkml:trace>
  <inkml:trace contextRef="#ctx0" brushRef="#br0" timeOffset="111511.7007">16629 3580 172,'0'0'225,"0"0"-173,0 0-48,0 0-4,0 0 0,0 0-11,-2 33 11,2-11 7,2 2 18,1 4 3,-3-3-25,0 2 19,0-1-20,0-2 4,0-2-6,0-2-54,0-3-21,1-3-98,2-6-30</inkml:trace>
  <inkml:trace contextRef="#ctx0" brushRef="#br0" timeOffset="112445.3079">17600 3514 189,'0'0'141,"0"0"-65,0 0-12,0 0 5,0 0-38,0 0-18,-36-50-4,26 50 2,-8 0-6,-3 0-5,-6 21 1,-3 11-6,-1 8 11,0 7-6,2-2 5,7-4 0,11-5-5,7-8 0,4-2-3,0-3-6,6-4 14,15-2-5,8-2 0,7-3-4,5-3 4,1-4 0,1-5-30,-1 0 9,-5 0-82,-6 0-50,-11-4-149</inkml:trace>
  <inkml:trace contextRef="#ctx0" brushRef="#br0" timeOffset="119252.5322">17905 3804 111,'0'0'71,"0"0"-1,0 0 2,0 0 6,0 0-5,0 0-55,0 0 7,3 0-25,-3 0 7,0 6-17,2 8 15,0 7-5,-1 4 29,-1 1-26,0 0 8,0-3-11,0 0 4,0-4-1,0 0-3,0-3-19,0-2-8,0-2-30,0-3-23,0-3-63,2-5-88</inkml:trace>
  <inkml:trace contextRef="#ctx0" brushRef="#br0" timeOffset="119907.5787">18177 3168 156,'0'0'67,"0"0"2,0 0-8,0 0-18,0 0-4,0 0-32,0 22-1,-6 0 19,-7 7-23,-5 0 23,-1 1-11,-1 3-13,-1-4 15,6-1-16,1-2-2,1-2-49,5-3-49,2-4-31,4-9-82</inkml:trace>
  <inkml:trace contextRef="#ctx0" brushRef="#br0" timeOffset="120716.7773">18476 3077 212,'0'0'124,"0"0"-66,0 0 1,0 0-27,0 0-15,0 0-17,6 21 0,-2 24 19,-1 8 7,0 4-8,1-3-4,-1-4-7,-1-6-4,-2-2-3,0-2 1,0-2 3,0 1-2,0-3-1,-6-2 5,0-1-1,0-2-10,-1 0 1,-2-5-40,-1-2 4,0-3-51,3-4-51,1-6-96</inkml:trace>
  <inkml:trace contextRef="#ctx0" brushRef="#br0" timeOffset="122819.7468">19438 3515 156,'0'0'80,"0"0"22,0 0-10,0 0 7,0 0-39,0 0-60,3 18-16,-3 10 10,0 7 6,0-1 30,0-3-23,-3-2-5,0-3 6,0-1 1,0-5-18,2-1-4,-3-4-26,3-3-24,1-5-64,0-3-66</inkml:trace>
  <inkml:trace contextRef="#ctx0" brushRef="#br0" timeOffset="123414.8245">19716 3214 359,'0'0'82,"0"0"-23,0 0 11,0 0-57,0 0-8,0 0-5,16 0-11,1 14 4,9 4 7,6 1 0,4 2 4,3 2 3,-1-1-7,-1 1 0,-4-2 0,-3-1 0,-3-2 0,-4 0 0,-6-5 1,-1 1 4,-5-4-7,-5 0 2,-1-2 0,-1-1 0,-4-1 0,0-4 0,0 3-4,0 3 9,0 0-6,-2 5 1,-16 5 0,-8 1 11,-10 1-1,-6 0-3,0-2-4,5-2 1,6-1-8,5 0-13,4 0-27,7 1-5,4-3-50,4-1-61</inkml:trace>
  <inkml:trace contextRef="#ctx0" brushRef="#br0" timeOffset="126059.2009">3992 6578 210,'0'0'111,"0"0"-40,0 0 42,0 0-48,0 0-21,0 0-41,0 0 0,18-26 7,9 23-5,4-1-5,2 1 2,0 0 4,1 1-12,-2 2-2,-4 0-52,-7 0 0,-11 0-55,-10 7-104</inkml:trace>
  <inkml:trace contextRef="#ctx0" brushRef="#br0" timeOffset="126303.6908">4013 6718 251,'0'0'35,"0"0"-32,0 0 21,0 0 14,0 0 30,0 0-11,76 2-13,-46-2-30,-5 0-4,1 0-14,-4 0 4,-1 0-40,-6 0-21,-5 0-27,1 0-60,-10 0-55</inkml:trace>
  <inkml:trace contextRef="#ctx0" brushRef="#br0" timeOffset="128927.5539">5517 6384 113,'0'0'69,"0"0"-15,0 0-7,0 0 60,0 0-39,0 0-21,9-75 23,-20 66-44,2 3 21,-4 1-8,-2 5-37,-7 0-4,-5 0-8,-6 17 10,5 5-10,-2 5 10,9 5 0,0 4-4,6 0 6,8 2-4,7-2 2,0-4 0,6-7-6,16-4 9,9-7-3,5-5 0,7-1-2,1-6 0,0-2-11,-2 0-43,-6 0-2,-8-1-152</inkml:trace>
  <inkml:trace contextRef="#ctx0" brushRef="#br0" timeOffset="129445.0512">6036 6476 188,'0'0'85,"0"0"-45,0 0-1,0 0-17,0 0 50,0 0-43,-70-14-25,49 36 2,-4 6-6,1-1 3,7 2 16,7-4-14,4-4-8,6-1 3,0-4-7,2-2 4,14-5 3,3-3 0,7-6 29,1 0-17,2 0 10,0-12-22,-1-6 1,-4-2-6,-9-1 5,-5 0-20,-5 0 3,-5 2-34,0 2-50,-15 2-83</inkml:trace>
  <inkml:trace contextRef="#ctx0" brushRef="#br0" timeOffset="130089.9609">6640 6209 82,'0'0'106,"0"0"29,0 0-74,0 0 5,0 0-14,-98-34-35,67 34 29,-7 16-43,-2 10 16,-2 9-19,0 7 15,8 1-2,13-1 1,11-1-7,10-6 0,0-3-2,12-6-5,10-3 0,9-4 9,1-4-9,1-1 0,-2-8 3,-1-3-3,-5-3 0,-3 0-31,-5 0-56,-1-4-134</inkml:trace>
  <inkml:trace contextRef="#ctx0" brushRef="#br0" timeOffset="131653.3068">6782 6507 23,'0'0'182,"0"0"-118,0 0-16,0 0 41,0 0-63,0 0 36,0 0-22,-39-30-13,30 27 18,-3 2-44,2 1 14,-6 0-15,-1 4-5,1 10-5,2 5 7,1 2 3,7 3-1,1 1 7,5-3-11,0-3 5,0-3-9,8-1 2,7-3 6,1 0 1,2-6 3,3-3 11,0-3-14,6 0 18,1-7-5,-3-9 11,-4 1-19,-6 0-3,-6-3 13,-3-1-6,-6-3-18,0 0 7,0 2-28,-6 2 10,-4 2-27,-8 3-60,4 0-32,1 6-79</inkml:trace>
  <inkml:trace contextRef="#ctx0" brushRef="#br0" timeOffset="132205.8431">7118 5769 213,'0'0'115,"0"0"-53,0 0 24,0 0-24,0 0-52,0 0-10,-5 35-7,-2 5 5,-8 0 2,1 5 0,-3-1 29,1-2-28,0-1 4,3-5-5,-2-3-89,0-4-68,-1-6-34</inkml:trace>
  <inkml:trace contextRef="#ctx0" brushRef="#br0" timeOffset="199081.4203">14871 3538 80,'0'0'63,"0"0"-1,0 0 6,0 0-30,0 0-5,0 0 21,2-13-10,-2 13 1,0 0 9,0 0-36,0 0 2,0 0-20,0 0 0,0 0-9,0 8 6,0 9 3,0 3-13,0 2 18,0 0-6,0-3 1,0-1 0,0 0-9,3-3 12,6-1-3,1-1 0,1-4-3,-1-2 3,3-5-15,4-2-14,10 0 23,3-2-4,2-13 3,0-3-13,-4-1-28,-4-5 30,-7 1-1,-4-1 16,-6 3-1,-4 1 6,-3 2-2,0 5 23,0 3 21,0 5-1,0 5-11,0 0-7,0 0 17,0 0-42,0 5-19,0 20-1,-3 6 7,-1 10 13,-1 3 0,-2 1 0,1 1 0,-2 0 0,1-3 0,-4-2 9,-3 1 0,-6 0-8,-2-1-1,-5-4 0,-1-5 22,2-8-19,4-6-2,7-7 4,4-5 5,3-5-10,6-1 10,2 0 30,0-12-1,3-12-39,21-9 1,12-4-7,11-3-14,1 1 1,-5 8-20,-7 3-35,-11 6-25,-9 2-94</inkml:trace>
  <inkml:trace contextRef="#ctx0" brushRef="#br0" timeOffset="200670.1668">18846 3288 11,'0'0'90,"0"0"-46,0 0 18,0 0 39,0 0-41,0 0 25,0-26-39,0 26-20,0 0-13,0 0-13,0 8-7,0 13-5,0 8 12,-3 3-6,1 3 6,2-5 0,0-3 3,0-3 3,0-2-6,11-6 0,-2-1 0,4-4-6,2-2 6,-2-5 0,1-1 4,2-3 1,1 0-5,4-5 0,4-13-4,2-4-4,2-3 8,0-6 0,-5 1 0,-2 0-1,-4 5 1,-7 5-1,-7 6 4,-2 7-2,-2 2 26,0 5 13,0 0 0,0 0-40,0 15-14,-5 13-2,-2 9 12,-8 4-5,1 2 12,-5 4-3,-5-3 6,0-2 1,-3-4-7,5-4 0,3-5 1,5-4-10,-4-2 9,3-3 0,-2-1 5,-2-4-5,2-4 0,0-4 0,2-4 3,8-1-8,2-2 10,5 0 0,0-15-5,5-8-3,23-6-4,9-4-6,11 1 1,5-2 2,0-1 8,-2 6-3,-5 0-5,-7 3-99,-8 5-28</inkml:trace>
  <inkml:trace contextRef="#ctx0" brushRef="#br0" timeOffset="207773.0204">7547 5908 25,'0'0'78,"0"0"19,0 0-31,0 0 13,0 0-46,0 0 34,0 0-18,0-27-11,0 27 10,0-1-35,0 1-3,0 0 2,0 0-4,0 0-14,0 0 6,0 0-16,2 17 10,4 17 6,4 16 8,-2 11 13,-5 8-18,-2 1 11,-1-3-7,0-3-2,0-5 1,-3-5-5,-6-3-1,2-4 2,1-5 7,-2-6-16,1-6 7,-2-6 0,2-3 3,-1-6-3,5-6-5,0-5 0,3-2-43,0-2-8,0-6-69,3-18-75</inkml:trace>
  <inkml:trace contextRef="#ctx0" brushRef="#br0" timeOffset="209154.5833">7865 6244 109,'0'0'71,"0"0"-22,0 0 34,0 0-31,0 0-6,0 0 2,-10-27-36,10 21 25,0-2-37,0 1 12,3 1-17,7-2 5,2 3 0,5 0-1,-1 0 1,-1 2 0,6 3 0,-4 0-14,2 8 9,-2 8-6,-5 4 11,-4 6-4,-1-1-1,-7 4 5,0-2 0,0-2 0,-10-1 2,-1-4-2,-1 0 0,-4-6 11,5-1-2,4-5-9,0-3 0,5-3 2,2-2-5,0 0 6,0 0-3,0-3 31,5-12-7,8-8-22,5-3-4,1-1 2,4-1-6,0 1 6,-1-2 0,0 2 4,0 2-1,1 0-3,-1 2 0,-4 6-1,-6 3-1,-3 5 2,-5 5 0,-1 1 23,-3 3-21,0 0 18,0 0-20,0 0-10,-7 12 7,-2 12-17,-6 10 20,-3 2 10,-1 0 3,7-2-13,4-9 0,7-1 3,1-7-12,0-2 9,0-4 0,7-3-5,5-1-4,6-4-17,1-3-45,4 0-64,-1-10-118</inkml:trace>
  <inkml:trace contextRef="#ctx0" brushRef="#br0" timeOffset="209631.181">8538 6221 36,'0'0'241,"0"0"-203,0 0-28,0 0-10,0 0 3,0 0 7,-66 80-9,57-54 31,-1-2-20,7-3 1,3-3 4,0-4-17,0-4 0,0-1-4,9-3 12,1-4-8,4-2 29,2 0-10,3-3 18,-2-12-36,-1-2 8,-4-1-8,-4 0 6,-5-2-7,1-1 0,-4 0-2,0 0-2,0 2-40,0 3-17,-7 6-14,-1 2-54,-4 5-47</inkml:trace>
  <inkml:trace contextRef="#ctx0" brushRef="#br0" timeOffset="211498.5094">8875 6087 34,'0'0'75,"0"0"7,0 0-11,0 0 14,0 0 2,0 0-32,0-16 16,0 16-50,0 0-8,0 1-13,0 16-21,0 7 21,0 6-1,0 0 1,0 0-4,0-6 8,9-1-4,6-5 0,0-5 1,4-3-1,2-6 0,0-4 0,3 0 3,0 0-2,1-14-1,-1-5 0,-3-2-1,-3 1 1,-8-1 0,-2 3 1,-4 3 8,-4 2-8,0 6 16,0 5 29,0 0-38,0 2 23,0 0-31,0 6-22,0 17 1,0 8 11,0 8 10,0 3 2,0 1 5,-9 1-7,2-2 0,-1-3 0,-2-2 11,4-3-5,-3-6-5,-2-2 3,-2-5 11,-5-5-13,2-4-2,-1-4 9,1-5-3,5-3-3,1 0 9,3-8 1,1-11 1,4-7-9,2-6-5,5-1-6,17 1-4,5 1-3,0 3-14,8 5 4,-2 7-75,-3 3-57,-7 8-211</inkml:trace>
  <inkml:trace contextRef="#ctx0" brushRef="#br0" timeOffset="211984.2382">9490 6250 233,'0'0'72,"0"0"-65,0 0-7,0 0 0,0 0 27,0 0 19,-24 74-14,23-58-2,-2-1-30,3-1 1,0-4 10,0-2-5,6-3-6,2-3 1,0-2 2,2 0 21,4 0 1,4-5-8,-2-8 2,1-2-8,-3-1-11,-5-2 0,-4 0 3,-5-2-15,0 2 9,0 5-5,-3 0 7,-6 5-50,0 2 11,-3 2-71,3 3-182</inkml:trace>
  <inkml:trace contextRef="#ctx0" brushRef="#br0" timeOffset="212570.1582">9785 5850 0,'0'0'276,"0"0"-200,0 0-28,0 0 4,0 0-52,0 0-17,-10-5-1,19 16-14,7 5 32,5 1 41,6 2-28,1 0 8,0-1-21,1 0 3,-2-5 14,1 1-17,-2-2 8,-6-3-2,-6 2 2,-1-1-12,-7-1 4,-1 1 0,-4 0 5,-1-2-2,0 5 2,0 0 10,-6 5-9,-15 5 15,-4 1-9,-8 1-8,-4 1 12,1 2-16,-1-2 0,5 0 1,4-4 5,7-2-12,6-3-11,5-4-51,4-3 8,3-1-58,3-4-62</inkml:trace>
  <inkml:trace contextRef="#ctx0" brushRef="#br0" timeOffset="213441.3337">10410 6105 59,'0'0'197,"0"0"-157,0 0-2,0 0-36,0 0 0,0 0 2,78 5 23,-42-2 34,7-1 10,6-1-38,2-1-9,1 0-20,-3 0 2,-5-5-6,-4-2 0,-7 0-6,-6-1 6,-11 3-41,-7 1-12,-9 1-82,0 0-43</inkml:trace>
  <inkml:trace contextRef="#ctx0" brushRef="#br0" timeOffset="213757.7909">10725 5976 261,'0'0'108,"0"0"-67,0 0-16,0 0 54,0 0-28,0 0-49,0-2-4,0 10-3,0 10 5,0 9 2,0 2 9,2 1-7,-1-1-4,-1-4 5,0 1-2,0-4-3,0-1-9,0-3 5,0-3-59,0-1-3,0-2-33,0-1-52,0-6-8</inkml:trace>
  <inkml:trace contextRef="#ctx0" brushRef="#br0" timeOffset="219034.2406">11829 5874 154,'0'0'46,"0"0"-24,0 0 52,0 0-17,0 0 9,0 0 8,0 0-46,3-65 24,-3 60-15,-3 1-4,-3 2 17,-7 2-50,-7 0 0,-5 3-9,-6 17 11,-1 6-9,4 2 2,3 11 5,5 3-4,2 4 1,6-1 3,4-3-3,6-5 4,2-5-7,2-5 3,14-4 3,5-7-1,3-3 3,3-6-2,2-6 0,1-1-2,-1 0-2,-6 0-15,-6 0-26,-5-1-34,-8-1-77,-2 2-114</inkml:trace>
  <inkml:trace contextRef="#ctx0" brushRef="#br0" timeOffset="219535.6372">12322 6121 219,'0'0'67,"0"0"-35,0 0-12,0 0-1,0 0-19,0 0 0,-71 3 15,58 18-13,1 4 30,3 2-16,2 0-12,4-3 9,3-4-11,0-4-2,3-2 0,13-5 6,2-3-6,3-4 9,1-2-3,2 0 20,1-2-22,-4-10-2,-1-3-2,-8-1 0,-2-4-1,-6-1 1,-4 0-17,0-3 8,0 3-57,-14 3-17,-3 6-47,-5 3-41</inkml:trace>
  <inkml:trace contextRef="#ctx0" brushRef="#br0" timeOffset="220305.9388">12954 5773 182,'0'0'55,"0"0"-10,0 0 20,0 0 37,0 0-50,0 0-24,-54-49-9,29 49-4,-6 7-15,-2 11 0,-5 7 4,1 5-4,2 8 3,2 6-3,6 1 23,9 1-20,7-1 12,9-6-15,2-7 0,0-1-4,14-8 4,7-3 0,5-5 3,5-4 3,5-5-6,-2-5 0,-1-1-8,-2 0 0,-4 0-60,-3-10-114,-5-3-137</inkml:trace>
  <inkml:trace contextRef="#ctx0" brushRef="#br0" timeOffset="220622.3745">13115 6095 333,'0'0'87,"0"0"-68,0 0 42,0 0-36,0 0-23,0 0-2,2 51 29,-2-31-11,0 2 3,0-1-15,0 1-6,0-3 0,1-1-20,2-2-14,-1-2-51,2 0 13,-1-7-38,4-7-150</inkml:trace>
  <inkml:trace contextRef="#ctx0" brushRef="#br0" timeOffset="221123.7293">13430 5478 255,'0'0'139,"0"0"-72,0 0 12,0 0-27,0 0-26,0 0-26,-9 16-11,-6 16 4,-1 7 7,-5 5 0,0 1-1,1-1 1,3-1-70,-1-5-67,0-5-143</inkml:trace>
  <inkml:trace contextRef="#ctx0" brushRef="#br0" timeOffset="222997.562">13781 5442 16,'0'0'126,"0"0"-63,0 0 5,0 0-3,0 0-28,0 0 17,0 0-35,2 3-12,-2 22-1,0 13 3,0 13 9,0 15 6,0 5-22,0 0 35,0-2-20,0-6-4,0-2-2,-2-4-4,-4-6-7,0-4 0,-2-4 3,-3-5-11,-2-2 8,3-3-18,-2-9 4,6-7-83,6-8 11,0-9-98</inkml:trace>
  <inkml:trace contextRef="#ctx0" brushRef="#br0" timeOffset="223984.5755">13998 5877 7,'0'0'69,"0"0"-13,0 0 18,0 0-20,0 0 23,0 0-64,-2-53-11,10 44-4,4 2-3,-1 0 5,1 1 21,-2 1-19,2 1 25,0 4-26,3 0 10,3 0-4,1 11-5,-4 7 3,0 6 8,-6 3-5,-6 6 10,-3 0 11,0 2-27,0-5 18,-9-3-17,-3-6 5,2-1 5,1-5-2,-3-3-11,7-3 0,1-6 2,2-2 2,2-1-3,0 0 23,0-4 33,5-18-48,7-10-9,7-7 0,7-5-11,3 0 10,3 4-10,-7 4 11,-1 6-4,-6 6 6,-5 4-2,-4 8 0,-6 5 12,0 3-14,-3 3 4,0 1 7,0 0 1,0 0-10,0 18-21,-10 11 15,-7 5 2,1 1 4,1-2 0,6-3 0,3-2 14,3 0-9,3-4-5,0-3 0,0-2-9,4-2-1,7-4-55,5-5-71,1-7-108</inkml:trace>
  <inkml:trace contextRef="#ctx0" brushRef="#br0" timeOffset="224448.165">14610 5956 31,'0'0'214,"0"0"-196,0 0-10,0 0-8,0 0 43,0 0-8,-51 79-8,48-58-5,0-2 2,3-2 4,0-2-23,0-6 0,3 1 0,8-3-1,1-3 7,3-2 1,0-2-3,1 0 26,-1-5-31,0-8 9,-5-3-7,-2 1 4,-2-3-11,-6 2 1,0-2-1,0 0-19,-11 4-58,-2 0-3,0 7 21,1 4-104</inkml:trace>
  <inkml:trace contextRef="#ctx0" brushRef="#br0" timeOffset="225272.576">14910 5696 211,'0'0'131,"0"0"-63,0 0-15,0 0-11,0 0-42,0 0-5,0 6-3,0 16-4,0 6 12,0 0 2,0 1 16,0-5 11,0-4-27,3-4-2,7-4 0,1-4 10,1-2-9,3-4 3,1-2-3,2 0 13,-1 0-10,-1-14-4,-4-1 2,-2-2 8,-1-2-10,-1-2 0,-2-2 3,1 4-3,-3 3 0,0 9 0,-3 3 2,-1 4 3,0 0-10,2 17-8,-1 14 4,-1 9 9,0 8 16,0 2-15,-12 3 23,-6-1-17,2-3 19,-4-6-18,-2-5-6,0-5 10,1-8-12,0-2 0,4-9 3,6-6 3,5-6-6,1-2 1,3 0 35,1-10 20,1-10-56,0-4 0,6-3-3,16-2-4,7 0-1,2 5-14,3 3-38,2 8-9,-6 4-98,-3 1-100</inkml:trace>
  <inkml:trace contextRef="#ctx0" brushRef="#br0" timeOffset="225689.1017">15390 5908 449,'0'0'65,"0"0"-65,0 0-3,0 0-2,0 0 10,2 83 13,-1-54 15,-1-1-26,0-2 1,0-3-5,0-4 11,0-4-27,0-1 13,0-5-28,0-3 23,0-3-63,0-3-78,5 0-69</inkml:trace>
  <inkml:trace contextRef="#ctx0" brushRef="#br0" timeOffset="226375.0914">15628 5610 92,'0'0'238,"0"0"-199,0 0-10,0 0 6,0 0 47,0 0-52,-8-12-8,13 12-22,17 0-25,11 2 25,3 8 0,2 4 7,-3-2-2,-4 3-5,-1-3 0,-3 3 1,1-1 6,-1-1-7,-5 1 0,-2-4 1,-7-1-3,-2-1 4,-4 2-2,-6 1 0,-1-2 12,0 5-12,-3-3 28,-14 6-27,-7 1 43,-4 2-35,-4 1-9,3 3 2,-6 3 2,2 1-7,2 3 3,0-3-23,1-1 18,3-3-23,4-4-24,6-3-25,10-7-58,6-4-117</inkml:trace>
  <inkml:trace contextRef="#ctx0" brushRef="#br0" timeOffset="227023.6194">16426 5795 174,'0'0'100,"0"0"-98,0 0 22,0 0-24,0 0 25,118-2 53,-74 2-31,0-2-18,-2 1-22,-2-3 2,-4 1-8,-4 0-1,-2-1-15,-2 1-36,-8-3-93,-8-2-123</inkml:trace>
  <inkml:trace contextRef="#ctx0" brushRef="#br0" timeOffset="227308.8045">16642 5657 249,'0'0'91,"0"0"-72,0 0-13,0 0-6,0 0 58,-12 81-5,8-50 7,-1-2-42,4-1-14,-1-3 3,2-2 3,0-1-10,0-1 0,0-3-43,0-3-16,9-4-62,0-5-75</inkml:trace>
  <inkml:trace contextRef="#ctx0" brushRef="#br0" timeOffset="229229.6441">17684 5511 93,'0'0'99,"0"0"-30,0 0 7,0 0-18,0 0 30,0 0-32,0 0-44,-27-54 4,9 54-16,-6 0 0,-6 16-6,-3 7 12,-1 7-12,4 8 5,5 5 1,4 3 10,9-4-10,4-5 2,8-5-2,0-3 0,8-7-2,16-4 0,5-4 2,7-5 0,3-5 0,2-4 0,3 0 0,-3 0-12,-2-3-53,-8-4-51,-7-1-110</inkml:trace>
  <inkml:trace contextRef="#ctx0" brushRef="#br0" timeOffset="229546.0932">17955 5800 330,'0'0'123,"0"0"-80,0 0 12,0 0-51,0 0-4,0 0-7,0 35 7,3-12 10,-1 0-7,-1 2-2,2-3 5,-1-1 0,-1-1-12,1-5-23,-2 0-52,4-5-35,-3-4-146</inkml:trace>
  <inkml:trace contextRef="#ctx0" brushRef="#br0" timeOffset="232748.8938">18723 5351 73,'0'0'88,"0"0"-1,0 0-17,0 0-39,0 0 11,0 0-35,-61-25 17,37 25 2,-2 6-20,-1 9 29,-2 6-25,-3 6-4,-1 9 28,2 6-20,1 2 2,5 4 15,8 0-28,6-5 9,8-4-12,3-10 0,0-2-1,6-6 1,11-5 0,7-7-4,7-3 8,8-6-11,7 0 7,0 0-18,-3-10-20,-7-1-104,-9 2-23</inkml:trace>
  <inkml:trace contextRef="#ctx0" brushRef="#br0" timeOffset="233193.235">18928 5740 54,'0'0'149,"0"0"-65,0 0 36,0 0-58,0 0-51,0 0-11,-32 13 0,21 10 11,3-1-11,4 1 2,4-4-9,0-1 9,0-2-4,3-4-12,7-3 14,5-3 3,2-5 1,0-1 9,1 0 6,2-5-16,-4-8 3,-6-3-6,-1-4 5,-5-1-12,-4-2-5,0 1-29,-4-1-11,-12 1-91,-5-1-66</inkml:trace>
  <inkml:trace contextRef="#ctx0" brushRef="#br0" timeOffset="233656.812">19319 5166 67,'0'0'206,"0"0"-122,0 0-22,0 0 30,0 0-21,0 0-67,0-12-8,-12 33-4,-6 8 8,0 3 8,0 2-3,3-4-5,-1 0 0,1 0-31,-2-1-9,2-2-60,1-1-22,3-8-90</inkml:trace>
  <inkml:trace contextRef="#ctx0" brushRef="#br0" timeOffset="234945.594">19924 5061 185,'0'0'126,"0"0"13,0 0-38,0 0-63,0 0-17,0 0-21,-16 17 0,10 17-7,0 8 19,5 8 3,-1 1-4,2 1-1,0 0 2,-1-2-12,1-1 2,-2-1 2,-3-1 1,1 0-5,-8-5 0,-1-2-39,-2-6 18,3-4-13,4-3 5,3-5-23,5-5-47,0-5-25,1-7-104</inkml:trace>
  <inkml:trace contextRef="#ctx0" brushRef="#br0" timeOffset="235801.1413">20229 5392 116,'0'0'64,"0"0"-18,0 0 27,0 0-21,0 0-11,0 0 1,37-64-13,-28 57 1,0 3-9,3 2-15,4-1 2,-1 2 4,6 1-12,-3 0 0,0 0-8,-1 10 2,-6 10 2,-3 4 4,-4 4 17,-4 0-14,0 2-3,0-1 3,-6-1 1,-6-1-6,1-6 4,1-4 2,3-5-2,2-5-1,3-2-1,-1-5 4,3 0 2,0 0 4,0 0 4,0-6 14,0-12 18,0-11-46,13-6-1,4-4-9,3-1 7,3 1-1,-2 1 2,-1 5 2,-2 3-1,-4 7 4,2 5-3,-8 7 0,-5 7 2,-2 3-9,-1 1 7,0 0 0,0 0-10,0 21-8,0 9 18,0 7-10,-7 1 18,0-4-10,3-2 2,3-4 0,1-1-2,0-2 2,0-3-3,0-2 3,8-3-90,2-5-4,2-6-59</inkml:trace>
  <inkml:trace contextRef="#ctx0" brushRef="#br0" timeOffset="236935.0721">20790 5432 168,'0'0'100,"0"0"-56,0 0 36,0 0-19,0 0-61,0 0-8,-6 31 5,6 2 3,0 6 8,-3-1 18,-2-2-9,1-3-9,3-4-7,1-4-1,0-2-27,0-7 2,0-2-66,0-7-36,0-2-95</inkml:trace>
  <inkml:trace contextRef="#ctx0" brushRef="#br0" timeOffset="239271.9993">21157 5213 19,'0'0'128,"0"0"-52,0 0 5,0 0 6,0 0-48,0 0-16,0 0-23,0-8-8,0 8 5,0 11-11,0 6 14,4 2 0,4 1 6,2-4-12,1-1 6,5-4 0,0-2 7,5-2-2,0-4-5,6-1 0,2-2-16,-3 0 9,1 0-12,-6-9 3,-6 1 10,-3-2 6,-8-1 0,-1 1 12,0 0 2,-3 5 34,2-1-23,-2-1 2,0 3 13,0 1-31,0 2-9,0 1 0,0 0 0,0 0-7,1 0 7,-1 0 0,0 0-4,0 0-7,5 8-2,-1 13 11,1 8 2,0 8 20,-3 6-15,-2 5 3,0 2 17,0-2-18,0-1-4,0-7-3,0-6 3,-10-3-7,-2-1 5,-7-1-1,-7-2 20,-3-5-16,-2-2-8,1-5-2,2-8-3,7-2 3,5-5 6,5 0 0,7-2 21,4-14-10,0-5-2,21-6-9,18-7-6,13-2-2,5 1 2,5 0-41,-2 3-15,-6 4-88,-8 5-145</inkml:trace>
  <inkml:trace contextRef="#ctx0" brushRef="#br0" timeOffset="239726.5066">21900 5496 34,'0'0'103,"0"0"-45,0 0-18,0 0-7,-22 87-31,22-75 14,0 0-10,0-4-4,7-5 22,9 0 8,5-3 0,4 0 12,-2-6-44,-2-9 10,-2-3-10,-8-2 4,-8-1-7,-3 0 3,0 2-33,-17-1-6,-4 3-41,-1 4-70</inkml:trace>
  <inkml:trace contextRef="#ctx0" brushRef="#br0" timeOffset="240776.6691">22194 5122 147,'0'0'76,"0"0"-45,0 0-2,0 0 31,0 0 4,0 0-42,-4-11-22,6 11-31,13 10 31,6 4 2,6 2-2,4 1 0,6-2 24,4-2-24,-1 1 11,-1-2-11,-6 0 4,-5-2 4,-7 0-7,-3-3-1,-6-1 0,-5-1 6,-5-2-11,-2-2 5,0 0 0,0 4-3,0 3-6,0 4 9,-11 3 24,-4 4-12,-7 2 27,-2-1-37,1-1-1,0 1 4,-3-1 2,3-1-5,-3 1 4,4-1-6,-1 0 0,4 0-33,6-1-2,2-4 10,4-2-46,5-9-38,2 0-123</inkml:trace>
  <inkml:trace contextRef="#ctx0" brushRef="#br0" timeOffset="242851.1263">23204 5279 163,'0'0'207,"0"0"-175,0 0-8,0 0 23,0 0-26,0 0 25,-3 0-46,7-3 5,16 2-4,8-2 5,8 0-6,3 3 0,4-3 0,0-1-5,6 1 5,-1-1-7,3-2 2,-4 1-83,-3 1-20,-8 0-100</inkml:trace>
  <inkml:trace contextRef="#ctx0" brushRef="#br0" timeOffset="243198.8146">23547 5091 304,'0'0'79,"0"0"-34,0 0-20,0 0-6,0 0-19,0 0-27,0 36 27,0-7 2,0 1 16,0 0 11,0-2-18,0 0-11,0-3 0,0-1 4,0-1-19,0-2 6,0-4-53,0-1-35,0-4-80</inkml:trace>
  <inkml:trace contextRef="#ctx0" brushRef="#br0" timeOffset="244740.6447">24746 5064 130,'0'0'100,"0"0"-63,0 0 29,0 0 5,0 0-58,0 0 7,-95-48-12,71 48 5,-4 10 10,-4 13-21,-2 7 8,1 6-7,2 8 1,2 2 21,6 1-23,5-3 13,9-7-15,6-3-2,3-6-2,3-2-11,13-4 0,10-2 14,7-5 2,-1-5 11,8-8 4,-1-2-6,0 0-20,1-6-21,1-6-80,-7-3-80</inkml:trace>
  <inkml:trace contextRef="#ctx0" brushRef="#br0" timeOffset="245057.0976">25086 5332 305,'0'0'58,"0"0"-58,0 0-7,0 0 7,0 0 29,0 80-6,0-53 15,0-3-25,0 4-6,0-4 0,2-1-7,1-2-28,0-6-53,1 0-26,1-7-63</inkml:trace>
  <inkml:trace contextRef="#ctx0" brushRef="#br0" timeOffset="245542.7569">25819 5093 273,'0'0'46,"0"0"-14,0 0-27,0 0 22,0 0 40,0 0-43,-94-62-10,72 62-14,-7 5 11,-8 16-22,-2 10 22,0 5-7,7 8 33,3-2-37,10 2 12,5-4-12,8-2-5,3-3-3,3-4 8,0-4 0,12-1-7,11-5-1,2-3 8,6-3 1,4-6 6,2-4 6,2-4-13,-2-1-51,-2 0-84</inkml:trace>
  <inkml:trace contextRef="#ctx0" brushRef="#br0" timeOffset="245859.1922">25979 5395 24,'0'0'457,"0"0"-457,0 0-28,0 0 5,0 0 23,0 0 9,1 85-6,-1-63 4,0 1-8,2-1 1,-1-1 0,-1 0-1,2-6-14,1 0-15,4-7-41,5-8-143</inkml:trace>
  <inkml:trace contextRef="#ctx0" brushRef="#br0" timeOffset="246307.1304">26452 4879 125,'0'0'207,"0"0"-117,0 0 6,0 0-37,0 0-20,0 0-39,0 5-6,0 11-12,-8 8 3,-8 4 15,-1 3 8,0-3-6,0 0-2,4-5 0,2 0-5,1-2-56,4-5-33,4 0-85</inkml:trace>
  <inkml:trace contextRef="#ctx0" brushRef="#br0" timeOffset="247764.4789">26817 4644 315,'0'0'111,"0"0"-71,0 0-31,0 0-9,0 0-2,0 0 2,-15 128 5,12-68 25,2 3-14,-2-1-8,0-3 7,0-7-8,1-2-7,-1-2 0,0-1 4,-2-3-14,0-4 10,1-2 0,-3-2 8,3-1 1,-6-2-9,5-2 0,-1-3-38,3-6-4,3-5-65,0-10-74</inkml:trace>
  <inkml:trace contextRef="#ctx0" brushRef="#br0" timeOffset="248666.805">26990 5136 41,'0'0'59,"0"0"-43,0 0 10,0 0 2,0 0 40,0 0-49,2-69 16,8 57 0,-1 1-15,3 1-4,1 1 10,3 2-24,3-2-1,-1 4-1,1 0 0,0 1 5,-2 2 7,1 2-12,-4 0 0,0 0-1,-2 14 1,-3 4-11,-6 6 11,-2 2 23,-1-1-21,0-1 5,-1-1-3,-11-4 5,3-1-5,-1-4-4,-1-3 0,5-4 10,2-1-7,1-1-2,1-2 0,2-2 11,0-1-4,0 0 40,0 0-5,0-11 17,14-7-60,10-6 3,2-4-15,7-2 12,-1-1-6,-2 2 4,-4 0 2,-6 3-1,-2 4 1,-9 4 0,-2 5-6,-4 8 19,-2 2-13,1 3 4,-2 0 1,0 0-5,0 0-2,0 4-19,-2 17-1,-8 8 9,1 1 13,2 0 0,2 0 0,2-3-6,3-3 9,0-1-3,0-4 0,3-1-4,5-2-14,1-6-79,5-4-53,5-6-111</inkml:trace>
  <inkml:trace contextRef="#ctx0" brushRef="#br0" timeOffset="248951.9905">27662 5122 419,'0'0'41,"0"0"-41,0 0-30,0 0 29,0 0 2,0 77 1,0-56 1,0 0 1,0-3 2,0 0-4,0-2 3,0-4-5,0-2-49,0-2-67,0-2-104</inkml:trace>
  <inkml:trace contextRef="#ctx0" brushRef="#br0" timeOffset="249663.8093">27944 4984 232,'0'0'174,"0"0"-145,0 0-29,0 0-18,0 0 16,0 0 2,-44 101 22,38-74-16,3-3 6,3-3-12,0-4 0,0-2 0,8-5-9,2-4 9,5-1 26,2-5-16,0 0 9,7 0-4,-3-14-10,2-4 1,0-4-2,-6-2-3,-1-1 18,-4 4-19,-1 3 5,-4 7 4,-1 3 0,-3 6-10,-3 2 1,2 3-14,-1 18-17,-1 8 17,0 7 14,0 5 8,-1 1 4,-10 0-5,-5 2 7,-2-2-6,-3-1 16,-1-1-21,4-1 4,-2-2-2,4-8 4,3-9-18,3-8 9,6-9 0,2-3 20,2-4 11,0-14 6,0-9-27,0-2 0,13-3-18,7 2 8,7 2-10,0 2 4,7 3-43,-1 7-16,0 1-28,1 4-30,-4 2-180</inkml:trace>
  <inkml:trace contextRef="#ctx0" brushRef="#br0" timeOffset="250016.9863">28464 5154 445,'0'0'37,"0"0"-37,0 0 17,0 0 2,0 0-19,0 0-10,-4 20 8,-1 5 2,-2 4 39,-2 1-21,2-4-8,1-2-2,1-2-8,2-2 0,3-3-21,0-2-5,0-5-72,0-2-46,5-5 91,4-3-181</inkml:trace>
  <inkml:trace contextRef="#ctx0" brushRef="#br0" timeOffset="250618.5381">28679 4864 87,'0'0'113,"0"0"-8,0 0-59,0 0-19,0 0-27,0 0-3,0-3-2,12 7 10,5 10-5,8 2 14,6 4-6,5-1-1,6 1 2,-2-2-8,-3 0 17,-7-3-17,-5-1-1,-6-2 6,-5-3 5,0-2-9,-2 1-2,-5-2 7,-1-2-1,-3 1-6,-1-2 0,-2 0-3,0 2-1,0 0 1,-3 6-6,-14 3 9,-7 4 60,-7 0-22,-3-1-24,-2 2-4,-1 2-3,2 2-14,3 2 2,-3-4 5,2-1-8,1-2-6,3-1-35,5-3-28,8-2-99,7-6-34</inkml:trace>
  <inkml:trace contextRef="#ctx0" brushRef="#br0" timeOffset="283373.9442">25636 6309 78,'0'0'71,"0"0"-34,0 0-4,0 0 37,0 0-45,0 0-1,0 0 9,10 2-28,-9-2 20,-1 0-25,0 0 0,3 1 5,7 2-4,7-2-1,9 2 1,5 0 6,5 0-14,3 2 2,3-2 5,8-2 11,11 1-9,13-2-2,14 0 0,13 0-1,6 0 0,8 0 1,-3 0 0,-6 0 0,-11 0 6,-7 0-6,-10 0 0,-8 1 1,-9 4-2,-10-1 1,-5-2 0,-5-2 2,-5 0 8,-7 0-10,-2 0 0,-5 0 2,-5 0-6,-7 0 4,-4-5 0,-3 2-7,-3 2 6,2-2-36,-2 1-48,0 1-43,0-4 11</inkml:trace>
  <inkml:trace contextRef="#ctx0" brushRef="#br0" timeOffset="284376.6288">28354 6116 16,'0'0'98,"0"0"-12,0 0 23,0 0-43,0 0-43,0 0 27,0 0-5,0-5-18,7-1-27,5 1 4,6 0-8,4 0-2,3 1 6,1 2 1,4 2 2,3 0-3,-2 0 0,-2 0-5,-7 11 0,-10 4-2,-2 1 1,-8 3-8,-2 2 12,0-2-2,-13-1-8,-9 0 3,-4-2 8,-4-5 1,3-1 0,3-3 5,6-2-5,6-4 0,8 1 9,2-2-4,2 0-10,0 0-2,9 0 7,15 0-4,6-2 6,4-1-2,-2 3 0,-4 0-6,-4 0 3,-6 9 1,0 3-2,-5 5-2,0-1 11,-2 2-5,-5 2 0,0-5 6,-6-1-7,0-3 1,0 0 0,-12 0 19,-12-2-12,-10-1 21,-6-1-27,-4-3-1,1-1-1,4-3-31,3 0-73,3 0 47,-1-1-42,-1-12 16,-1 0-38</inkml:trace>
  <inkml:trace contextRef="#ctx0" brushRef="#br0" timeOffset="284762.1013">28136 6017 54,'0'0'140,"0"0"-140,0 0 6,0 0-6,-22 83 14,1-41 33,4 4 5,1 0-35,7-3 6,4-1-23,4-3 4,1-3 3,0-2-7,11-3-25,15-2-31,9-2-78,8-3 73,14-8 51</inkml:trace>
  <inkml:trace contextRef="#ctx0" brushRef="#br0" timeOffset="285109.7843">29153 6090 69,'0'0'110,"0"0"-79,0 0-10,0 0-21,0 0 0,0 0 51,-1 118 12,-6-73-10,2 0-37,-2-4-7,4-1 5,-2-4-10,-3-1-4,-5-1 0,-9-5 0,-9 2 21,-13-5-21,-9 2 0,-8-4-55,-1-4-120</inkml:trace>
  <inkml:trace contextRef="#ctx0" brushRef="#br0" timeOffset="294472.4397">5001 8715 155,'0'0'61,"0"0"-8,0 0-2,0 0 3,0 0 30,0 0-41,0 0-16,0-16-19,0 19-8,0 23-25,-3 11 25,-6 13 2,-5 4 24,1 0-13,1-2 7,-1-8-17,2-3-1,3-5-4,0-2 2,3-6-13,-1-2 13,2-5-41,-1-1-13,2-7-3,0-7-52,3-6-36</inkml:trace>
  <inkml:trace contextRef="#ctx0" brushRef="#br0" timeOffset="294835.2522">4966 8749 72,'0'0'106,"0"0"-42,0 0-49,0 0 33,0 0-19,0 0-6,81-59 8,-66 59-30,7 6 13,-3 21 20,0 6-15,-2 8 31,-3 1-21,-1-1-15,-2 1-7,-4-5 0,2-2-7,-3-5 0,0-4 4,0-5-16,-1-3-4,-4-3-28,1-2-15,-2-5-43,0-5-79</inkml:trace>
  <inkml:trace contextRef="#ctx0" brushRef="#br0" timeOffset="295058.9206">4990 8996 62,'0'0'102,"0"0"10,0 0-108,0 0 15,0 0 1,0 0-2,75-35 17,-44 32-4,-2 2-30,-1 1 12,-1 0-13,-8 0-87,-4 4-124</inkml:trace>
  <inkml:trace contextRef="#ctx0" brushRef="#br0" timeOffset="295459.9991">5587 8875 172,'0'0'3,"0"0"11,0 0 33,0 0 29,0 0-33,0 0-24,-75-16 11,56 41-26,-4 8 10,1 8 50,3-1-58,10-3 3,6-6-9,3-4 7,0-4-12,12-4 8,7-5-3,2-4 0,0-3-46,3-7 8,0 0-3,2 0-53,-3-3-61</inkml:trace>
  <inkml:trace contextRef="#ctx0" brushRef="#br0" timeOffset="295923.4948">6058 8892 189,'0'0'87,"0"0"-30,0 0-2,0 0-2,0 0 9,0 0-41,-58-49-6,37 49 12,-7 8-19,-6 16-8,2 7 9,4 4-7,6 3 14,8-3-16,8-4 0,6-4-6,0-4-1,2-2 4,13-4 3,4-5 0,9-4 0,5-5 0,0-3-10,4 0 10,-2-5-68,-4-9-31,-6 0-84</inkml:trace>
  <inkml:trace contextRef="#ctx0" brushRef="#br0" timeOffset="296440.4768">6357 9098 414,'0'0'113,"0"0"-77,0 0-31,0 0 15,0 0-20,0 0-6,0 0 3,0 0-60,0 0-88,0 0-128</inkml:trace>
  <inkml:trace contextRef="#ctx0" brushRef="#br0" timeOffset="297797.8394">7161 8970 160,'0'0'117,"0"0"-117,0 0-4,0 0 4,0 0 38,0 0-18,40 19 38,-26-15-14,5-3-28,5 1 28,-3-2-31,6 0 9,1 0 8,-1-2-20,-2-9-5,0 1-5,-3-4 9,-2-2-4,1-4-5,-3-2 0,0-4 5,-4-4-1,-3-5-4,-3-3 0,-4-2 4,-1-4-4,-3-1 0,0 1 1,0 1 0,0 4 6,0 3-7,0 7 0,0 8 4,0 8 5,0 7 8,0 4 15,0 2-15,0 0-17,0 12-10,0 17-12,0 14 17,0 10 2,0 3 3,0-1 0,0-2 0,0-3 3,0-4-3,0-5 0,8-4 0,5-5-3,1-6 3,0-8 0,2-3-2,0-5 2,-1-5 0,4-5-2,-1 0 4,5-2-5,0-14 3,0-5 0,-4-2-5,-4-2 10,-3-1-5,-6 2 0,-2 0 0,-2 3-8,-2 6 8,0 3 0,0 6 6,0 4 4,0 2 2,0 0-12,-4 5-27,-1 16 25,2 4 2,0 1 0,3 0-4,0-5 9,0-2-6,9 0 1,1-6-2,-1-4-2,2-3 4,5-3 0,1-3 2,2 0 0,2-6-2,-3-11 0,-2-1-11,-8-3 1,-4 0 10,-4-3 0,0-2-2,-4 2 3,-8 2-1,0 1 0,1 5 7,2 6 12,-1 2-7,4 5-1,3 3 25,3 0-34,0 0-4,0 0 2,0 0-32,16 0 18,4 0 10,10 0 4,-2 0 3,3 0-3,-1-2-6,-3 0-18,0 2-69,-5-1-37,-8-1-191</inkml:trace>
  <inkml:trace contextRef="#ctx0" brushRef="#br0" timeOffset="298214.5538">7240 8675 130,'0'0'68,"0"0"-43,94-18 7,-45 12 62,-1 2-8,3 0-33,-1-1 8,1 3-48,-3-1-3,-6 0-5,-3 3-5,-8 0-8,-4 0-54,-5 0-122,-6 0-107</inkml:trace>
  <inkml:trace contextRef="#ctx0" brushRef="#br0" timeOffset="299170.2925">9121 8849 179,'0'0'37,"0"0"-37,0 0 0,0 0 8,0 0 37,0 0-13,12 56 29,5-48-23,2-2 11,6-5-24,8-1-23,6 0 42,4 0-32,0-9 3,-4-3-4,-7-3-3,-10 0-8,-2-5 0,-3-1 11,-6-1-19,-1-5 8,-5-2 0,-5-1-3,0-3 10,0-2-7,-9 4 0,0 4 6,0 7-17,-3 8 19,3 7-8,-5 5 26,-3 0-25,-10 21-1,-3 13 0,2 5 5,7 0-7,6-3 2,13-3 0,2-4 0,8-5 1,13-3-1,7-5 0,2-2 3,4-5-9,5-4 6,3-5-7,-2 0-8,6 0-67,-1 0 57,-5-5-62,-10-1-171</inkml:trace>
  <inkml:trace contextRef="#ctx0" brushRef="#br0" timeOffset="299919.0704">10049 8637 70,'0'0'61,"0"0"-19,0 0-7,0 0 49,0 0-26,0 0-2,-92-74-25,72 74-20,-7 12 7,-2 12-16,2 2 16,5 1 10,6 0-21,5-4 3,8 0-10,3-5 7,0-2-18,14-1 11,12-4 0,1-4-2,10-5-3,-1-2-7,0 0-5,-2-13-21,-7-6 37,-6 0-5,-8-1 6,-5 2 32,-7 3-21,1 3 51,-2 4 3,0 4-36,0 3 16,0 1-39,0 0-6,0 13-8,0 14-8,-6 9 16,0 4 0,-3 0 9,0 1-9,4 2 0,2-1 0,0 2 6,2 0 3,1-5-9,-3-3 0,1-5 11,2-3-18,-3-4 7,3-9 0,0-9-1,0-6-1,0 0 2,3-8 14,11-16-4,7-7 3,1-3-13,-2 0 0,0 4 0,0-1 0,-4 5-4,2-2-1,0 6-30,0-1 25,1 5-49,-4 0-67,-3 1-68</inkml:trace>
  <inkml:trace contextRef="#ctx0" brushRef="#br0" timeOffset="300166.4772">10409 8823 583,'0'0'0,"0"0"-4,0 0-89,0 0 88,0 0-17,0 0-72,0 5 80,0-3-69,0-2-185</inkml:trace>
  <inkml:trace contextRef="#ctx0" brushRef="#br0" timeOffset="300736.7636">10997 8255 107,'0'0'174,"0"0"-118,0 0 1,0 0-22,0 0-30,0 0-2,-84 81 56,65-31-44,5 3 12,2 2-17,6-2-7,6-5 4,0-6-7,5-7 0,17-3-3,4-3-5,5-1-67,8-4-40,4-9 73,9-9-95</inkml:trace>
  <inkml:trace contextRef="#ctx0" brushRef="#br0" timeOffset="301106.607">11759 8244 189,'0'0'115,"0"0"-88,0 0-27,0 0 7,0 0 15,0 0 100,25 106-73,-13-64-18,-1 0-17,-2 2-3,0-2-9,-6-2-1,-2 3-1,-1-6 11,0-1-2,-19-3-16,-1-6 7,-5-2-75,0-10-3,1-6-76,3-9-126</inkml:trace>
  <inkml:trace contextRef="#ctx0" brushRef="#br0" timeOffset="301908.7802">11261 8418 60,'0'0'120,"0"0"-15,0 0-72,0 0 50,-6-77-26,12 68-14,3 1-9,3 4-27,2 1 2,3 3-9,5 0 0,2 1 9,1 19-7,-3 8-1,-3 7 10,-7 5-5,-9 2-6,-3 1 0,-3-1-3,-17-4-7,-8-6 9,0-4-9,1-6 7,5-5-23,8-8 26,9-5-3,5-2 0,0-2-3,0 0-3,5 0 9,16-3 3,6-6 7,4-2-10,5 2 2,-2 2 3,0-1 5,1 3-10,-5-2-2,-4 4-7,-4 0-125,-6 0-97</inkml:trace>
  <inkml:trace contextRef="#ctx0" brushRef="#br0" timeOffset="302378.8076">12183 8668 98,'0'0'173,"0"0"-80,0 0-24,0 0-69,0 0 7,0 0 8,0 0 9,-12 52-1,1-36-17,-2 2-6,1 2 0,-2 0-22,-2-1-66,4-2-97</inkml:trace>
  <inkml:trace contextRef="#ctx0" brushRef="#br0" timeOffset="303660.1168">12835 8413 239,'0'0'88,"0"0"-18,0 0-9,0 0-53,0 0-8,0 0 6,0 44-4,0-16 29,0 2-25,0-1 2,0-2-8,0-4 2,3-4-4,7-4 2,3-3 0,0-5-3,3-5 3,3-2 0,5 0-1,1-12-12,2-8 9,-6-1-20,-1-1 24,-7 0-13,-3 1 22,0 1-9,-7 5 6,-3 4-1,0 7 28,0 2 15,0 2-8,0 0-38,0 0-2,0 13-25,0 6 21,3 2 1,3 1-4,4 1 7,0-2 0,1-2-2,2 0 11,-2-4-9,2-3 0,1 0 0,2-6-13,-3-1 13,5-5 0,2 0-10,2 0 1,3-8 9,-5-4-1,-7-2-7,-4-1 1,-9-1 12,2-1-5,-2-1 26,0 2-9,0 2 12,0 0-29,0 5 10,0 0-20,0 3 9,0 3-10,3 1 4,7 0-23,1 1 30,2 1-5,5 0 2,4-4-6,5 0 9,3-2 0,3-3 4,2 0-3,1-4-2,3 5 0,-1-3-9,-7 2 2,-3 2 8,-5-1 0,-4 1 6,-6 0 2,-8 0-8,2 1 32,-7-2 9,0-1 3,0-3-38,-15 2 4,2 1-15,-5 3 9,-1 3-8,2 3 2,-4 0-1,2 15-8,-4 12 11,1 9 0,6 2 16,4-2-6,9-2-4,3-5-6,6-2-6,19-8 3,8-3 3,6-4-10,7-8-5,6-4-91,-5 0-5,-3-3-306</inkml:trace>
  <inkml:trace contextRef="#ctx0" brushRef="#br0" timeOffset="305888.3014">14824 8276 94,'0'0'118,"0"0"-22,0 0-17,0 0 13,0 0-92,0 0 4,1 24-4,-5 6 22,-2 2 12,3-2-34,3-3 2,0-5 5,7-2 1,9-3-8,1-5 0,2-5-5,2-2 2,3-5-7,3 0-4,0-3 14,-2-11-51,-4-2 34,-5-4 16,-2 1-2,-4-1 0,-1 4 3,-1 2 0,-3 3 20,-3 2-11,-2 3 2,0 5 14,0 1-20,1 0-5,2 1-5,2 16 5,1 4 1,0 2-1,1 1 14,-1-2-11,2 0 7,1-2-17,7-2 7,2-4 0,3-5 6,1-3 1,-2-2-7,-1-4 0,-1 0-7,-4 0 2,-5 0 1,-1-9 4,-3-3 10,-1-3-3,1 0-7,-1-1 0,1-1-11,-3-1 4,-2 2-10,0-1 17,0 2-9,0 1 9,0 4 0,0 1 0,0 3 1,0 1 0,0 4 1,0-2 10,0 1-8,4-1-4,11-1-6,5 1 3,2-2-6,1 2 5,1 0 3,-2 0 1,0-1-1,1 1 7,0 0-6,3-2 0,1 0 5,-4 1-9,-8 0 4,-3 2 0,-5-1-1,-3 3 10,4 0-9,-8 0 19,0 0-6,0 0 15,0 0-28,-2 0-10,-4 6 6,-5 11 0,2 5 4,-2 5 2,-2 2 10,5-2-16,2-3 4,5-1 0,1-5 1,0-3-1,0-5 0,6-1-1,6-1 0,3-5 1,0-3 0,4 0 1,-1 0-6,-2-9 7,-2-6-2,-4-2 0,-5-4 7,-5-5-16,1-2 9,-1-4-29,0 4-16,0 1-30,-6 2 44,-4 7 25,5 7 6,1 4 1,-2 4 22,4 2-7,2 1-11,0 0-5,0 0-15,14 6 11,4 5 3,5-3 1,-3-1 0,5-1 0,1-2 6,0-3 7,3-1-5,-4 0-8,-2 0 3,-1 0-3,-1-5 0,-6-1 0,-3-1 30,-5 1-26,-5 2 12,1 3 1,-3-1 29,0 2 19,0 0-65,-2 0 4,-8 13-14,-1 5 17,4 7-7,1-1 0,4 0 2,2-2-11,0-4 6,0-2 3,3-3-8,9-5 1,6-3-11,-1-3 12,4-2-8,2 0-8,1-12-36,0-7 23,2-4 18,-7-3-24,-4 1 41,-6 2 3,-6 2 2,-3 5 41,0 3 16,0 6-9,0 1-20,0 4-24,0 2 1,0 0-10,0 7-14,0 11 6,0 1 10,0 5-2,3-1 7,9-1-1,4-4-7,1-1 1,0-5 0,2-3-3,1-5 3,4-4 0,1 0 9,-3 0-1,-2-11-8,-6-7 8,-1-6-4,-4-4 30,1-3-17,-7-2 2,-1-4 22,-2-3-33,1-5 16,1-2-24,1-3-2,-2 2-5,-1 9 7,0 7 0,0 13-4,0 10 10,-6 6-7,2 3 1,-5 3-24,-1 27 22,-7 20-9,4 11 11,-1 7 2,4-3 7,7-5-9,3-6 0,0-6-8,13-5 1,11-7 3,8-9-11,1-6 13,3-9-63,3-5-13,0-7-98,-3 0-60</inkml:trace>
  <inkml:trace contextRef="#ctx0" brushRef="#br0" timeOffset="306768.2687">16823 8284 61,'0'0'109,"0"0"-15,0 0-20,0 0-21,0 0-16,0 0-10,0 0-2,-39-32-22,18 32 25,-3 15 7,-4 6-34,1 6 25,3 0-23,3 2 8,8-2-5,4-2-6,3-2 0,6-4-1,0-3 2,0-5-2,7-3-1,5-3-1,0-4-1,6-1 4,-3 0 0,3 0 9,0-10-1,-2-7-8,2-4 0,0-6 3,0-3-5,-6-5 2,1-4 0,-5-6 10,-2-6 0,0-5-10,1-7 1,-1 1 6,0 5-5,0 12 8,-6 16 12,0 14 33,0 11-34,0 4 24,0 1-45,-7 34-29,-3 16 22,0 15 7,10 2 0,0-6 1,5-8 11,19-9-24,1-4 12,5-8-49,4-3 5,7-8-24,3-10-106,-1-10-28</inkml:trace>
  <inkml:trace contextRef="#ctx0" brushRef="#br0" timeOffset="307770.9704">17479 7930 45,'0'0'84,"0"0"-22,0 0 32,0 0 17,0 0-20,0 0 14,18-56-28,-18 56-47,0 0-23,0 5-7,-1 17-21,-7 13 8,-4 5 13,2 2-8,-1-3-21,0-2-27,-2-4-3,3-5-63,-2-3-91</inkml:trace>
  <inkml:trace contextRef="#ctx0" brushRef="#br0" timeOffset="308642.7474">17725 8183 139,'0'0'143,"0"0"-76,0 0-59,0 0-8,0 0 7,0 0 0,-2 48 7,2-30-11,2-2 12,6 3-9,2-3-5,1-1 13,1 0-6,-2-1-8,2-2 0,-2-2 4,-1-2-5,3-1 1,-4-2 0,-1-4 4,1-1 10,-1 0-14,-1 0 0,2-6 2,-1-10 8,6-5-10,-2-3 0,-2-2 5,3 0 5,-6 2-17,1 2 7,-1 4-32,0 6 31,-3 4-2,-2 5 3,-1 2 28,0 1-28,0 0 8,3 0-8,5 0-23,6 3 20,9 6-1,3-2 4,5 1 5,3-4 1,1 2-6,-1-2 0,-5-2-6,-7 0 0,-3-2 6,-4 0 0,1 0 6,-4 0 6,2 0-11,-5-8-1,-3-1 4,-3-1-1,-3-2 9,0 1 34,-5 1 1,-8 2-43,-4 6 13,-5 2-17,-6 0 2,0 13-10,0 9 15,6 4-7,4 2 21,11-2-16,7-2-9,0 0 4,16-4-3,11-2-3,10-5 12,1-4-5,3-3-1,4-6-68,0 0-9,-5 0-84</inkml:trace>
  <inkml:trace contextRef="#ctx0" brushRef="#br0" timeOffset="323349.6705">9215 10064 137,'0'0'145,"0"0"-103,0 0 12,0 0 2,0 0-10,0 0 9,0 0-32,0 0-4,0 0 26,12-12-43,-12 12 6,0-1-8,0 1 0,0 0 14,0 0-12,0 0 6,0-4 28,0 1-31,0-1 19,-7 0-22,-1 1 7,-4-1-18,-1 3 8,-5 1 0,-1 0-8,-2 1-3,0 12 7,0 0-2,0 8 5,2 9-7,1 6 4,1 6 5,6 1-7,3-6 11,8-2-8,0-5 3,3-3-3,16-4-5,8-5 14,9-9-5,9-6 0,7-3 0,6 0-5,-1-12-33,-6-5-113,-10-2-95</inkml:trace>
  <inkml:trace contextRef="#ctx0" brushRef="#br0" timeOffset="323851.5274">9666 10276 97,'0'0'133,"0"0"-83,0 0-10,0 0 5,0 0-34,0 0-6,-39 10 5,21 11-1,6 3 7,-1 3 9,5 0 3,7-2 9,1 1-32,0-7 6,0-1-11,6-4 6,7-5-6,5-4 0,1-5 0,3 0 14,0-8-5,0-10 0,-1-5-6,-3-2 3,-3 1-12,-5-2 6,-7 2-22,-3 3-6,0-1-56,0 3-32,-10 3-13</inkml:trace>
  <inkml:trace contextRef="#ctx0" brushRef="#br0" timeOffset="334612.8157">10395 10046 87,'0'0'54,"0"0"-4,0 0-27,0 0 27,0 0-9,0 0-4,0 0-9,3-17 11,-3 14 8,0 2 15,0 1-45,0-3 1,0 3-18,-7-1 0,-5-1 1,3 2-1,-7 0 0,-2 0 8,-5 6-8,-2 6 0,-2 3 0,-1 8 4,3 1-9,2 4 6,4 4-1,5 0 18,4-3-13,8 0 0,2-3-3,0-4 0,21-5 4,15-5-6,6-9 0,15-3-1,-1 0-5,-2-7 0,-8-3-36,-1-2-36,-9 1 34,-14 1-182</inkml:trace>
  <inkml:trace contextRef="#ctx0" brushRef="#br0" timeOffset="336803.0357">10876 10219 41,'0'0'144,"0"0"-74,0 0-8,0 0-9,0 0-7,0 0-30,-48-7 22,41 7-10,-1 0-17,-2 12 4,-5 7-15,-3 7 0,3-1 12,3 1-7,6-2-10,6-3 5,0-1 0,0-5 3,6-2-3,8-6 0,2-3 8,2-4-8,4 0 16,2-3-12,3-15 2,0-2 10,-8-2-15,-1-4 4,-7 3 1,-7 2 0,-2 2-5,-2 1-1,0 1 5,-3 4-14,-8 4-10,0 4-57,-5 4-27,3 1-102</inkml:trace>
  <inkml:trace contextRef="#ctx0" brushRef="#br0" timeOffset="337273.1175">11183 9667 93,'0'0'88,"0"0"-3,0 0 9,0 0 5,0 0-29,0 0-70,0-11-23,0 25 23,-9 7 3,-4 1 1,-1 7 14,-2 0-8,4-2-20,0 0 1,0-2-77,5-1-39,2-6-89</inkml:trace>
  <inkml:trace contextRef="#ctx0" brushRef="#br0" timeOffset="337752.3375">11494 10001 226,'0'0'150,"0"0"-18,0 0-46,0 0-16,0 0-63,0 0-5,0 0-4,23-3 0,0 0 2,6 1 1,1-1 3,-1 2-8,-5 1-7,-5 0-39,-5 0-10,-6 0-81,-8 6-108</inkml:trace>
  <inkml:trace contextRef="#ctx0" brushRef="#br0" timeOffset="337952.8799">11467 10159 123,'0'0'101,"0"0"-101,0 0 0,0 0 6,0 0 27,0 0 50,47 17-47,-20-17-8,1-2-2,1-4-20,-5-2-6,3 4-3,-8 1-93,-4 2-34</inkml:trace>
  <inkml:trace contextRef="#ctx0" brushRef="#br0" timeOffset="339293.9189">12494 9905 98,'0'0'56,"0"0"-2,0 0 8,0 0 0,0 0-18,0 0 10,-4-56 3,-12 50-38,-5 5 2,0 1 19,-5 0-39,-2 5 1,-3 14-2,1 6 2,2 8 12,2 2-12,8-1 13,8-1 13,7-2-25,3-6-6,2-1 3,18-3 0,9-4 8,8-4-2,5-5-3,4-5-3,-1-3-18,1 0-13,-3 0-72,-5-8-48,-4-5-131</inkml:trace>
  <inkml:trace contextRef="#ctx0" brushRef="#br0" timeOffset="339625.9785">12880 10054 355,'0'0'144,"0"0"-107,0 0-34,0 0 53,0 0-17,0 0-38,0 10-1,0 8-3,0 4 3,0 3 14,0-2-3,0-1-18,0-2 7,0-1-22,0-2 3,0-5-68,0-2-58,0-5-48</inkml:trace>
  <inkml:trace contextRef="#ctx0" brushRef="#br0" timeOffset="340443.6508">13575 9787 155,'0'0'106,"0"0"-35,0 0-57,0 0-3,0 0-8,0 0-1,-112-43 1,82 43 58,0 0-34,0 7 14,2 10-16,-5 7-8,-1 8 7,6 2-21,2 2 21,10 0-17,8-1 0,7-3 7,1-4-14,4-4 0,19-1-4,7-5 13,8-5-6,1-3 3,3-5-4,7-5-4,-1 0-14,1 0-12,-3-9-87,-12-3-119</inkml:trace>
  <inkml:trace contextRef="#ctx0" brushRef="#br0" timeOffset="340697.5894">13773 9984 245,'0'0'80,"0"0"-77,0 0 12,0 0 14,2 77 27,1-60-48,0-4 4,-1 0 0,0 1-9,-1-1 4,-1-2-5,0 2-1,0-5-1,0 2-28,0-5-47,0-2-70</inkml:trace>
  <inkml:trace contextRef="#ctx0" brushRef="#br0" timeOffset="341215.061">14061 9479 214,'0'0'129,"0"0"-44,0 0-52,0 0 13,0 0 22,0 0-22,1-14 6,-1 14-52,0 1 7,-1 15-15,-11 6 16,-1 9-4,-5-2-4,3 5-9,-1 0-9,2-2-35,-1-1-56,5-4-40,4-5-65</inkml:trace>
  <inkml:trace contextRef="#ctx0" brushRef="#br0" timeOffset="341863.1889">14476 9769 286,'0'0'118,"0"0"-17,0 0-14,0 0-66,0 0 5,0 0-26,12 0 9,10 0-21,7-3 19,2-3-7,3 3 8,-1-1 4,0 1-12,-6 1 0,-8 2-35,-1 0-7,-9 0-90,-6 0-67</inkml:trace>
  <inkml:trace contextRef="#ctx0" brushRef="#br0" timeOffset="342101.5175">14409 9924 39,'0'0'4,"0"0"7,0 0 24,0 0 95,0 0-38,0 0-18,106 14-30,-72-16-7,2-6 12,-2 0-48,0-2 2,1 3-3,-7 0-76,-3-2-52,-7 1-143</inkml:trace>
  <inkml:trace contextRef="#ctx0" brushRef="#br0" timeOffset="342950.6634">15162 9563 178,'0'0'129,"0"0"-14,0 0-30,0 0-44,0 0 27,0 0-52,0 0-9,-1 1-7,-1 28-5,1 9 5,-2 2 0,1 1 11,1 0-5,-2-5 0,-2-1-6,1-4 1,-5-4-1,4-3-8,-2-4-19,2-4-35,1-4 3,2-3-47,2-4-59</inkml:trace>
  <inkml:trace contextRef="#ctx0" brushRef="#br0" timeOffset="346460.0417">17055 9708 143,'0'0'41,"0"0"-14,0 0-26,0 0 10,0 0-11,0 0 0,-4 26 40,4-10 3,0 0 2,0 1 5,0-1-45,0-1 15,6 0-20,3 1 11,0-5-11,1 0 0,1-5 0,2 0-3,1-4 18,6-2-14,5 0-1,4-3 13,4-11-14,0-1 1,-6-2 0,-5-1-2,-4 0 14,-6 0-12,-4 2 0,-3-2 7,0 3-5,-4 2 10,-1 3 19,0 4 38,0 3-51,0 1 19,0 2-36,0 0 5,0 0-12,0 11-16,0 9 22,0 1 3,5-2 3,2-1-6,4 0 0,1-4 2,1-2-10,3-3 8,0-3 0,3-3 0,1-2 5,0-1-6,2 0 1,1 0-12,-5-7 5,-2-4 7,-5-1 0,-7-1 1,-2 1 4,-2-2-5,0 2 0,-3 3 8,-8-1-8,2 2 3,0 2-3,3 0 10,5 5-6,1-1-4,0 2 0,0 0-5,0 0-8,0 0 8,7-2 2,10 1-18,1-1 30,-1 1-9,1-1 0,-4-2-6,2-3-3,1-6 1,0-3 8,0-7-3,4-4 2,-3-4 1,1-6 0,-4-2 2,-3 0-3,-6-3 2,-3 2 1,-1-3 34,-2 6-30,0 5 20,0 8 5,0 12-27,0 8 38,0 4-34,0 0-6,0 22-2,0 14-19,0 15 17,0 5 2,0 4 0,0-3 7,0-3-6,0-5-1,0-7 0,0-6 6,0-8-7,0-2 1,0-6 0,0-7-3,0-2 3,0-7 0,0-2 1,0-2 9,0 0-10,0 0 1,0 0 8,0 0 13,0 0-9,0 0 6,0 0 1,0 0-14,0 0-7,0 0 1,0 1-4,-7 1-4,0 1 8,-1 0 0,0 3 0,3-2-9,2 1 9,0 0 0,3-4-4,0-1-6,0 0 10,0 0 0,0 0 7,0 0 5,0 0-12,0-5 0,3-11-27,12-8 26,0-2-24,3 1 4,-2 0 16,-1 3-17,-1 1 19,-4 2-13,-1 6-6,-3 4 14,-2 5 10,-1 2-2,-1 2 0,4 0-10,3 0 5,1 7-6,2 12 3,0 0-1,-1 4 9,-4-2 0,2 0-5,-3-3 9,1-3-4,0-1 0,1-4 3,0-2-11,1-4 12,4-4-4,-1 0 1,3 0 13,4-3-18,-1-9 4,-1-4 0,-4-2 1,-5-2 1,-2 0-2,-3 4 1,0 1 6,-3 3-7,3 3 0,-3 4 0,0 4-7,1 1 7,-1 0-4,0 0 0,0 3-50,0 10 49,0 4 2,2-2 5,5 0-6,2 0 7,3-3-4,1-1 1,2-3-23,2-1 21,1-3-3,1-4 2,6 0-3,5 0 12,-3-6-3,-3-6 7,0-1-1,-5-4-9,5-4 0,-3-3 9,1-3-6,-1-2 0,-4-4-3,-1-3 0,1-3 10,-3-4-10,-2 3 0,-2-3-2,-5-1 2,-4-2 3,-1 2 2,0 3 37,0 8-38,0 6 30,0 10-34,-1 6 8,-1 7-18,2 3 10,-3 1-24,-4 13 24,-3 25-21,-2 17 21,-5 12 0,5 3 4,5-2 15,4-5-18,3-6 3,0-7-4,7-8 10,5-6-10,2-6 0,8-7-7,2-5 7,7-8 2,5-7 3,5-3 9,3-3-5,0-16-9,-4-3 0,-12-7 0,-7-1-4,-9-1 6,-8-3-2,-4 4 0,0 8-2,0 5 0,-8 9-7,-1 7 8,-4 1-5,0 10 6,3 16 0,2 7-11,8-1 9,0-1 1,5-5 1,11-3 0,5-5 3,1-8-3,4-4-7,-1-4 4,2-2-50,0 0-30,-6-11-83</inkml:trace>
  <inkml:trace contextRef="#ctx0" brushRef="#br0" timeOffset="346930.6429">18200 9430 347,'0'0'111,"0"0"-54,0 0-30,0 0 28,0 0-44,0 0-3,-12 0-15,12 0 7,0 0-53,0 2-57,0 3-187</inkml:trace>
  <inkml:trace contextRef="#ctx0" brushRef="#br0" timeOffset="349336.5936">20614 9331 44,'0'0'129,"0"0"-74,0 0-10,0 0-37,0 0-2,-90-25 11,66 37 0,-1 9 6,-2 4 20,0 5-34,2 3 21,0 1-10,7-1-17,3-2 24,9-2-27,6-2 4,0-3 8,10-3 5,11-3-17,9-4 3,4-3-3,6-6 14,1-5-14,2 2-27,2-2-62,-2 0-16,-7-12-159</inkml:trace>
  <inkml:trace contextRef="#ctx0" brushRef="#br0" timeOffset="349822.3562">21070 9536 35,'0'0'145,"0"0"-45,0 0-31,0 0-1,0 0-50,0 0-7,0 0-11,-56 18 0,38 7 19,3 3-4,4-1 8,8-3-21,3-2-1,0-2-1,6-5 0,12-4-3,-1-3-1,3-5 8,0-1-1,1-2 12,1 0-8,-4-5 5,0-10-12,-6-1 1,-3-2-11,-5-2 10,-4 2-20,0-3-6,0 2-68,-9 2-26,-6 2-151</inkml:trace>
  <inkml:trace contextRef="#ctx0" brushRef="#br0" timeOffset="350608.8962">21693 9278 122,'0'0'89,"0"0"-7,0 0-20,0-81 35,-10 79-37,0 0-27,-9 2-12,-7 0-14,-5 9-6,-3 18 11,-1 6-6,4 5-6,4 1 0,2-3 1,7 1 15,3-4-12,6-1-3,4-4 1,5 0 3,0-3-10,0-4 0,13-2 5,9-4 6,8-5-6,4-2 0,5-7 0,2-1-22,0 0-52,-1-1-72,0-10-79</inkml:trace>
  <inkml:trace contextRef="#ctx0" brushRef="#br0" timeOffset="350925.2369">22004 9522 345,'0'0'166,"0"0"-166,0 0-12,0 0-12,0 0 7,0 0 17,-6 80 3,6-56 12,0 0-3,0-1-7,0-1-10,0-1-2,0-4-61,0-3-7,9-8-170</inkml:trace>
  <inkml:trace contextRef="#ctx0" brushRef="#br0" timeOffset="351310.694">22340 8989 214,'0'0'31,"0"0"-28,0 0 20,0 0 87,0 0-22,0 0-44,15-25-43,-15 25-1,0 0-19,0 16 3,-6 7 16,-7 4 26,0 3-26,2-1-26,2 2-39,3 1-35,-2-2-8,-2 0-72</inkml:trace>
  <inkml:trace contextRef="#ctx0" brushRef="#br0" timeOffset="353847.02">22710 9286 307,'0'0'65,"0"0"-48,0 0 30,0 0-1,0 0 4,0 0-22,30-18-21,-8 14-7,10-1 6,-3 0-4,4 1 17,0 1-19,-2-1 0,2 2 5,-3 0-5,-3 2-3,-3 0-25,-5 0-75,-9 0-80</inkml:trace>
  <inkml:trace contextRef="#ctx0" brushRef="#br0" timeOffset="354118.0843">22709 9427 24,'0'0'100,"0"0"14,0 0-28,81 2 5,-49-2-36,-1 0-12,0-3 13,-4 0-51,-3 0 2,-4 0-7,-1 2-13,0-1-19,-2 0-75,-1 1-84</inkml:trace>
  <inkml:trace contextRef="#ctx0" brushRef="#br0" timeOffset="354998.3614">23848 9164 126,'0'0'85,"0"0"-11,0 0-33,0 0 5,0 0-12,0 0-24,-73-30 4,39 33 9,-2 13-9,0 8 26,1 7-31,3 4-5,8 2 36,3-3-39,11-3 20,4-3-18,6 0 9,0-5-10,16 0-2,13-4 0,6-3 12,9-6-10,-1-4 5,0-1-5,2-5-2,-2 0-14,5 0-35,-5-3-134,-4-8-138</inkml:trace>
  <inkml:trace contextRef="#ctx0" brushRef="#br0" timeOffset="355299.1823">24159 9401 279,'0'0'208,"0"0"-208,0 0-42,0 0 42,0 0 8,0 0 13,10 33-9,-9-14 31,-1 2-2,0 3-2,0-1-37,0 1 11,0 2-13,0-2-4,5-1-8,4-3-9,6-6-70,-2-7-93,2-7-62</inkml:trace>
  <inkml:trace contextRef="#ctx0" brushRef="#br0" timeOffset="355822.7199">24955 9036 309,'0'0'92,"0"0"-34,0 0-43,-83-21-14,50 21-1,-1 0 4,2 0 9,3 10-9,3 12 5,-2 8-3,5 5 19,1 6-15,10 1 5,0 2 6,5-5-16,7-3 11,0-4-16,0-3 3,20-5-3,7-6 3,11-6-3,5-6 0,9-6-39,2 0-32,-9 0-123</inkml:trace>
  <inkml:trace contextRef="#ctx0" brushRef="#br0" timeOffset="356239.4384">25106 9370 9,'0'0'223,"0"0"-108,0 0-47,0 0-11,0 0-57,0 0 2,-42 29 39,24-5 7,5-2-16,7 1-25,3 0-2,3-5-10,0 0 4,4-3 1,11-4 1,6-6 0,1-3 26,1-2 7,1 0-31,-3-7 11,-2-9-6,-6-2-4,-5-3 12,-5 2-16,-3-5-2,0-1-28,-6 3-41,-10 1-3,-4 3-52,-2-1-133</inkml:trace>
  <inkml:trace contextRef="#ctx0" brushRef="#br0" timeOffset="356803.2822">25527 8723 149,'0'0'138,"0"0"-36,0 0-46,0 0 17,0 0-46,0 0-27,-5 9-16,-11 21 15,-6 10 1,-1 1 23,2 0-15,0-3-7,9-2-1,2-5-16,3-2-39,4-4-89,3-7-51</inkml:trace>
  <inkml:trace contextRef="#ctx0" brushRef="#br0" timeOffset="357326.6959">25934 9056 388,'0'0'92,"0"0"0,0 0-57,0 0-24,0 0 2,0 0-5,0 0-8,76-9 0,-31 4 6,0 2-5,-2 2-1,-9 1-21,-4 0-21,-8 0-105,-8 0-89</inkml:trace>
  <inkml:trace contextRef="#ctx0" brushRef="#br0" timeOffset="357558.4956">25886 9205 32,'0'0'5,"0"0"15,0 0 47,0 0 47,0 0-34,0 0 11,72 38 9,-36-38-65,6 0 4,4-4-32,-1-2-2,1-1-5,-4-1-12,-8 1-72,-9-1-71,-10 0-132</inkml:trace>
  <inkml:trace contextRef="#ctx0" brushRef="#br0" timeOffset="358107.2185">26817 8779 176,'0'0'101,"0"0"-33,0 0-42,0 0 5,0 0-27,-94-8-4,66 40 4,-4 8 8,3 5 6,2 7-2,6-6-5,7 1 11,8-3-19,6-5-2,0-2-1,5-2 12,10-8-10,4 1-2,1-11 2,1-5 41,6-6-33,4-6 22,6 0 16,5-7-46,-2-13 14,-1-5-3,-5-6-12,-4-5 21,-6 0-14,-5 2-4,-10-2 7,-9 0-5,0 2-8,-1 1 2,-11 3-22,-4 3 18,-4 3-45,-1 7-9,-3 3-51,1 3-142</inkml:trace>
  <inkml:trace contextRef="#ctx0" brushRef="#br0" timeOffset="386454.3686">9946 12099 494,'0'0'151,"0"0"-138,0 0 0,0 0-13,0 0-7,0 0-8,0 0-76,0 0-79,0 0-176</inkml:trace>
  <inkml:trace contextRef="#ctx0" brushRef="#br0" timeOffset="560722.2098">4986 11852 207,'0'0'57,"0"0"-13,0 0-20,0 0 28,0 0 33,0 0-46,0 0 14,3-15-15,-3 15-31,0 0 11,0 0-18,0 0-3,0 14-5,0 7 3,0 9 5,0 3 0,-2 5 14,-4 1-16,0 0 2,2 0 0,-1-3 3,2-2 1,0-6-6,0-2 2,0-4-57,-1 1 21,-2-1-51,-6-2 5,0-4-5,0-3-78</inkml:trace>
  <inkml:trace contextRef="#ctx0" brushRef="#br0" timeOffset="561494.6492">4968 11866 57,'0'0'54,"0"0"-21,0 0 46,0 0-13,0 0-3,36-80-28,-26 67-34,5-1 25,0 2-11,0-1 4,3 2 25,1 2-31,7 1 16,0 7-27,1 1 9,-3 0 4,-6 0-15,-2 13 1,-5 6-5,-1 4-11,-7 6 13,-3 2-6,0 4 8,-15 2 20,-8-3-13,-2 2-6,-6-4 10,-2-2-2,-2-5-15,2-4 6,7-5-35,7-6 32,8-5-14,6-4 17,5-1 3,0 0-3,0 0 0,1 0-10,11-4 10,0-1 5,6 2-5,0 3 0,7 0-7,2 0 8,1 11-1,-1 2 0,-2 3 5,-3 1-15,-6 0 10,-6 0 0,-8-1-2,-2 1-10,0-3 12,-9 1-1,-18 4 2,-9-3 31,-3 1-26,-4-4 6,3-5-2,4-4 1,8-4-11,4 0 0,3-3-18,6-7 17,4-2-58,3 1-22,5 2-68</inkml:trace>
  <inkml:trace contextRef="#ctx0" brushRef="#br0" timeOffset="562780.9952">5487 12126 67,'0'0'187,"0"0"-139,0 0-36,0 0-8,0 0-1,0 0-3,-9 39 7,6-21-3,3 1 15,0-3-14,0 1-5,0-2 1,9-2 5,2-1-6,3-4 0,0-2 2,8-3-1,2-3 3,3 0-4,1-6 11,-2-11-9,-4-2 7,0-3 1,-8 0-9,-1 1 18,-5 0-5,-4 3 10,-2 4 17,-2 4-20,0 4 31,0 2-32,0 4-6,0 0 17,0 0-31,-2 4-17,1 9 16,-1 5-4,2 0 3,0 2 2,0-2-3,0-1-6,8-1-4,6-4 13,2-1-12,1-6 10,4-1-12,2-4 8,5 0-9,5-11 7,1-8 14,-2-5-6,-6-4 18,-5-1-16,-4-8 22,-4-5 2,2-5-16,-3-4 7,-3-1-13,0-1-1,-6 3 11,1 3-6,-4 7 27,0 4-16,0 9-11,0 9 12,0 7-10,-4 11 9,4 0-19,0 1-15,-3 30-4,0 14 5,1 18 14,1 5 14,1-1-13,0-2-1,0-9 2,1-8 1,11-9-6,3-7 1,3-4 0,2-5-4,3-5-6,0-2 0,0-8-4,0-8-42,2 0 7,2-9-74,-3-13-125</inkml:trace>
  <inkml:trace contextRef="#ctx0" brushRef="#br0" timeOffset="563068.6785">5802 11952 24,'0'0'179,"0"0"-145,0 0 16,0 0 65,101-5-16,-41-9-54,4-1-10,-3-1-15,0 3-15,-3-1-2,-5 5-3,-6 6-49,-12 3-115,-16 0-191</inkml:trace>
  <inkml:trace contextRef="#ctx0" brushRef="#br0" timeOffset="567524.191">7538 12165 57,'0'0'100,"0"0"-65,0 0 12,0 0 6,0 0-6,0 0-36,0 0 4,9 16-14,-4-12 15,-2 0 0,4 1 3,1 0-14,-2-4 0,3 2 1,1 0 2,-1-2-10,5-1 5,2 0 0,2 0 15,1-10-14,2-6 3,-3-4 5,3-2-5,-2-6-4,2 1-3,-3-9 4,3-2-2,-6-2-2,-3-4 0,0 0 19,-5 2-16,-2 0 25,-4 3-15,1 3-11,-2 3 42,0 6-28,0 4-1,0 8 8,0 6-21,0 6 11,0-2-12,0 5 6,0 0-14,0 0-2,0 0-13,0 18 16,0 14 0,-6 15 5,0 7 1,0 0 0,-3-1 1,9-5 4,0-5-5,0-3 0,0-7 1,18-4-7,1-5 6,4-8-3,3-6-9,6-5 9,2-5 3,6-3 0,2-17-13,4-9 12,-4-6-12,-5-6 13,-5-2-12,-10-3 10,3 0 2,-10-4-2,-3-4 11,-1 0-12,-8 3 3,0 6 0,-3 9 13,0 10-5,0 11 10,0 10 18,0 5-22,0 0-14,-5 21-8,-7 27 2,-1 15 4,-4 11 4,1 0-1,5-11 10,3-7-4,5-6-13,3-9 6,0-4 0,0-7 8,0-6-8,0-8 3,0-6-3,0-6-16,0-4 3,0 0 2,0-14 11,3-12-7,7-13-3,2-1 10,3 0-3,1 2 4,4 5-6,-2 1 1,4 8-7,-3 4 5,-5 9-1,1 4 7,-2 6-4,5 1-5,3 5 7,1 14-10,1 6 12,-4 1-4,-1 3 11,1-1-7,-2 3 22,-2-3-20,-2-2-2,2-3 4,-3-5-4,0-4 7,-2-3-2,1-5-5,-5-5 0,9-1 0,1-3 0,5-19 5,1-8-3,-2-5-4,-5-1 1,-8 3 1,1 3 0,-5 6-2,-2 4-4,-1 8 7,0 6-1,0 3 26,0 3-14,0 2-12,-6 17-9,-3 9 2,0 3 0,2-1 7,7-4 0,0-1 0,0-5 0,10-4 0,4-2-3,2-5 3,4-6-4,8-3-1,2 0-11,1-21-11,-4-6-25,-6-3 16,-6 0 30,-5 4 6,-4 5 25,-3 5 28,0 6 9,-3 6 22,0 1-62,3 3-1,-1 0-21,4 1-27,4 13 20,2 3 0,0 0 7,-2 3-3,-2-2 8,-5 0-5,-2 0 0,-1 0 0,0 2-7,-3-1 7,-22 4-32,-11-2-2,-12-3-141,-1-10-215</inkml:trace>
  <inkml:trace contextRef="#ctx0" brushRef="#br0" timeOffset="567780.7948">8723 11721 651,'0'0'30,"0"0"-30,0 0 5,0 0-1,0 0-4,0 0 2,0-30-4,0 30-25,0 0-95,0 0-121</inkml:trace>
  <inkml:trace contextRef="#ctx0" brushRef="#br0" timeOffset="568279.7884">7623 11850 276,'0'0'118,"0"0"-82,0 0-27,0 0 5,0 0 1,89-34 2,-54 27 4,4 0-6,1 3-5,-1 0-10,4 1 0,1 3-44,3 0-35,-6 0-155</inkml:trace>
  <inkml:trace contextRef="#ctx0" brushRef="#br0" timeOffset="596721.1994">10773 11536 62,'0'0'58,"0"0"-18,0 0 36,0 0-10,0 0-18,0 0 15,0 0-47,-10-47 21,4 46-17,1 0-7,-4 1-20,0 0 9,-6 0-2,-4 13 0,1 7-6,-1 4 5,-1 6 1,-1 4 0,2 5-2,5 2 3,1 1-1,6-1 0,5 0 5,2-5-11,0-2 6,5-3-20,11-8 17,2-3 6,6-5-3,-2-1 4,2-7 3,-3-2-7,3-5 0,4 0 2,2-9-1,1-9 0,-1-2-1,0-4 5,-6-2 6,-8-2-11,-3-1 6,-8-2 0,-5-1 31,0-1-33,0-1 8,-2 0 29,-5-2-35,-2 1-6,2 1 0,1 2-11,-2 7 8,1 5-51,2 11-13,-2 5-11,-2 4-104</inkml:trace>
  <inkml:trace contextRef="#ctx0" brushRef="#br0" timeOffset="597291.2554">11130 11481 41,'0'0'78,"0"0"13,0 0 0,0 0-16,0 0-16,0 0-53,-20-14-6,20 14-1,-2 15-6,1 15 7,-2 8 48,-1 7-36,2 4 23,-1 2 2,3-5-34,-1-4 12,1-3-15,0-7 0,0-4 5,0-2-5,0-3-19,0-4-36,0-2-14,0-9-44,0-6-128</inkml:trace>
  <inkml:trace contextRef="#ctx0" brushRef="#br0" timeOffset="597908.5485">11119 11579 17,'0'0'90,"0"0"-34,0 0 10,0 0 20,0 0-18,15-91 4,-5 74-18,2 2-34,2 4 6,1-2-22,-2 6 2,2 1 25,3 3-26,0 3 3,1 0-8,-1 4 1,0 16-3,-6 8-3,-5 10-4,-7 4 4,-1 7 6,-23-3-1,-3-5 14,-1-7-14,1-8 0,9-10 5,3-3-3,6-8 0,6-2 3,3-3-5,0 0 11,0 0-11,2-5-4,14-12-1,2 0 3,3 4 1,-2 5-7,-2 7 8,-4 1 1,2 0-1,-3 15-1,-1 5-4,-1-1 5,-6 2-5,-1 0-2,-3 0 7,0 0-10,0 2 18,-10 0-8,-11 1 2,-1-3 2,-5-2-4,-1-2 7,-2-2-6,6-3-2,0-6-14,3-3-15,4-3-3,1 0-12,3 0-15,1 0-100,1-5-50</inkml:trace>
  <inkml:trace contextRef="#ctx0" brushRef="#br0" timeOffset="598663.8734">11686 11464 142,'0'0'119,"0"0"-49,0 0 18,0 0-31,0 0-31,0 0-1,-36-63-21,24 63-4,-6 0 5,2 0 8,3 1-13,-4 5 0,8 3-20,0 2 18,3 1-27,6 4 22,0 4 5,0 3-17,0 1 18,11 3-3,5-2-9,6 3 13,-1-3 0,2 2 13,-3 0-6,-3-3 1,-4 0-8,-4 1 0,-4-3 1,-4 2-3,-1 0 4,0-3 3,-9 2 7,-5-3-11,-5-2 18,0-5-15,1-2 1,0-7 15,1-3-13,0-1-2,5 0-5,-3-8-43,2-5-23,-1 3-5,1 2-35,-5 4-64</inkml:trace>
  <inkml:trace contextRef="#ctx0" brushRef="#br0" timeOffset="599334.6052">11792 11411 244,'0'0'131,"0"0"-56,0 0-1,0 0-46,0 0-19,0 0-9,-2 38 14,2 2-14,0 10 49,0 1-48,0-1 13,6-5-14,0-6 0,-1-4 3,-5-5 3,0-1-6,0-4 0,3-5-32,0-5-18,3-6-53,-2-6-40,5-3 2,1-1-38</inkml:trace>
  <inkml:trace contextRef="#ctx0" brushRef="#br0" timeOffset="599613.2961">11892 11427 212,'0'0'99,"0"0"-28,0 0-7,0 0-38,0 0 2,0 0 12,95-79-36,-62 71 22,-3 2-22,0 4 7,-5 2-11,-3 0 0,-2 0 0,-2 4-10,-6 7 2,1 2-31,-7 2-39,-6 5-34,0-1 9,-1 1-31</inkml:trace>
  <inkml:trace contextRef="#ctx0" brushRef="#br0" timeOffset="599851.6252">11907 11569 93,'0'0'35,"0"0"22,0 0-16,0 0 14,0 0-2,0 0-38,18 2 23,4-2 24,9 0-30,-1 0 0,0 0-32,-3 1 0,-6 7 0,-5 7-15,-10 6-38,-6 3-58,0 6-68</inkml:trace>
  <inkml:trace contextRef="#ctx0" brushRef="#br0" timeOffset="600052.1745">11823 11917 22,'0'0'41,"0"0"-20,0 0 11,0 0 26,0 0-8,0 0 12,57 11 26,-26-11-28,2-3-40,4-4-2,-7 3-18,0 0 6,-3 1-16,-3 1 10,-2 2-67,-1 0-61,0 0-92</inkml:trace>
  <inkml:trace contextRef="#ctx0" brushRef="#br0" timeOffset="600955.1556">12460 11411 296,'0'0'55,"0"0"30,0 0-26,0 0-15,0 0 13,0 0-57,0-1-10,0 28 10,0 13 0,0 9 38,0 0-19,-7-1-6,5-6 3,-1-5-15,0-7-1,0-2 8,0 1-8,0-5-3,0-1-19,3-8-30,0-3 10,0-6-54,2-4-33,10-2-20</inkml:trace>
  <inkml:trace contextRef="#ctx0" brushRef="#br0" timeOffset="601488.2793">12487 11440 114,'0'0'127,"0"0"-48,15-83-7,-7 60 12,3 7-55,0 2 25,1 5-23,4 4-19,-1 1 23,6 4-30,3 0-2,1 0 2,2 9 5,-4 11-19,-4 2 9,-9 6-14,-10 2 7,0 3 8,-13 2-1,-17-3 1,-3 0-1,-3-3 0,4-8-15,5-6 6,6-4 4,6-7 5,9-4 0,5 0-2,1 0 2,0 0 0,0 0-20,0 0 20,3 0 6,7 0-5,2 0 5,7 0-1,5 6 5,5 7-6,-1 4-4,0 1 3,-4 2 4,-5-1-7,-2 1 0,-1 1-3,-2 0-6,3 0-17,-1 0 18,1-5-27,-2-3-61,-1-4-62,-2-9-43</inkml:trace>
  <inkml:trace contextRef="#ctx0" brushRef="#br0" timeOffset="602089.9742">13049 11354 257,'0'0'83,"0"0"1,0 0-48,0 0 3,0 0-39,0 0-12,0 0 11,16 66 2,-2-28 24,1 1-22,2 2 4,-2 0 9,4-4-13,-2-4-2,2-3-1,-1-9 4,-6-1-4,-2-5 0,-1-8 1,-3-1-10,0-4 9,2-2 0,5 0 36,-1-12 17,4-13-2,1-6-27,-3-9-5,0-9 1,-3 1-11,-3 3-4,-2 8-5,-1 6 2,-4 7-9,1 6 1,-2 7-14,0 7 10,1 3-26,-1 1-21,2 0-96,-2 2-145</inkml:trace>
  <inkml:trace contextRef="#ctx0" brushRef="#br0" timeOffset="602945.4306">13617 11326 7,'0'0'107,"0"0"11,0 0-8,0 0-19,0 0-42,0 0-49,4 7-2,-4 20 2,-9 9 23,-5 10 23,-3 0-20,-4 1 7,4 0-25,1-8 1,4-5 0,7-8-4,1-7-5,0-3 0,2-6 0,2-2-1,0-5 1,0-3-2,0 0 0,0 0-28,0-2 29,2-17 2,6-9 12,5-8-7,3-12-1,0-5-5,5-1 0,-1 2 9,-1 8-10,-3 9 1,-1 5 0,2 7 21,-7 10-6,-2 7 9,-4 5 3,2 1-27,6 0 0,6 16-9,3 9 5,1 9-6,-1 2 14,-7 2-4,-5 1 12,-2 1-6,-3 0 2,-1-4-8,-3-4 0,0-1-4,0-9 4,0 1-25,0-8-14,0-5-49,-1-3-70,-4-7-149</inkml:trace>
  <inkml:trace contextRef="#ctx0" brushRef="#br0" timeOffset="603161.6211">13563 11531 194,'0'0'24,"0"0"-11,0 0 74,0 0-11,0 0-62,0 0-6,57-28 29,-28 28-24,3 0-1,-4 0-10,3 3-4,-1 1-9,-3 1-98,-3-3-108</inkml:trace>
  <inkml:trace contextRef="#ctx0" brushRef="#br0" timeOffset="603524.9342">14027 11351 338,'0'0'114,"0"0"-93,0 0-16,0 0 4,0 0 4,88-29 21,-50 26 15,-2 2-43,3-1 12,-1 1-18,-4 1 1,4 0-2,-10 0-20,-3 0-82,-10 0-59</inkml:trace>
  <inkml:trace contextRef="#ctx0" brushRef="#br0" timeOffset="603794.5006">14198 11321 107,'0'0'91,"0"0"-78,0 0 46,-15 80 30,10-53-27,3 0-13,2-1-1,0-1-31,0-2 3,0-1-13,2 1-3,1-2 0,1 0-4,-4-4-9,0-3-20,0-4-58,1-6-11,2-4-6</inkml:trace>
  <inkml:trace contextRef="#ctx0" brushRef="#br0" timeOffset="604349.1466">14680 11312 206,'0'0'96,"0"0"-86,0 0 5,0 0-14,0 0 27,88-35 1,-59 32 20,8 2-2,0 0-43,1 1 12,-4 0-16,-6 0-3,-7 0-14,-10 0-81,-7 2-31,-4 3-90</inkml:trace>
  <inkml:trace contextRef="#ctx0" brushRef="#br0" timeOffset="604580.9509">14822 11294 166,'0'0'132,"0"0"-104,0 0-10,0 0 17,0 0 28,0 0 24,-3 74-29,3-52-44,3 1 10,2 2-18,2 0 1,0-1 5,-2-2-6,1 4-6,-6 0 0,0-4-33,0-1-25,0-4-64,-5-5-70</inkml:trace>
  <inkml:trace contextRef="#ctx0" brushRef="#br0" timeOffset="604782.5054">14752 11647 211,'0'0'206,"0"0"-112,0 0-38,0 0-27,0 0-29,0 0-16,25 0 16,10-4 0,6-2 16,4-2-16,-3 1-4,-3 0-2,-6 3-35,-2 3-70,-4-1-24,-2-1-105</inkml:trace>
  <inkml:trace contextRef="#ctx0" brushRef="#br0" timeOffset="605268.2633">15408 11237 154,'0'0'53,"0"0"36,0 0-39,0 0-8,0 0-23,-103 31-12,77 4 11,3 6 30,2 2-17,3-1 14,8-3-39,5-1 9,5-6-15,0-2-10,2 0 6,10-6 0,3-4 4,-2-5 4,6-11 8,3-4-12,6 0 13,2-11-9,0-10 22,-4-8-1,0-8-2,-3-6 0,2-3-17,-2 0-12,-3 2-24,-8 4-29,-9 5 15,-3 5 3,-3 6 17,-14 7 3,-2 8-79,-5 4-72</inkml:trace>
  <inkml:trace contextRef="#ctx0" brushRef="#br0" timeOffset="606333.3867">15720 11219 87,'0'0'146,"0"0"-43,0 0-64,0 0-4,0 0-35,0 0 0,-15 76 36,11-29 3,-4 0 24,1-4-25,2 1-30,4-7 12,1 0-13,0-5-7,0-4 4,0-5-4,0-6-1,0-3-15,0-8-56,0-4 8,0-2-5,8-7 54,2-15-2,0-8-8,1-6 4,-3-2 9,0-1 8,-3 2 4,2-1 0,-4 3-17,-1 3 13,-2 3-2,0 3 6,0 6 13,2 4 10,0 4 37,-1 4-15,2 3-12,2 5-24,5 0-4,7 0-5,2 13 0,4 9 4,-1 4 0,0 5-1,-1 4 29,0-3 14,1 1-45,-4-4 15,0-1-16,-3-4 4,-2-3 1,-3-1-2,-3-5-3,-1-2 2,-2-2 8,1-5-10,-1-4 0,-1-2 2,0 0-2,0 0 13,5-5 39,4-13 19,0-8-59,4-5 25,-2-4-37,0-3 8,-2 1-12,1 2 4,-3 1-10,-6 2 9,1 5-37,-5 6 11,0 10 0,0 5-16,0 6-13,0 0-40,-2 0-51,-5 2-102</inkml:trace>
  <inkml:trace contextRef="#ctx0" brushRef="#br0" timeOffset="620480.9418">17743 11434 80,'0'0'131,"0"0"-125,0 0 3,0 0 64,0 0-23,0 0-15,0-9 0,0 6-5,0 1 19,0-1-36,-10 2-6,-3-2-7,-3 1 0,-4 2 0,0-3 0,-2 3 0,-4 0-7,1 0 10,0 0-3,1 6 0,1 4-3,6 1 0,5 6 1,2 4-2,3 3-6,6 3 10,1-3 0,0 3-3,1-2-5,14-4 5,2-3 3,2-5-9,2-2 7,0-6 3,1-3-1,0-2 0,1 0 0,-2-5-5,0-10 5,-1-7 0,-3-5 5,-1-3 0,-1-8-5,-2 4 8,-3-1-7,-1-1-1,0 1 0,-4-1 0,0 1 6,-4-1-6,1 2 0,-2-1 4,0 3 5,0 4-2,0 4 11,0 8 4,0 6 16,0 7-20,0 3-9,0 0-1,0 2-8,0 20-3,-5 17-12,1 13 15,-2 8 11,5 0-8,1-7 3,0-2 20,1-7-26,11-7 10,1-2-10,4-7 0,-2-2-2,1-5 2,2-6-2,0-6 0,-1-6-45,3-3-10,3 0-53,-3-15-142</inkml:trace>
  <inkml:trace contextRef="#ctx0" brushRef="#br0" timeOffset="621762.2934">18206 11471 98,'0'0'76,"0"0"21,0 0-23,0 0-10,0 0-17,0 0-36,-22-21 22,14 21-27,-4 0 7,-7 3-13,-5 15 3,-3 6-3,1 5 0,1 3 5,7-2 8,6-1-11,5-4-2,4-1 0,3-4-8,0-4 6,0-2-2,7-5 0,4-3-1,5-3 10,2-3-4,3 0 15,3-5-6,-5-8-15,1-4 5,-3-4 0,-5-3-4,-3-3-4,-2 2-6,-2-3 8,-5 4-6,0 3 12,0 3 1,-12 4 2,2 4 5,-3 2-3,1 2 4,4 3-8,5 3 10,1-1-4,2 1-7,0 0-13,0 0 1,8 1-10,6 8 22,3-1 7,4-1-5,2 0 4,8-4-6,-1-2 1,0-1 4,0 0-4,-5 0 3,0 0-4,-4 0 0,-4-6-8,-3-2 8,-2 3 0,1-5 10,-2 0-10,1-1 0,0 0 4,-1 0 8,-5-1-18,-3 3 6,-3 0 0,0 0-2,-2 1 2,-13 2 0,-4 4 15,-2 2-12,0 0-6,-1 14 1,2 9 1,2 1-8,2 2 18,5 0-4,5-2 0,6 2-5,0-3 0,0 1-12,11-3 12,4 0 6,1-5-4,10-2-2,-1-5 0,5-8 2,2-1 4,-2 0-6,-1-8 4,-5-9 6,-2-4-7,-1-4-3,-4-1 0,-1-3-5,-1 0 1,-2 1 3,-2 2-2,-4 2-2,-4 6 10,-3 2-2,0 5 37,0 5-10,0 3-11,0 1 2,0 2-21,7 0 0,1 8-19,4 9 19,7-1-3,0 2 10,0 0-7,-2 0 0,-5-1 1,-1-2-11,-5-1 10,-3-3 0,-3 3 0,0 2-23,-15-2 22,-12 4-10,-6 2-30,-6 1-30,-3-3-49,-2-2-30,1-5-22</inkml:trace>
  <inkml:trace contextRef="#ctx0" brushRef="#br0" timeOffset="630424.0577">19859 11337 41,'0'0'56,"0"0"17,0 0-25,0 0 14,0 0-49,0 0 14,0 0-15,7-33 2,-2 29 15,1-1-21,1 1 1,2 1-1,2 0 0,2 1-6,-3 2-2,5 0 3,-1 5-8,-1 10 5,2 3 0,-4 1 7,-4 1 1,-1-2-12,-3 0 4,-2-1 0,-1-2 15,0 2-14,0-3-1,0 0 10,-7-3 0,0-3-12,-1-1 2,4-4 0,2-2 14,1-1-12,1 0 4,0 0 28,0 0-9,1-16-13,7-4-12,5-2 0,2-3 6,3 6-6,-2-1 0,2 5-3,-3 2 2,1 0-3,1 5 4,1 0 0,-2 3-6,4 4 6,-3 1 0,-2 0-3,0 0 4,-4 1-3,-4 10-8,-2 1 2,-4 3 5,2-1 3,1 2 0,0-1 0,2 0 7,1 0-8,2-1 1,1-2 0,-1-3 5,-1-2-1,-3 0-1,2-3-3,-3-1-6,2-2 6,0-1 0,4 0 0,-2 0 7,1 0-5,-1 0-4,0 0-4,-2 0-120,-1 0-93</inkml:trace>
  <inkml:trace contextRef="#ctx0" brushRef="#br0" timeOffset="632483.2954">20611 11294 61,'0'0'73,"0"0"4,0 0-15,0 0-4,0 0-53,0 0-4,-15-4 7,6 4-3,2 0-5,-3 4 0,1 8 3,-4 4-3,1 4 3,0 1 10,0 0 14,5 1-23,2-4 23,4-4-27,1 1 10,0-4-14,3-1 6,7 0-2,1-5 19,1 0-7,3-5-11,1 0-1,-1 0 2,3 0 12,-3-9-9,1-3-1,-1-3 7,-2-1 0,-7-2-11,-3 0 0,-3-2 11,0 2-12,0 0 2,0 4-1,0 4 17,-4 0-5,-4 5-10,5 2 2,-1 1 3,1 2 7,2 0-14,1 0-7,0 0-4,0 2-34,0 8 40,0 1 1,0-3 4,8 2-14,3-4 20,1-2-6,1-3 0,2-1 5,3 0-5,-1 0 0,3-4 10,0-11-5,-4 0 0,4-5 3,-5-2 14,1-2-17,-2-2 35,-3-4-28,-2 0-9,-1-3 32,-1 0-33,-1-2 5,-3 1 14,-1 0-10,-1 4-10,1 6-1,-2 7 0,0 9 6,1 5-5,-1 3 8,0 0-9,0 0-17,0 14 9,0 18-5,0 13 13,0 11 4,0-2-1,-3 1 15,0-8 0,3-4-8,0-7-10,0-6 0,8-6 2,1-3-9,5-7 7,0-7 0,5 0-2,3-7-7,6 0 5,3 0-14,3-14-52,0-10-45,-5-7-180</inkml:trace>
  <inkml:trace contextRef="#ctx0" brushRef="#br0" timeOffset="632799.7403">20593 11117 217,'0'0'108,"0"0"-89,0 0 0,0 0 50,110-9 28,-64 5-37,5-2-33,5 0 8,0 0-26,-1 3-13,-7 0 4,-3 3-39,-11 0-37,-9 0-120,-12 0-119</inkml:trace>
  <inkml:trace contextRef="#ctx0" brushRef="#br0" timeOffset="635750.7105">22322 11136 273,'0'0'22,"0"0"-22,0 0 0,0 0 10,0 0 9,0 0 22,0 0 15,49 25-28,-34-23 15,0-2-6,6 0-26,1 0 10,5 0-21,1-12 4,4-1 6,-3-3-8,-1-3-2,-3-4 0,-6-6-29,-4-2 19,-1-4 3,-8 1 5,0-3-9,-5 3 4,-1 0 7,0-1 0,0 6-6,0 6 6,0 8 1,-3 6 7,2 7 34,-2 0-24,3 2-18,-2 9-1,-4 21-23,1 14 24,-3 10 3,0 5 5,4-2 33,-1-3-35,2-7 7,3-4 5,0-7-5,0-4-14,0-7 1,0-5 0,0-6 1,-1-7-1,1-4 0,0-1-1,0-2 2,0 0-1,0-6 0,9-11 5,1-6-10,4-2 2,-2 1 3,-2 0-5,2 1-7,0 4 8,0 2 2,3 4 2,4 1-5,4 4-14,1 5-12,-2 3 27,-1 0-18,-5 15 13,-3 6-7,1 2 16,0-2 1,0 0 5,1-3-6,0-2 0,-1-2 3,0-3-7,-1-5 4,0-2 0,-3-4 3,-1 0 7,3 0-10,-1-10 10,-1-7-2,2-1-13,-8-2 5,3 2 0,-3 0-5,-2 4 10,-1 3-5,-1 3 3,0 2 4,-1 5-7,-5 1 1,-2 0 0,-4 9 2,2 7-3,4 1 0,0-1 0,6 1-11,0-2 8,0-2-8,0 0 11,10-5 6,2 0-1,1-2-5,7-2 0,2-4 2,10 0-2,-4 0 0,3 0 5,-2-3 17,-4-8-13,0-3-4,-4-1-4,-1-6 13,-4-3-10,1-6-4,-3-5 4,0-6 1,-4-4 6,2-3-11,-4 0 0,-5 1-3,-2 5-4,-1 6 7,0 6 0,-3 10 0,-3 8 5,2 8-5,1 2 9,-1 2-9,0 14-1,1 16-16,-1 12 17,1 4 1,3 0 1,0-3-2,0-2 0,4-5 4,11-3-11,-1-7 7,6-5 0,4-4-6,2-8 16,7-5-10,4-4 0,3 0 8,-1-6-6,-3-12-2,-6-1 0,-8-2 1,-6-7 6,-5-3-7,-4-5 0,-2-5 8,-4 1-13,1-3 5,-2 2 0,0 5 4,0 8 7,0 8-11,0 8 0,0 6 7,0 6-3,0 0-4,0 0-14,0 26 12,0 16-25,0 14 27,0 7 25,-2-1-19,-5-4 21,-1-5-18,2-4 3,0-5 21,2-4-29,1-6 5,3 1-8,0-5 8,-1-2-5,1-2-4,0-6 0,0-7 4,0-4 4,0-4-8,0-5 0,0 0 7,0-2-2,0-22 13,8-10-17,4-13-1,0-4-31,2-4 15,-2 3 6,-2 1-36,2 7 40,-3 9 5,0 8 1,1 8 4,-1 6-1,2 6-6,4 6 3,5 1-18,5 2 14,3 18 4,0 4 0,-6 5-1,-6-1 2,-6 0-1,-9-2 0,-1-3-7,0-2 2,-11-3 10,-9-1-5,-5-5 17,-7-2-17,-1-2 0,-2-4-43,-1-4-108,-1 0-97</inkml:trace>
  <inkml:trace contextRef="#ctx0" brushRef="#br0" timeOffset="636996.5882">24769 10937 176,'0'0'82,"0"0"-46,0 0-15,0 0-21,0 0-2,0 0 2,-6 46 11,6-23 21,0 1-23,0 1 4,0-4 11,3-3-19,12-2-6,1-5 1,2-2 0,0-6 1,4-3 5,4 0 2,3-2 24,1-12-24,-1-3 0,-7-3-8,-4-1 1,-3 2 10,-5-1-6,-4 5-3,-3 6 21,-3 3-7,0 4 34,0 2-28,0 0-14,0 0-16,0 14-6,-6 7 14,0 3 3,3 0 3,2-1-6,1-5 0,0 0 1,0-3-3,7-3 2,7-2 0,7-3-1,2-4 5,7-3-4,2 0 0,-1 0 0,-3-13 19,-5-3-19,-1-7 7,-6 2-2,0-1 3,-7 1-9,-2 1 1,-3 3 0,-1 1 21,0 2-18,-1 4-1,-1 6 2,1 2 1,1 2-10,1 0-4,8 3-9,2 10 10,3 4 9,0 1-1,1 0 1,-3 0 5,1-1-6,-7-2 0,-3-2-1,-3-2-13,-3-2 9,0 1-23,-12 1 15,-10-2-24,-9 0-46,-2-6-116</inkml:trace>
  <inkml:trace contextRef="#ctx0" brushRef="#br0" timeOffset="639556.5491">26192 10996 26,'0'0'119,"0"0"-110,0 0-9,0 0 24,0 0-11,0 0 35,13 30-5,-6-27-17,0 0 24,0-2-37,-1 1 6,2-2 19,1 0-21,6 0 25,1-3-30,5-7-11,0-3 8,-2 0-3,2-2-6,-6 1 0,-3 0-6,-6 6 4,-1 2-3,-5 1 5,0 5 13,0 0-12,0 0 5,0 0 11,0 0-17,-5 0-7,-4 15-12,-4 5 19,2 2 1,5-1 1,3 0-2,2-3 0,1-1-9,0-3 9,0-4-4,3 1 4,7-6-5,5 0-2,3-5-9,3 0-5,4 0-14,-1-7 5,2-7-6,0-4 14,0-1 18,-4-3 4,-5 3 0,-1-1 4,-4 1 5,0 6 6,0 2 1,-3 3-4,-3 7-3,2 1-7,-3 0-2,1 1 0,0 14-10,-1 3 9,0 2 0,-5-1 1,0-2 45,0-1-42,0-2 13,0-3 3,0-2-18,0-5 15,0-1-12,0-3-3,0 0 32,0 0-12,0 0 27,0-7 2,0-11-41,3-8-15,8 0 6,3 2 0,0 5-8,-2 3 12,1 6-4,-2 4 0,0 4-11,2 2 9,-1 0-9,4 14 11,1 3-3,-1 1 10,-5-1-7,6-3 0,-2 1 6,0-1-14,2-2 8,-7-2 0,1 0 7,-1-4-7,3-2-26,4-3-40,2-1-67,2 0-64</inkml:trace>
  <inkml:trace contextRef="#ctx0" brushRef="#br0" timeOffset="639841.7313">26475 10723 430,'0'0'130,"0"0"-107,0 0-6,0 0-6,0 0-11,0 0-7,-1 0-15,13 0-124,2 0-82</inkml:trace>
  <inkml:trace contextRef="#ctx0" brushRef="#br0" timeOffset="641477.314">27881 10597 225,'0'0'141,"0"0"-103,0 0-32,0 0 7,0 0-13,0 0 0,0 0 23,0 81 6,0-43 24,0 1-30,0-1-2,0-5 13,0 0-29,0-4-2,0-3-3,0 0-15,0-3-18,0-3-46,0-4 5,0-4-33,-3-8-93</inkml:trace>
  <inkml:trace contextRef="#ctx0" brushRef="#br0" timeOffset="641916.178">27709 10568 254,'0'0'25,"0"0"14,0 0-26,0 0 11,81-78 15,-45 69-39,-1 3 36,1 6-17,0 0-18,-3 9 19,0 16 6,-5 10-20,-3 6 37,-4 6-37,-9 2 15,-1 4-19,-2-5 12,-5-2-17,-2-7 3,-2-8 0,0-2-6,-8-4-5,-22-2 11,-8-2 22,-7-3-22,-3-3 19,6-1-19,5-6-7,4-1 7,6-4-66,1-3-18,2 0-35,2 0-50,3-10 5</inkml:trace>
  <inkml:trace contextRef="#ctx0" brushRef="#br0" timeOffset="642749.6294">28321 10552 300,'0'0'57,"0"0"-57,0 0 0,0 0 0,0 80 7,0-46 26,0 2 4,0 0-3,0 1-4,0-3-23,0-2-1,0-4-6,0 1 7,0-3-23,-4-4 14,-1-1-55,1-4-18,-1-5-107,1-3-4</inkml:trace>
  <inkml:trace contextRef="#ctx0" brushRef="#br0" timeOffset="643119.4523">28342 10557 167,'0'0'63,"0"0"-54,0 0-9,0 0 5,81-39 22,-53 28 33,0 3-23,2-1 3,-3 3 11,-6 0-44,0 3 9,-1 1-16,0 2 4,5 0-3,-1 0-1,-2 0-1,-3 0 1,-6 0-59,-7 0-5,-6 5-63,0 3-65</inkml:trace>
  <inkml:trace contextRef="#ctx0" brushRef="#br0" timeOffset="643698.9573">28361 10798 32,'0'0'142,"0"0"-31,0 0-9,0 0 2,0 0-8,0 0-70,6-14-2,8 10-24,4 1 2,7-1-4,8 1 7,4 0-5,5-2 0,-2 4 0,-7-1-1,-11 2-5,-7 0-20,-8 0-29,-6 3-44,-1 5-76,-1 1-80</inkml:trace>
  <inkml:trace contextRef="#ctx0" brushRef="#br0" timeOffset="643937.2736">28339 10955 92,'0'0'92,"0"0"9,0 0-18,0 0-18,109 2 27,-73-2-91,1 0 26,2 0-27,2-2 0,-2 2-5,-1 0-1,-1 0-31,-1 0-18,-5 0-120,-8 0-68</inkml:trace>
  <inkml:trace contextRef="#ctx0" brushRef="#br0" timeOffset="644770.6824">28957 10466 343,'0'0'100,"0"0"-82,0 0 16,0 0-3,0 0-31,0 0-4,19 1 4,9 4 0,7 0 61,5 1-61,8-3 11,1-1-11,2-2 0,-2 0-6,-7 0-8,-8 0-44,-10 0-74,-14 0-72</inkml:trace>
  <inkml:trace contextRef="#ctx0" brushRef="#br0" timeOffset="645071.4178">29189 10473 86,'0'0'87,"0"0"-72,0 0 23,0 0 55,-17 82-12,15-51-22,2 0-11,0 0-11,0-1-14,0-1-21,0-2 17,2-3-15,-1 0-2,-1-3 4,0 0 7,0-1-13,0 1 0,-1-1-7,-5-2 7,1-2-33,3-3-45,2-2-64,0-2-39</inkml:trace>
  <inkml:trace contextRef="#ctx0" brushRef="#br0" timeOffset="645472.4938">29585 10518 408,'0'0'29,"0"0"-29,0 0 0,0 0 6,0 0-6,0 0 0,9 50 27,-9-15 19,0 1-9,0 2-18,0-5-4,0-2 7,0-2-21,0-3 0,0-1-2,0 0-51,0-6 19,0-4-33,0-7-123,0-7-49</inkml:trace>
  <inkml:trace contextRef="#ctx0" brushRef="#br0" timeOffset="645726.4124">29665 10505 336,'0'0'79,"0"0"-67,0 0 13,0 0 4,91-48-16,-56 42 11,3 0-17,0 3 12,-2 2-7,-2 1 0,-3 0-18,-4 0 6,-5 0-13,-5 4 0,-5 5-89,-11 3-51,-1 2-99</inkml:trace>
  <inkml:trace contextRef="#ctx0" brushRef="#br0" timeOffset="645958.2177">29603 10646 31,'0'0'55,"0"0"-53,0 0 34,0 0 73,0 0-18,0 0 12,74 14-18,-44-11-42,0 0-4,1 0-1,-1 2-31,-4-1-14,-1 1 7,-6 4-25,-7 1-29,-9 4-143,-3 3-24</inkml:trace>
  <inkml:trace contextRef="#ctx0" brushRef="#br0" timeOffset="646189.999">29604 10892 67,'0'0'61,"0"0"46,85 4-21,-52-4-12,5 0 0,3 0-21,-1 0-33,2 0-20,1 4-2,-2-1-11,-5-2-65,-2 1-73,-6-2-113</inkml:trace>
  <inkml:trace contextRef="#ctx0" brushRef="#br0" timeOffset="646844.9415">30331 10430 274,'0'0'60,"0"0"-60,0 0 0,0 0 22,-5 113 7,1-71 13,0 0 4,2-3-32,1-3 19,-3-4-25,3-4-1,-1-3 3,1-3-2,-1-1-16,1-3 5,-1-2-66,2-5 22,0-1 31,0-5-85,0-3-30</inkml:trace>
  <inkml:trace contextRef="#ctx0" brushRef="#br0" timeOffset="647377.199">30329 10576 100,'0'0'87,"0"0"-43,20-88 7,-4 55 1,5 3 17,-3 5-53,0 7 13,-5 4 9,3 5-35,0 8 19,3 1-21,2 0 7,-3 12 11,1 9-10,-5 8-9,-3 0 0,-3 5-3,-8 1-14,0-3 16,-16 1 1,-17-2 25,-14-4-19,-3-5-1,-1-7-5,9-4-15,17-8 15,13-3 1,9 0 1,3 0 17,0 0-19,0 0-2,10 0 0,8 0 4,3 0-3,5 1 4,-1 11 1,3 5 18,1-1-15,-1 4-1,0 1-6,-1-2 11,-3 3-10,-2-3-1,-5-2 0,-8-1-8,-3 0 3,-5-4-7,-1-1-3,0 0-60,0-1 62,0-2-53,0-2-120,0-4-43</inkml:trace>
  <inkml:trace contextRef="#ctx0" brushRef="#br0" timeOffset="648997.0411">30831 10436 173,'0'0'176,"0"0"-176,0 0 0,0 0-4,0 0 11,20 90 22,-20-54-4,0 1-7,0-4 8,0-1-14,0 0-2,0-2-10,0-4 0,0-2 15,0-4-15,0-2 1,0-3-1,0-3-2,0-2 2,-1-4-3,1-3-26,-2-1 5,2-2-16,0 0 39,0 0-7,0 0 8,0-11-24,0-5 17,0-4 4,0-2-6,0-5 2,0-2 7,0-4-7,0-3 13,3 0-9,5-2 3,-2 2 0,2 1 15,2 5 13,-1 3 2,1 5 28,5 3-54,2 3 15,-1 5-11,-1 5-5,0 6 10,-3 0-13,3 15 0,0 14-2,1 4 14,-2 3-7,-4-3 7,-4-1-12,-5-5 12,-1-2-2,0-4-8,0-1 5,0-6-1,0-4-6,-1-1 0,1-7 3,0-2 11,0 0-7,0 0 2,0 0 28,1-11-1,11-10-5,4-9-31,6 0 0,1 0-2,3 0 2,-2 4 0,-1 5-1,-1 2 2,0 5-6,-2 3 3,2 8 0,-5 3-8,-1 0 10,0 15-1,-3 11-14,-1 4 18,-3 0-10,-4 3 7,1-2 0,-2-3 9,-1 0-2,-2-2-1,-1 1-6,0-2 0,0-1-6,0-5 5,-8-1-37,0-2-29,4-6-71,4-2-41,0-7-38</inkml:trace>
  <inkml:trace contextRef="#ctx0" brushRef="#br0" timeOffset="649336.1175">31662 10493 266,'0'0'131,"0"0"-73,0 0-14,0 0-37,0 0 1,0 0-14,32-6 13,-11 6-7,4 0 1,0 0-1,2 0 10,2 0-5,-2 0-5,-2 0 0,-2 0-13,-11 0-42,-6 0-114,-6 0-77</inkml:trace>
  <inkml:trace contextRef="#ctx0" brushRef="#br0" timeOffset="649567.9272">31806 10465 69,'0'0'123,"0"0"-108,0 0 3,0 0 58,0 0 11,-21 90-32,15-57-17,0 1 13,2-2-28,0 0-4,2-2-19,2-3 2,-1-1 8,-1-5-10,2-2-10,-6 0-22,-3-3-58,-6-3-38,-3-3-180</inkml:trace>
  <inkml:trace contextRef="#ctx0" brushRef="#br0" timeOffset="649768.4667">31569 10901 112,'0'0'218,"0"0"-218,0 0-6,0 0 6,0 0 21,0 0 31,107 5 3,-74-5-31,-5 0-4,-5 0-8,-1 0-2,-1 0-20,2 0 2,1 0-115,-4 0-93</inkml:trace>
  <inkml:trace contextRef="#ctx0" brushRef="#br0" timeOffset="650486.017">32135 10459 60,'0'0'129,"0"0"-129,0 0-3,0 0-17,0 0 20,0 0 63,0 106-13,-3-68 11,-2 1-13,1 0-42,-4-3 6,2-2-11,-1-5 1,-1-1 9,2-6-11,-3-4-1,-1-1-9,1-7-34,0-2 25,4-3 10,5-5 9,0 0-6,0 0 3,0-2-11,0-10-86,2-5 40,5-4 45,1-1-26,1-8 0,1-2 16,5-4 4</inkml:trace>
  <inkml:trace contextRef="#ctx0" brushRef="#br0" timeOffset="650859.1823">32188 10540 72,'0'0'100,"0"0"10,0 0-9,0 0-43,0 0 9,0 0-64,29-73 11,-28 73-14,1 5-16,4 19 14,2 12-9,-3 5 11,2 4 18,-2-3-13,3-3 4,0-3-9,3-4 1,-1-2 4,4-6 0,-7-7-5,1-5 5,-4-5-2,0-4-3,1-1 0,-1-2 4,2 0 28,4 0 8,1-5-12,4-10-19,0-3 6,-3-3-13,-4-5-2,-1-2 7,-1-4-9,-3-1 7,3 0-5,-5-3 0,-1 4-29,0 2 17,0 5-46,-7 6-21,1 8 13,-3 6-63,2 5-84</inkml:trace>
  <inkml:trace contextRef="#ctx0" brushRef="#br0" timeOffset="651256.903">32555 10522 53,'0'0'147,"0"0"-95,0 0-43,0 0 25,0 0-14,0 0 29,94-3-32,-71 3-3,-1 0 23,-4 0-37,-3 0 0,-3 0-3,-2 0-58,-3 0-66,-2 0-98</inkml:trace>
  <inkml:trace contextRef="#ctx0" brushRef="#br0" timeOffset="651523.1632">32704 10513 26,'0'0'134,"0"0"-84,0 0-47,0 0 3,0 0 20,0 0 28,-23 66 9,18-34-40,-2 2 29,0 1-4,2-3-41,0-3-7,5 0 0,-1-2 0,-4-4 8,1-1-8,-5 0-28,-1-6-37,-1-3-111</inkml:trace>
  <inkml:trace contextRef="#ctx0" brushRef="#br0" timeOffset="651748.3691">32482 10917 6,'0'0'421,"0"0"-335,0 0-79,0 0-7,0 0-13,0 0 13,45 11 8,-15-9 37,3-1-2,1-1-43,-1 0 7,0 0-7,-2 0-4,-4 0-36,-2 0-98,-4-1-93</inkml:trace>
  <inkml:trace contextRef="#ctx0" brushRef="#br0" timeOffset="652535.7521">32945 10541 145,'0'0'164,"0"0"-97,0 0-37,0 0-30,0 0-24,0 0 24,0 95 24,0-54-6,0-4 37,0 1-46,0-3-2,0-4 3,0-1-1,0-4-16,0-5 7,0-6-75,0-4 25,0-5-87,0-5 49,0-1 60,0 0-39</inkml:trace>
  <inkml:trace contextRef="#ctx0" brushRef="#br0" timeOffset="652969.2258">32966 10638 91,'0'0'87,"0"0"9,0 0-31,0 0 12,-2-77-28,2 68-44,6 3 26,-5 3-13,1 3-2,1 0 4,1 6-17,6 13-3,3 9 0,-1 3 4,1 2-4,2 2 3,-1 0-3,0-1 22,-1-1-16,-2-6 3,-2-1-9,2-7 12,-3-2-16,3-5 4,-6-3 0,2-3-7,6-5 21,-2-1-14,5 0 32,-4 0-32,-1-1 41,-3-8-14,2-6 6,-6-5-3,1-3-22,-4-8-8,-1 0 0,0-2 4,0-4-9,0-2 5,2 3-27,1 1-2,-3 9-82,0 7-30,-2 7-62</inkml:trace>
  <inkml:trace contextRef="#ctx0" brushRef="#br0" timeOffset="653719.7851">33755 10591 210,'0'0'60,"0"0"-41,0 0-15,0 0 10,0 0-12,0 0 17,-2-72 16,-14 72-35,-10 0-1,-7 13-3,-8 10 4,-1 5-1,2 6 2,-2 2 6,6 3 13,5 2-10,7-1-7,9-1-3,6-3 3,8-4-4,1-3 1,0-7 0,13-4 0,4-3 15,2-6-15,0-2 17,1-6-12,-1-1 26,-1 0-19,1 0 11,-4-8 6,-4-5-25,-8-4 16,-2-4-20,-1-1-1,0-3-3,-6 3-2,-8 4 6,3 4 9,5 5-7,3 5 14,3 4-5,0 0 1,0 0-20,1 0 8,10 0-11,10 0 3,6 4 15,1 8-7,2 2 0,-6-1 5,-3 0-5,-5 1 0,-4 1 3,-1 1-3,-3 0 0,-5 1-2,-3 1 2,0-2 0,0 2 2,-3-3 0,-5 0 13,3-1-9,-3-2 2,2-1-13,2-3 5,-3 2-22,4-3-18,3 1-75,0-2-76</inkml:trace>
  <inkml:trace contextRef="#ctx0" brushRef="#br0" timeOffset="657725.4929">2530 14008 395,'0'0'130,"0"0"-126,0 0-4,0 0 0,0 0 2,0 0 28,0 0-28,0 72 16,3-58-18,10-1 0,1-3 0,5 0 1,-2-6-1,2-2 11,2-2-9,-3 0 10,1-9-4,2-9-3,0-5 19,-2-4-24,1-6 1,1-2 3,1-1 0,0-4-8,-5 0-1,-5 1-4,-5 0 4,-4 3 5,-3 3 0,0 1 0,0 4 13,-13 4-11,5 1 2,1 8-4,1 7 24,3 4-20,1 4 9,2 0-13,0 0-1,0 14-24,0 17-14,0 11 38,0 8 1,0 1 1,5-3 3,4-3 10,3-5-9,6-8-5,1-3 0,-1-5 1,3-4-5,1-5 4,1-6 0,2-9-4,6 0 7,4-12-4,-4-14 1,2-5-7,-3-4-1,-5-1 8,-6-3 0,-8-2 3,-5-1 5,-3 3-15,-3 1 7,0 4 0,0 5 14,-8 6-12,2 8 9,3 8 10,0 4-15,2 3 7,1 0-13,0 18-43,0 14 30,1 8 12,7 4 1,-2 1 17,-3-5-7,0 0-13,1-6 3,-4-3 0,0-5 6,0-6-1,0-3-5,0-10 2,3-4-2,-3-3-6,3 0-28,3-3 9,3-17 21,3-6 1,3-3-15,0 3 16,-3 7-8,-3 4 7,-3 6 3,1 4 0,-4 5-9,2 0 5,5 0 3,5 9-3,0 8-7,4-1 10,-2 3 1,4-1 0,-1-2 7,-3-3-2,5 1 0,-4-7 0,2 1 5,-1-5-10,-1-3 0,-2 0 0,2-4 7,-3-13-7,-1-5 0,-1-3-8,-7 0 16,-6-1-15,0 1 13,0 3-6,-6 8 36,-3 4-8,2 9 16,4 1-2,0 0-40,1 9-4,1 12-21,1 8 23,0-2 0,1-4 0,14-4-8,0-3 8,4-2-26,-2-5-4,4-2-29,-5-4-58,-4-3-127</inkml:trace>
  <inkml:trace contextRef="#ctx0" brushRef="#br0" timeOffset="658304.9811">2596 13844 220,'0'0'38,"0"0"-34,0 0 11,85-21 64,-48 12-28,9-2-12,2 0-6,9 3-9,-1 0-11,-2 2-11,-6 3-2,1 1 0,-7 2-69,-5 0-61,-10 0-170</inkml:trace>
  <inkml:trace contextRef="#ctx0" brushRef="#br0" timeOffset="660764.7362">4719 13698 173,'0'0'182,"0"0"-128,0 0 0,0 0-28,0 0-6,0 0-5,3-5-15,7 10-9,2 11 6,7 5 6,1 2-3,1 0 0,-1-2 3,0-2 0,-1-2 7,-2-2-10,2-2 0,-3-2 1,-2-4-7,7-5 6,-3-2 0,3 0-5,1 0-13,-4-12 0,0-3 1,-6-5 10,-2-4 6,-7 0 1,-3 0 0,0 1 2,0 5 10,0 3-12,-3 5 26,-7 0 2,5 5-7,1-1-19,1 4 12,3-1 16,0 1-25,0 2-8,0 0 3,1 0-57,10 0 24,8 0 31,-1 0 2,0 0 4,4 0 2,-2 0-6,7 2 0,1-1 3,5-1-10,1 0 8,2 0-1,-5 0 3,2-3 0,-7-1-3,-3 0 0,-2-1 6,-6 2-12,-5 1 8,-5 1-2,-5-1 31,0 2-9,0 0 22,0 0-8,0 0-20,0 0 14,0 0-30,-5 0-5,-8 0-1,-5 13-7,-6 6 13,2 4-10,2 4 15,4-1-16,4-2 11,9-4-3,3-1-4,0-6-17,0-1-2,9-4 0,0-4 13,-1-1 1,3-3 11,0 0 1,4 0 7,0-9-1,1-9-6,-1-3 0,-2-2 1,-2 1-4,-5 1 5,-6 1-2,0 5 19,0 5-15,0 4 36,-3 2-4,0 4-31,0 0 1,3 0-6,0 8-1,0 7-18,0 5 26,0-4-14,6 1 7,6-3-34,4-4 31,-2-1-22,13-3 22,-2-3-14,5-3 23,-2 0-10,-6 0 4,-5-5-5,1-6 2,-5-4 6,-1-8 2,2-3 13,-4-7-12,-1-4 2,0-7-8,0-6 7,1-1-13,-4 0 6,-3 3 0,-3 6 7,0 4 1,0 8-5,-9 6 1,1 8 12,0 9-9,0 6-7,5 1 0,-1 7-7,-5 24-12,-1 12 19,-1 13 0,1 1 0,8 0-4,2-1 4,0-7 0,5-3-8,10-6 9,0-5-3,4-8 1,2-5-18,-3-6 13,1-6 6,-2-5 0,2-5 7,3 0 2,-2-2-9,5-14 0,-4-4-19,-3-1 9,-3-3 7,-6-2 3,-3 1-6,-2 0 8,-4 6-2,0 4 0,0 4-1,0 6-2,0 3 6,0 2 18,0 0-21,0 2-14,0 11 11,0 5-4,0 0 0,11 1 0,-1 1 7,3-2 0,-2-4 2,4-2-2,-2-6-3,1-3 0,2-3-7,1 0 4,-1 0-12,-1-9-14,-2-6 26,-4-3-22,-4-2 28,2-2 24,-4 2-21,0 2 35,-1 4-23,-1 4-11,-1 4 5,0 4 6,0 2-9,0 0-6,0 0-41,3 8 26,5 4 15,1 3 6,4 0 3,-1-2-2,3 1-3,0-3-4,1-1 3,1-4-6,2-1 5,5-5-2,4 0 9,5-2 9,0-10-17,-3-3-1,-8-2 3,-4-2-3,-2-4 1,-10 1 0,-4-1 27,-2 4-21,0 5 43,-8 5 4,-2 5-45,-2 4 37,0 0-46,-1 1-5,-1 16 0,4 7-1,5 3 6,5 2 0,0-3-9,2 0-2,14-3 11,2-7 0,6-2-6,3-5-6,3-8-15,1-1-39,-1 0-79,-8-6-131</inkml:trace>
  <inkml:trace contextRef="#ctx0" brushRef="#br0" timeOffset="662315.9791">7437 13487 252,'0'0'103,"0"0"-71,0 0-3,0 0 33,0 0-52,0 0-2,0 0-8,-85 54 2,72-24 13,2-3-7,6 1-5,5-6-3,0-1 2,0-3-4,5-1 2,6-4-6,2-4 2,0-1 4,2-8 0,2 0-1,5 0-12,0-6 13,-2-10 0,-1 2-22,-8-3 19,-4 1-19,-7-2 22,0 0-3,0-1 9,-9 3-14,-4 2 6,-7 2 2,5 5 21,2 2-18,4 2-3,6 2 18,3-1-18,0 2-2,0 0-24,9 0-43,7 0 66,4 0-13,2 2 16,0 1 7,-3-3 1,-2 1-14,-3-1 6,1 0 0,-2 0-5,2 0 10,-3-12-5,6-4 9,-6-5-5,0-5 2,0-7-6,-2-5 3,-2-2 22,-1-4-21,-4 3 6,-3 5 36,0 5-35,0 5 39,0 6-14,-3 10-31,0 5 30,-1 5-21,4 0-14,0 11 0,0 24-45,0 16 45,0 11 0,0 3 1,5 4 34,-2-4-26,2 0 18,-2-3 1,0-3-26,3-4 18,-1-5-20,-1-5 5,-3-6-7,-1-4 6,0-3-4,0-6 4,0-3 5,-7-3-9,-2-7 0,3-5 1,1-8 10,2 0-10,-2-5 6,0-17-7,2-10-41,0-4 33,2-3-14,-4-2 10,-4 7 4,2 2 16,-2 5-8,3 4 17,0 7-10,4 4 14,2 1-21,0 2-12,12-3 10,21 0-32,12-2 15,3 2 5,-1 5-69,-6 1-11,-7 6-36,-4 0-51</inkml:trace>
  <inkml:trace contextRef="#ctx0" brushRef="#br0" timeOffset="664005.9902">9421 13299 73,'0'0'153,"0"0"-72,0 0-18,0 0 2,0 0-22,0 0 4,-97-23-37,78 23 4,1 18-14,-5 8 3,1 6-3,3 3 0,5 1 0,5-1-5,6-3 5,3-4 0,0-3 0,8-4-16,10-3 13,7-5-5,5-3 8,3-7 28,4-3-24,-1 0 3,-3-5-1,-4-4 2,-9 3-11,-7 3 3,-5 1-17,-5 2-20,-3 0-81,0 0-67</inkml:trace>
  <inkml:trace contextRef="#ctx0" brushRef="#br0" timeOffset="664491.7097">9721 13466 176,'0'0'110,"0"0"-62,0 0 0,0 0-13,0 0-22,0 0-4,-45 12-8,33 7 14,5 1 36,0-1-48,7 0 0,0-4-3,0-3-5,7-2 0,5-2 9,0-3-4,0-4 8,-2 1-3,-1-2 2,1 0 3,-2 0 9,3-11 2,-4-3-15,-4-1 2,-3-3-5,0-1 0,-3 1-6,-12-2-36,0 5-34,0 3-39,2 6-128</inkml:trace>
  <inkml:trace contextRef="#ctx0" brushRef="#br0" timeOffset="665097.7152">9990 13549 238,'0'0'112,"0"0"-98,0 0 39,0 0-4,0 0-34,0 0-10,25-15-5,-25 27-17,0 4 17,0 2 16,0 2 5,-9-2-20,-2 1 5,0 2-6,0 1-5,2-3-113,-1-4-111</inkml:trace>
  <inkml:trace contextRef="#ctx0" brushRef="#br0" timeOffset="667166.0966">10846 13287 197,'0'0'65,"0"0"-35,0 0-18,0 0 28,0-87-18,-3 77 39,-6 7-25,-3 2-16,-4 1 3,-5 1-16,-6 15 1,-1 6 6,2 7-10,1 2 19,1 4-15,8 3 8,1-2 20,6 0-20,0-5-8,9-3 1,0-6-6,3-1-6,18-4-4,7-4 7,5-4 14,6-3-11,4-6 2,-1 0-5,2 0-41,-2-7-66,-3-2-110,-6-3-88</inkml:trace>
  <inkml:trace contextRef="#ctx0" brushRef="#br0" timeOffset="667420.0333">11231 13412 43,'0'0'268,"0"0"-252,0 0-9,0 0 115,0 0-30,0 0-46,-15 90-12,12-72-28,3-2 1,-1 0-6,1-1-1,0-2-14,0-2-34,0-2-41,0-9-85,4 0-143</inkml:trace>
  <inkml:trace contextRef="#ctx0" brushRef="#br0" timeOffset="667905.7496">11647 13445 30,'0'0'327,"0"0"-290,0 0-36,0 0-2,0 0-16,0 0 17,0 0 38,-13 70-20,4-51-16,1 0 10,-1 1-12,-1-1-4,0 1-41,-1-3-72,2-2-103</inkml:trace>
  <inkml:trace contextRef="#ctx0" brushRef="#br0" timeOffset="668545.6555">12511 13133 153,'0'0'95,"0"0"-38,0 0-12,0 0 25,0 0-36,0 0-1,-88-12-24,54 42-7,-2 6 24,3 5-14,2-1 0,7-2-1,9-5-8,5-4-6,10-5-4,0-3-7,8-1-11,18-5-13,8-3 6,9-6 9,6-3-37,1-3-17,-4 0-90</inkml:trace>
  <inkml:trace contextRef="#ctx0" brushRef="#br0" timeOffset="668955.2418">12881 13368 294,'0'0'83,"0"0"-81,0 0-2,0 0 5,0 0-5,0 0 29,-58 39 17,53-21-5,-1 2-35,3-2 7,3-3-6,0 0-5,0-3-3,8-2 1,7-2 0,3-5 24,1-3-24,9 0 24,-2 0 5,-5-12-26,-5 0 10,-4-3-11,-6 0 7,-6-2-3,0 1-6,-3-1-22,-12 2-34,-1 0-54,-2 3-26,0 5-117</inkml:trace>
  <inkml:trace contextRef="#ctx0" brushRef="#br0" timeOffset="669522.8367">13190 12873 150,'0'0'144,"0"0"-62,0 0-61,0 0-14,0 0-7,0 0 2,-37 21 14,24 0 24,-1 3-30,0 5-9,-5 5-1,-5 2-6,1 2-42,-2-3-116</inkml:trace>
  <inkml:trace contextRef="#ctx0" brushRef="#br0" timeOffset="670810.7343">13788 13154 72,'0'0'73,"0"0"37,0 0-33,0 0 5,0 0 2,0 0-54,-21-62 4,8 61 8,-5 1-38,-3 0-8,-2 12 1,-2 12 3,0 5 3,3 2 7,6-2-10,5 0 0,6-7-5,5-2 4,0-5-3,0-1 2,3-4-14,10-2 13,1-4 3,7-4 0,3 0-13,4-1-1,3-17 6,1-8-2,-3-1 1,-4-2-8,-5 0 17,-9 7 7,-4 1-7,-5 6 35,-2 6 0,0 4 3,0 3 46,0 2-74,0 0-10,0 5-19,-2 9-4,-2 5 15,4 1 8,0-1 0,0 1 0,0-2-7,13-4 1,1-2-8,2-5-20,8-2 10,2-5 12,-3 0 12,1 0-12,-2-8 4,-5-7 8,1-4 4,-3-2 12,-1 1-16,-3 2 2,-2 3 7,0 6 36,-5 4-32,2 4 4,-1 1-17,-2 0-10,7 0 3,-2 13-5,-1 4 12,-2 2-1,-4 2 5,-1-1-4,0-2 0,0-1 3,-1-4-4,-5-2 1,4-5 0,1-3 9,1-1 4,0-2-13,0 0 7,0 0-3,0-7 11,0-8-15,6-6 1,1-2 2,5 1 3,2-1-6,2 7 0,-3 6-12,-1 5 5,3 5 6,-6 0 1,6 0-8,-3 1 9,-2 8-1,5 0 0,0 2 0,3 1-9,3-2 9,-1 1 0,0-1 0,-3 1-3,-4-1-38,-2 0-52,-1-3-113</inkml:trace>
  <inkml:trace contextRef="#ctx0" brushRef="#br0" timeOffset="671760.0758">14683 13159 10,'0'0'34,"0"0"39,0 0 16,0 0 7,0 0 6,0 0-31,-27-35-30,17 35 16,-2 0-41,-3 0-5,0 0-11,-6 6 0,-1 9 4,1 5-4,4 2 0,6 2-1,3-1-6,5-3-2,2-2 7,1-5-4,0 0-6,12-5 3,5-2 9,-1-4 0,3-2 2,0 0-7,-2 0 5,2-12-2,-4-2-3,1-2 10,2-6-2,-1-2 14,-1-2-11,-1-6 24,-1-3-28,-3-3 14,-2-2 1,-3-4-13,-6 1 8,0-4-6,0 3-1,-12 4 28,-1 5-28,4 13 34,1 9 10,4 10-46,4 3-2,-3 10-1,-1 26-33,-1 15 23,1 7 13,4 4-3,0-9 3,1-8 0,15-4-6,3-8 3,3-3-4,6-5-11,7-2 14,3-8-51,5-7-1,1-8-66,-8 0-252</inkml:trace>
  <inkml:trace contextRef="#ctx0" brushRef="#br0" timeOffset="672431.4536">15749 12995 81,'0'0'225,"0"0"-111,0 0-59,0 0-49,0 0 9,0 0-15,-87-18 9,51 40 1,-1 10-1,0 4 13,4 2 13,7 0-35,4-4 21,10-4-15,7-3 6,5-4-16,0-4 4,23-4 0,13-6 8,9-4-8,11-5-2,5 0-45,1 0-94,-10-11-4</inkml:trace>
  <inkml:trace contextRef="#ctx0" brushRef="#br0" timeOffset="672848.1621">16035 13174 167,'0'0'228,"0"0"-109,0 0-30,0 0-56,0 0-6,0 0-27,4 16 0,-1 1-13,2 4 29,-4 1-16,1 0 0,-1 0 7,-1 0-8,2 0 1,-2-2 0,1-2 0,1-2-22,1-4-65,0-7-123</inkml:trace>
  <inkml:trace contextRef="#ctx0" brushRef="#br0" timeOffset="673418.5657">16365 12712 325,'0'0'173,"0"0"-102,0 0-71,0 0-2,0 0-4,0 0 3,-8 37 3,-5-4 8,-4 4 5,-2 0-13,0 1 0,2-5-38,5-3-23,5-4-104,1-5-91</inkml:trace>
  <inkml:trace contextRef="#ctx0" brushRef="#br0" timeOffset="675107.5481">17118 13017 69,'0'0'4,"0"0"55,0 0-4,0 0-18,0 0-13,0 0 8,20 20-29,-7-20 26,2 0-5,4 0 4,5 0 8,3-8-33,3-5 13,1-4-1,-4-3-8,-6 1-7,-6 2 0,-6-1 1,-3 4 0,-2-2 2,-2 4-3,-1 1 0,-1 1-1,0 4-7,0 2 8,0 2 0,0 2 33,0 0-29,0 6 2,-6 17-12,-4 6 12,-1 0 0,1 2-4,1-6 2,4-4 10,5-3-14,0-1 1,0-2-3,0-3 9,8-4-7,4-1 0,3-4-3,5-3-1,2 0 4,4 0 0,0-3 0,-1-7-11,-4-4 8,-2 0 3,-2-2 0,-2-2 9,-1-2-9,-1 2 0,0 2 15,-1 2-11,-2 3 19,1 6-23,-1 0 9,-2 5-21,-1 0 12,-1 0-1,1 13-10,0 4 22,-3 1-7,-1 0 6,-1 2-9,-2-1 27,0 1-22,0-2 2,0-3 21,0-3-23,0-1-5,0-5-1,0 0 1,0-5-10,0-1 9,1 0-9,8 0-1,0-11 20,6-11-15,4-5 5,3-5 0,1 2-3,-2 3 3,-2 3 0,-5 8 4,2 3 4,-2 7-12,-4 6 4,3 0-4,-2 5-5,2 11 10,-1 7-1,-3 0 26,0-4-20,-1 1-1,-2-4-5,0-1 0,2 1 5,-2-4-5,2-2-5,-1-4-13,4-3-114,-4-3-32</inkml:trace>
  <inkml:trace contextRef="#ctx0" brushRef="#br0" timeOffset="675424.0007">17485 12703 465,'0'0'83,"0"0"-59,0 0-2,0 0-20,0 0-1,0 0-1,-6-20-35,6 20-91,0 0-116</inkml:trace>
  <inkml:trace contextRef="#ctx0" brushRef="#br0" timeOffset="678016.2636">19201 12816 35,'0'0'129,"0"0"-82,0 0 5,0 0-28,0 0-22,0 0 22,4 0-24,-2 0 0,1 0 8,1 4-2,4 0 16,2-2-9,4 3-3,2-2 12,5 0-6,9 0-6,0-3 17,1 0-24,0-2 7,-8-7-10,-7 2 0,-3-2 16,-8 4-14,-1-5 13,-4 4 28,0-4-25,0 2 13,0-3-27,0-1-1,-4 0 7,-4 0-10,-3 2 0,-1 0-3,-3 3-8,-2 6 5,-2 1-11,-8 0 0,1 0 15,0 0-9,0 9 11,6 10-3,1 3-3,2 7 5,2 1 0,0 5 1,6-2 5,4-3 0,5-4-5,0-2 7,0-3-2,5-2-5,4 1 0,3-5 0,1-5 9,2-1-5,3-6-4,3 2 3,6-5 7,1 0 0,8 0 0,0 0-10,0-5 15,-1-5-9,-3 1-6,-2-5 4,-4-1 2,1-4-12,-2-4 4,-2-4 2,-2-1 2,-2-4-2,-4 2 0,0 0 1,-6 2 10,-3 7-12,-3 5 2,0 8 2,-3 3 20,2 1-22,-1 4 5,-1-1-6,0 1 4,0 0-5,0 0 1,0 0-5,0 0-5,0 0 2,0 1-10,0 16 14,0 2 4,0 6 1,0-3-1,0 1 1,0-5 2,0 0 6,4-6-8,-2 1 6,-2 1-3,3-4-4,-2 1 0,2-4 3,2 3-13,-1-3 7,4 2-17,4-1 20,3-4-26,4-1-13,3-1-13,1-2-34,4 0-102</inkml:trace>
  <inkml:trace contextRef="#ctx0" brushRef="#br0" timeOffset="679783.4841">20032 12706 69,'0'0'103,"0"0"-52,0 0-37,0 0 45,0 0-10,0 0-25,-15-42 10,6 36-5,-4 2-2,-2 1-21,-3 3 1,-2 0-9,-2 0 4,-2 0-2,3 0 1,3 0 8,-3 5-18,5 6 9,-5 2 0,-1 6-1,4 0-3,-2 2 4,3 6 6,2 3 0,1 0-6,2 5 0,3-8 8,3-3 3,2-3-11,4-4 0,0-2-4,0-1-3,0-1-1,7-4 7,1 0 1,-1-2 2,1-2-1,4 0-1,1-4 3,5-1-3,4 0 15,2 0-9,2-1 0,0-6 10,1 0-13,-5 1-2,0-2 5,-3 1 4,-2-2-16,0 1 6,-1-4 0,-2 0 9,-3 0-9,-1 0 0,-6 4 10,-1 1-4,-1 1-1,-2 1-3,3 1 1,0-2 7,0 0-10,2-5 0,2 2-2,-1-2 10,0-2-13,3 0 5,-2-1 0,-1 1 7,0-3-6,-1 5 4,-2 1 5,-2 2 1,2 1-10,-3 4-1,0 0 0,0 2 4,0-1 0,2 2 2,-2 0-1,0 3-5,0 15-29,1 9 29,2 4 0,-3 2 14,0-2-12,0 0 5,0-2 5,0 5-7,-6-1 16,-1 2-17,1-1-1,-1 0 10,4 1-5,-1-3 16,3-5-19,1-3 2,0-5-7,0-5 0,0-3 1,0-5 1,0-3-2,0-3 0,0 0 12,0 0-11,1 0 46,10-8-12,-1-7-32,5-1 6,3-4-4,1-1-5,3 0 0,1-3-18,6-3 1,-1 1-6,0-4-5,0 0 18,-2 1-25,-1 0-6,-4 6-48,-3 6-89,-9 6-167</inkml:trace>
  <inkml:trace contextRef="#ctx0" brushRef="#br0" timeOffset="680068.6698">20548 12958 487,'0'0'112,"0"0"-83,0 0-23,0 0-12,0 0 1,0 0-59,2-8-101,-2 8-140</inkml:trace>
  <inkml:trace contextRef="#ctx0" brushRef="#br0" timeOffset="680685.9345">20891 12528 181,'0'0'108,"0"0"16,0 0-42,0 0-24,0 0-58,0 0 10,-35 53-10,21-9 6,-1 2-2,6 1 25,5-2-27,2-2 3,2-2-1,6-5-2,12-4-4,5-7-11,3-2-33,4-5 7,6-6-44,5-4-35,3-4 100,-2-4-177</inkml:trace>
  <inkml:trace contextRef="#ctx0" brushRef="#br0" timeOffset="681118.2891">21610 12516 236,'0'0'58,"0"0"-14,0 0 32,0 0 16,0 0-64,0 0-28,15 24 0,-3 6 12,-3 4 27,0-1-28,-4 1-11,-1-1 14,0 2-8,-2 1-6,-2 0 0,0 0-17,0-3 8,-16-2-20,-8-7-46,1-3 5,-4-6-28,1-8-28</inkml:trace>
  <inkml:trace contextRef="#ctx0" brushRef="#br0" timeOffset="681927.0537">21221 12590 214,'0'0'103,"0"0"-32,0 0-53,0 0 22,0 0 33,0 0-43,3-42 8,10 34-31,-1 1-4,3 1 17,3 1-20,0 2 11,-1 1-8,-3 2 3,-2 0-9,-1 0 3,-3 17-18,-3 4 17,-3 5-7,-2-1 7,0 1-12,-8-2-28,-8-3 31,-1-4-19,1-1 29,1-5-1,5-5 4,4-2-3,4-4 0,2 0 9,0 0-14,0 0 5,0 0-12,9 0 12,4 0 2,3 2 10,-3 3 1,-1 3-3,-2 3-7,2 4-3,0 1 0,-3 1 28,1 0-17,-4-2 6,-1-2-4,-5-2-1,0 1-12,0-2 9,-6 1 5,-10-2 29,-4-1-35,-2-3 2,1 0-7,0-1-2,-3 1-2,0-3-36,2-2-28,1 0-40,0 0-83</inkml:trace>
  <inkml:trace contextRef="#ctx0" brushRef="#br0" timeOffset="689770.8533">22286 12936 428,'0'0'54,"0"0"-27,0 0-20,0 0 39,0 0 3,0 0-47,0 0 8,-9-24-10,-10 26-27,-7 14-87,3 2-131</inkml:trace>
  <inkml:trace contextRef="#ctx0" brushRef="#br0" timeOffset="704175.0086">6425 15191 191,'0'0'96,"0"0"-40,0 0-10,0 0 48,0 0-15,0 0-25,0 0 7,0 0-36,3-33 3,-3 33-28,0 0-8,2 9-2,2 21-20,2 13 30,-1 9 14,1 0-14,-2-4 13,1-4-13,-4-6 3,1-5 8,-1-1-9,-1-2-2,0 0 0,0 2-43,0-6-4,-3-5-64,-3-7-70,2-8-95</inkml:trace>
  <inkml:trace contextRef="#ctx0" brushRef="#br0" timeOffset="704698.5351">6451 15453 39,'0'0'179,"0"0"-156,0 0-19,0 0-2,0 0 25,0 0 6,91-11 3,-64 10 6,1-1-30,3-1-2,1 2-10,-4-1 3,2-1 1,-6 1-4,-4 1-13,-3-3 4,-2-2-27,-5-4 16,-1-5 4,-4-1 16,-2-7 0,-3-1 5,0-1 3,0-3 30,0 3-22,0 0 17,0 3-20,0 7 33,0 5 28,0 2-28,0 4-8,0 2 13,-3 2-47,3 0-4,0 9-8,0 18-19,0 11 16,7 4 22,1 3-11,-5-6 5,0-1 6,-2-3-19,-1-4 8,0-1 0,0-1-3,0 1 3,0 0-27,-1-3-21,-5-3-31,4-7-22,2-8-95</inkml:trace>
  <inkml:trace contextRef="#ctx0" brushRef="#br0" timeOffset="705653.7743">6983 15549 70,'0'0'168,"0"0"-130,0 0 4,0 0 40,0 0 18,0 0-44,24 0-18,-12 0-19,5 0-17,2-6 17,2 0-19,0-3 0,4 1 4,-1-1 7,-2-1-11,-5 1 0,-4-4 1,-7-1 4,-4 0-5,-2-1 0,0 3-5,-3 1-25,-8 4 18,-1 1 4,0 3 8,-1 3 10,-2 0-9,2 0 5,-1 15-6,2 6 4,5 4-4,4-3 0,3 0 0,0-2-11,0-2 14,10-3-3,4-1 5,3-4 2,0-4-7,7-1 0,1-4 0,3-1 5,2 0-5,0-6 1,-3-7 7,-3-4-1,-5 1-10,-5-3 3,1 0 0,-5 2 14,1 1-14,-3 1 1,-3 3 37,1 2-34,-1 3 5,-2 4-9,0 3 3,1 0-6,2 0 3,0 0 0,3 10-8,1 4 0,-2 3 8,-2 0-7,-2 2 7,-1-1 0,-1-1 3,-2-1 1,1-3-3,1-2 12,-2-5-16,1-3 3,2-3 0,-2 0 8,1 0-4,-1 0 14,1-15 20,1-3-30,3-5-10,5-2 2,2 3-5,0-1-4,4 6 9,-5 5 0,-1 6 1,-5 5-1,2 1-2,0 0-5,3 0-9,0 10 8,1 4 10,1 2-2,-4-1 4,2-1-1,-1-1-6,-4 0-13,3-2-9,1 0 21,-1-2-38,0 0-34,3-2-32,-1 1-108</inkml:trace>
  <inkml:trace contextRef="#ctx0" brushRef="#br0" timeOffset="706496.2984">8050 15352 61,'0'0'143,"0"0"-65,0 0 28,0 0-21,0 0 0,0 0-49,-15-56-20,6 54-2,2 1-4,-1 1-6,-4 0-4,-2 11-8,0 11 0,-2 7 13,5 1-5,4 3 0,5-4 2,2-2-10,0-3 5,2-4-2,11-5-6,3-2 8,4-4 3,5-2 10,2-2-2,3-5-8,4 0 0,1 0 5,-2-5-10,-2-6 5,-4-4 0,-5-5-7,-5-4-6,-6-2 12,-5-1-1,-4 1 2,-2 1 14,0 4-5,-6 4 27,-7 4 18,2 5-32,2 3 18,4 5-20,-3 0-16,0 0 0,1 13-4,-4 8 0,7 2-12,4 1 10,0-2-4,0-2 0,13-1 4,4-4-10,2-1 12,3-4-4,-2 1-31,5-4-67,-1-1-131</inkml:trace>
  <inkml:trace contextRef="#ctx0" brushRef="#br0" timeOffset="706743.7222">8717 15462 34,'0'0'70,"0"0"-50,0 0 26,0 0 39,0 0-16,0 0-31,-12 77-5,-4-56-18,-5-2-11,3 2-4,-1-3-63,-1 2-46</inkml:trace>
  <inkml:trace contextRef="#ctx0" brushRef="#br0" timeOffset="711773.8808">9445 14885 179,'0'0'122,"0"0"-21,0 0-17,0 0-3,0 0-33,0 0 6,0 0-53,0-30-1,0 32-3,0 20-22,0 10 25,1 10 9,4 3 5,1 3-6,-1 3-4,-1 1-4,-1-1 8,3-1-3,-3-6-5,-3-1 0,0-7-2,0-3-20,-5-1-24,-6-5-19,0-5-25,6-5-77,4-11-75</inkml:trace>
  <inkml:trace contextRef="#ctx0" brushRef="#br0" timeOffset="712328.6239">9846 14903 269,'0'0'93,"0"0"-49,0 0 2,0 0 17,0 0-52,0 0-11,-1 17-19,5 11 19,5 4 44,2 0-25,-1-2 3,4-1-18,2-3 10,2-3-13,7-5-1,2-3 0,0-4 0,7-4 2,1-2-2,1-5 4,5 0 8,-2-11-12,3-7 1,-6-3 1,-2-2 12,-10-2-14,-3 0 7,-8-3 9,-3 1-10,-8 2 4,-2-1-9,0 3-1,0 2 0,0 6-16,-3 5-62,-6 3-92,-1 5-207</inkml:trace>
  <inkml:trace contextRef="#ctx0" brushRef="#br0" timeOffset="712713.9812">10145 14932 242,'0'0'29,"0"0"6,0 0 65,0 0-44,0 0-45,0 0-11,0 51 23,0-16 50,-5 5-21,2-1-51,0 1 14,3 0-15,0-1 5,0 2-2,0-4-3,0-2-18,0 0-22,-3-5-34,2-1 63,-2-8-103,3-11-114</inkml:trace>
  <inkml:trace contextRef="#ctx0" brushRef="#br0" timeOffset="713378.1021">10488 14924 312,'0'0'146,"0"0"-102,0 0-39,0 0-1,0 0 9,0 0-13,58-5 4,-16 5-1,-3 2 19,0 9-19,-5 1 3,-4 0-2,-2-2 7,-4 1-11,-2-2 0,-4 0 0,-3-3-5,-4 0 5,-5-1 0,-2-2-6,-4 1-11,0-1 17,0 3 0,0 2 2,-3 1 12,-12 4 4,1 5-5,-5 2-2,-2 2-3,3-1-8,-4 2 0,1 3 0,2 2-2,-2 3 2,0-3 0,3 1 1,0-5 2,3-5-6,5 1-17,7-6-52,3-3-23,0-6-102</inkml:trace>
  <inkml:trace contextRef="#ctx0" brushRef="#br0" timeOffset="714966.7236">11996 14986 55,'0'0'88,"0"0"-44,0 0 30,0 0 5,0 0-48,-82-36 30,73 36-38,-10 0 0,-3 0 25,-2 12-38,-6 5 8,7 5-13,3 2 2,7-1-1,6 1-6,6-1 0,1-4-3,0 1 6,16-2-3,6-1 0,1-4 2,10-1-10,1-5 8,-1 0-44,1-5-48,-3-2-88</inkml:trace>
  <inkml:trace contextRef="#ctx0" brushRef="#br0" timeOffset="716471.2359">12459 14948 247,'0'0'84,"0"0"-73,0 0 2,0 0-12,-90-25 2,65 25 36,-2 7-17,5 11-7,-5 5-2,7 3-12,-2-1 23,6 1-21,5-2 7,8-3-9,3-1-1,0-2 0,8-2-6,11-3 4,2-2 2,0-5 0,6-3 0,-2-3 7,3 0-7,-2 0-8,-4-10 4,1-4-22,-3-4 19,-3-2-28,-2-1 23,-5-1 8,-2 2 8,-1 2-1,-4 6 52,-3 3 0,0 6 26,0 2-44,0-1 3,0 2-40,0 0-7,0 6-14,0 9 11,1 0 14,6 0-6,0 0 2,3-2 0,1 0-12,4-4 9,3-3-9,2-5-14,3-1-44,1 0 26,0-7-3,-2-8 15,-4-6 26,-2 1 11,-2 1-5,-4 2 50,-5 7-1,-1 2 49,-1 5-41,-1 3-29,-1 0-20,2 0-8,5 0-1,0 7-15,0 3 21,0 2-5,-4-2 0,-1 4 0,-3-1-2,0-1 2,0 2 0,0-4 0,0 0 6,0-3-10,-3-4 4,2-2-14,1-1 9,0 0 8,0 0-3,0 0 26,0-7-16,0-8-3,4 0-7,3 0 3,-1 3 7,-1 3-9,-2 3 14,0 1-13,-2 4 10,-1 1-8,0 0-4,0 0-7,0 0 2,0 9-2,0 4 7,0 3 1,-3-1 6,0-4-14,0 2 7,0-5 0,0 0 7,2 0-5,-2-3-2,1 2 0,-2-3 8,3-2-15,-1-1 7,2-1-1,0 0-7,0 0 13,0 0-5,0 0 4,0-3 0,0-13-8,9-4-6,3-2-10,0 2 19,4 0-19,-1 2 20,0 5 0,-3 2-8,0 3 8,-3 3-5,0 2 5,3 1-11,-2 2 11,2 0 0,3 0-3,0 2 4,1 5-6,-4 2 5,0 2-2,0-1-4,-3 2 6,4-1 0,-2 1 1,1-2 6,3 3-12,-3-3 5,6-1-21,-3-2-73,-2-2-117</inkml:trace>
  <inkml:trace contextRef="#ctx0" brushRef="#br0" timeOffset="716925.6965">13372 14778 342,'0'0'42,"0"0"-36,0 0 1,0 0 5,0 0 9,0 0 42,0-21-45,0 23-18,0 13 0,0 6 0,0 3 2,-11 0-4,-3 2-27,0-1-14,3 0-51,0-4-58,3-2 2</inkml:trace>
  <inkml:trace contextRef="#ctx0" brushRef="#br0" timeOffset="717504.8253">13648 14706 370,'0'0'90,"0"0"13,0 0-3,0 0-69,0 0-18,0 0-13,0 24-14,3 14 14,6 2 45,0 0-44,0-3 12,0-3-3,2-3-8,0-2 19,2-5-21,2-3 1,5-2-1,-1-4 5,5-4-10,3-4 2,0-4-33,-1-3 1,1 0-42,-7 0-156,-7-3-69</inkml:trace>
  <inkml:trace contextRef="#ctx0" brushRef="#br0" timeOffset="717743.1652">13487 14906 352,'0'0'31,"0"0"-31,82 0 5,-39-3 62,9-2-21,6-4 23,6 1-52,-2 2-3,-8 1-28,-10 4 1,-9 1-93,-10 0-99</inkml:trace>
  <inkml:trace contextRef="#ctx0" brushRef="#br0" timeOffset="719147.0012">15091 14553 198,'0'0'145,"0"0"-26,0 0-92,0 0-27,0 0-3,0 0 3,0 84 65,0-47-26,3 1-22,0-2 26,1-1-26,-2-4-7,-1 0 2,3-3-4,-4-1-8,0 0 0,0-4 2,0 0-1,-4-4-1,-2-4 0,0-3-1,2-3-17,0-4 18,4-5 0,0 0 5,0 0 3,0-8-8,4-13 0,6-7-4,5-4-12,0-1 15,3 3 1,0 4 0,3 5-8,-1 5 14,2 6-6,-2 6 0,-2 4 1,-1 0-7,-1 6 5,-3 11-1,-5 4-6,-2 2 8,-6 2 0,0 2-6,-20 0 14,-8 0-15,-6-3 7,-1-4-68,4-5-7,4-5-11,8-2-17,7-7 27,4-1 72,5 0 4,3-1 36,0-7 7,0 2 41,5-1-35,10 2-36,6-1 27,4 2-22,5-1 19,3 1 12,1-1-38,3 2 21,1-1-19,0-2-4,1-1-1,-1 3-3,-3 0-6,-6 1 1,-9-1-2,-9 0-2,-6-5 4,-5-2 0,0-1-5,0-1-18,-5 1 23,-7 3 0,0 1 6,3 4 24,2 2-28,-2 2 4,-2 0-6,4 9 2,1 9-2,4 3 0,2 2-3,0-2 0,15-1 5,9-4-2,6-4 2,7 2-2,11-5-39,3-3-115,3-5 19</inkml:trace>
  <inkml:trace contextRef="#ctx0" brushRef="#br0" timeOffset="722406.8538">17252 14724 144,'0'0'120,"0"0"-33,0 0-14,0 0 38,0 0-50,0 0 3,0-27-58,0 27-6,0 5-3,-3 14-1,2 5 4,-1 3 3,2-3 6,0-1-14,0-2 5,5-3 0,8-1-4,2-3 8,4-1-4,3-4 0,0-3 12,3-4-26,-1-2 15,-1 0-1,-1 0 13,-1-5-13,-3-7 2,0-1-4,-2-1 1,-1-3 1,-4 4-7,0-1 7,-5 4-1,-1 3 3,-2 1-2,-3 5 24,0 0-23,0 1-1,0 0 0,0 0-19,0 1 16,0 10 2,3 3 1,3 2 6,1 0-3,1-2-5,-1-1 2,2-2 0,3-1 0,-2-2 0,5-2 0,-3-2-1,0-2 8,2-2-9,-4 0 2,3 0 0,2 0-4,2-12 4,-1-3-10,0-5 9,-3 1-29,-6 1 27,-1 2 1,-6 6 4,0 2 34,0 2-4,0 2-3,-4 1-16,2 0-7,1 1-6,-1 2 0,2 0 0,0 0-5,0 0 0,0 0-26,0 0 7,7 0 8,4 4 15,1-1 1,3 0 0,-5-2-5,1-1 6,-1 0-1,-1 0 3,-3 0 6,3-7-2,-2-6-7,-1-5 0,0-3 11,-1 0-11,-3-3 1,-2 1-2,0 1 12,0-1-16,-8 5 5,-4 1 0,0 6 2,0 3 1,1 2-3,1 5 2,1 1 3,5 0-10,-1 0 2,4 0-7,1 0-2,0 0-26,0 1 13,10 5 22,9 0-2,3 0 5,1-1 0,1-3 3,1 3 2,0 0-2,-3 1-3,0 1 0,-5 2 6,-2 7-12,-2-2 3,-4 6 3,-3 1-5,0-1 6,-3 1-1,-2-3 5,3-2 4,0-2-9,3-3 0,1-1 1,1-1 2,2-2 1,2 1-4,2-3 0,2-1-1,3-2 1,1-2-1,1 0 1,-1 0 9,-4-2-9,-1-10 0,-3-4 14,0-4-4,-2-6-7,1-2-2,1-4 4,1-4-2,1-2-3,-5 5 0,-2 5-7,-5 10 12,-3 9-6,0 4 2,0 5 20,0 0-21,0 12-14,0 12 14,0 8 2,0-2 8,0 0-12,0-1 2,0-2 0,4-2 0,8-1 3,6-4-3,3-4 0,1-2-1,2-6-5,-3-2 3,-2-6-10,1 0 10,-4 0 6,4-17 5,-4-4 10,-1-8-17,-1-4 16,-4-6-14,-1-5-3,0-2 9,2-4-9,-1 1 0,-3-3-1,-1 3 7,0 3-6,-2 4 0,-1 7 0,2 6 17,-2 9-16,-2 7 6,-1 8 10,0 4-13,0 1-1,0 0-3,0 0-27,0 14 24,0 15-13,0 15 16,0 10 3,0 7 6,2 4-15,3-4 6,-1-7 0,3-9 5,1-4-5,2-8 0,3-6 0,0-6-2,0-6 2,2-5 0,-1-3-10,3-7 2,2 0 3,3-3 5,1-14 2,0-6 7,-5-3-9,-2-5 0,-4-3 0,-3-7 12,-2-4-7,1-2 7,0-3-10,2 2 7,-4 6-10,-2 5 1,-2 6 0,-2 9 9,0 5-9,0 8 5,0 6-2,0 3-3,0 0-1,0 6-27,0 21 11,0 14 15,0 10 2,4 3 0,1 2 9,-1-7 5,3-3-12,1-5-2,1-7 0,3-2-2,-2-8 2,1-3 0,-1-6-1,-1-4 6,0-6-10,1-3 1,1-2 4,0 0 9,0-2-3,0-11 3,-2-7 8,0-4-4,-3-1-6,-2-3-7,-1 3 5,-1 1-4,-1 6-1,-1 5 0,0 8 2,0 2-2,0 3-5,0 0-10,0 13-44,0 10 55,-4 5 0,2 0 4,2-4 2,0-3-2,3-3 0,11-1-8,4-6 8,2-4-9,6-3 9,5-4-20,8 0 20,4-1-49,3-15-38,1-5-171</inkml:trace>
  <inkml:trace contextRef="#ctx0" brushRef="#br0" timeOffset="723291.076">19235 14759 38,'0'0'81,"0"0"0,0 0-15,0 0-8,0 0-6,0 0 5,66-3-34,-53-5 2,5-2-23,2-1 16,-3-5-24,6 0 12,-13-3-6,-4 1 13,-3 0-2,-3 0 4,0 0-15,-1 1 14,-8 5-23,-7 2 15,0 4-6,-3 6 0,-4 0-7,0 2 5,-3 16 1,3 2-28,6 3 23,4 0-45,5-2-45,2 1-3,5-2-93</inkml:trace>
  <inkml:trace contextRef="#ctx0" brushRef="#br0" timeOffset="724494.0249">19507 14772 25,'0'0'34,"0"0"18,0 0 15,0 0-17,0 0-9,0 0 16,63-69-17,-53 57-27,2-2 12,-1 3-9,2 0-3,0 1 16,3-1 15,0 2-23,4 1-3,1 1-12,-3-1 5,3 4-11,-5-2 7,-4 3 6,-1 3-13,-3 0 0,0 0-2,-2 13-27,-1 10 29,-2 3 3,-3-1 15,0 1 12,0-4-29,0-4 14,0-3 5,0-1-14,-2-3 0,2-3-6,-1-2 0,1-2 0,0-4 7,0 0-7,0 0 18,0 0-15,0 0 20,6-14 12,7-7-33,4-5 15,5-4-16,0 0-1,2 2 0,-5 5 0,-1 5 0,-6 6 0,-1 6-1,-4 3 0,-2 3 1,1 0-4,3 3 3,2 12-18,1 5 15,2-2 0,-4 3 4,1 0 12,-1-2-10,2-1 6,-1-1-8,2-2 9,2-2-18,3-2-6,3-2-29,0-3-39,-2-5-128,-2-1-180</inkml:trace>
  <inkml:trace contextRef="#ctx0" brushRef="#br0" timeOffset="725396.3475">18546 14568 13,'0'0'53,"0"0"-14,0 0 4,0 0 10,0 0-6,0 0 3,-33-18-8,33 15-19,0-1 34,0 0-10,0-2-14,8 2-17,9-3-16,9 3 0,5 1-3,5 0 17,6 0-17,8 0 3,5-2 0,8 2 23,0-1-9,1 3-3,-1-3 9,-5 1-18,-6 0-2,-9 0 3,-5 2-3,-8-2 10,-13 3-10,-8-1 0,-6 1-3,-3 0-16,0 0 1,0 0-64,0 0-47,-9 5 75,-7 0-63,-4 1-68</inkml:trace>
  <inkml:trace contextRef="#ctx0" brushRef="#br0" timeOffset="725766.171">18440 14295 381,'0'0'120,"0"0"-62,0 0-36,0 0-20,0 0-2,0 0-3,0-13-2,-3 13-117,0 7-43,-1 4-110</inkml:trace>
  <inkml:trace contextRef="#ctx0" brushRef="#br0" timeOffset="727092.3027">20872 14572 48,'0'0'127,"0"0"-36,0 0-6,0 0-55,0 0 25,0 0-31,-42-60 2,24 57 2,-3 1-28,-5 2 2,-3 0-2,5 7 2,-3 6-2,6 3 0,5 6-6,4-1 1,6-2 5,5 3 0,1-3-2,0-1-10,13-2 12,6-1 0,4-2 2,1-5-3,1 0 2,5-6-1,1-2 5,-1 0 6,0 0-20,-8-6 9,-4-9 0,-3-2 10,-3 2-8,-3 0-2,-5 5 32,-2 0-23,-2 3 43,0 3-22,0 0-22,0 4 20,0 0-28,0 0-7,0 0 1,0 7-20,3 8 26,3-2 0,2 1 3,2-2-5,-1-3 2,3-2 0,3-1-10,0-1 15,4-4-10,2-1 3,1 0 0,2-4 2,0-11 0,-3-4 0,-6 0 6,-5-1 6,1 1-12,-4-1 17,-2 3-13,1 3 29,-2 2-31,2 4-1,-2 3 2,-2 4 2,2 1-10,3 0 0,4 4-5,3 12-3,2 2 15,-2 1-2,2 2 8,0-1 6,2-2-14,-3-1 0,0-2 1,-4-4-8,-2 0 7,-6-2 0,-3 0-2,0 2-51,-17-1 43,-11 1 8,-8-1-21,0 1-21,-1-4-49,4-2-57,5-5-92</inkml:trace>
  <inkml:trace contextRef="#ctx0" brushRef="#br0" timeOffset="732315.3328">22913 14146 107,'0'0'81,"0"0"6,0 0-13,0 0-4,0 0 11,0 0-32,0 0-4,-3-6 6,3 6-36,0 0 13,0-2-28,0 2-11,6-3 7,16 2 4,9 0 6,11-4 5,9 1 0,6-3-11,4 2 0,-3-1 2,-3 1-6,-6 3 4,-10-1-15,-4 3 1,-10 0-68,-6 0-36,-10 8-120</inkml:trace>
  <inkml:trace contextRef="#ctx0" brushRef="#br0" timeOffset="732716.9293">23223 14145 73,'0'0'147,"0"0"-71,0 0 2,0 0 3,0 0-14,0 0-9,-4 0-49,4 0-9,0 15-4,-2 11 4,1 5 24,-2 8 10,-5 2-13,4 0 5,-4 1-24,2-3-1,3-2-1,-1-4 6,1-1-12,-3-3 1,-1-5-37,-1-5 26,-1-3-32,2-6-28,2-4-62,5-6-163</inkml:trace>
  <inkml:trace contextRef="#ctx0" brushRef="#br0" timeOffset="733588.0119">23612 14178 13,'0'0'101,"0"0"-20,0 0 0,0 0-4,0 0 3,0 0 28,36-69-49,-36 69 3,0 0-57,0 3-5,0 22-2,0 11 2,0 8 14,0 0 17,0-2-29,0-3 10,0-4-12,0-3 3,0-1-1,0-6-2,0-1 0,0-2-2,0-6-52,0-5 10,0-4-56,0-5-33,0-2-14,0 0-20</inkml:trace>
  <inkml:trace contextRef="#ctx0" brushRef="#br0" timeOffset="733935.7159">23644 14247 94,'0'0'116,"0"0"-20,0 0-75,0 0 22,40-77-22,-21 63 15,1 3-11,1 1-23,0 5 38,-3 0-21,1 1-4,2 2-12,3 2-2,6 0-1,1 0 0,-1 0-23,-3 0 14,-8 0-41,-8 3 7,-5 2 11,-6 3-80,0 2-16,-2-1-3</inkml:trace>
  <inkml:trace contextRef="#ctx0" brushRef="#br0" timeOffset="734236.5349">23757 14352 60,'0'0'79,"0"0"14,0 0-6,0 0-3,0 0-17,0 0-41,0 2 3,12-2-15,8 0 12,5 0 3,0 0-23,2 0-6,-5 2 0,0 2-5,-5 3-5,-6 1-29,-3 5-38,-8 3-43,0 0-48,-10 1-13</inkml:trace>
  <inkml:trace contextRef="#ctx0" brushRef="#br0" timeOffset="734526.3823">23696 14590 135,'0'0'87,"0"0"-73,0 0-9,0 0 49,0 0 14,0 0-22,69 5 18,-32-5-38,2 0-17,-2-5-3,-2 2-6,-6 0-26,-3 2-54,-4-1-64,-4-2-98</inkml:trace>
  <inkml:trace contextRef="#ctx0" brushRef="#br0" timeOffset="735459.9374">24330 14166 105,'0'0'119,"0"0"-17,0 0-37,0 0-4,0 0 1,0 0-47,-1-5-10,-1 27-10,2 7 10,-1 5 5,-4 2 32,1-2-29,-1 1 2,5-1-15,0 0 0,0-4 8,0-2-8,-3-2-13,2-4-20,-4-4-51,-1-4-7,2-5-12,-1-6-51</inkml:trace>
  <inkml:trace contextRef="#ctx0" brushRef="#br0" timeOffset="735931.2986">24302 14229 59,'0'0'70,"0"0"31,0 0-4,0 0-39,0 0 7,0 0-35,25-36-15,-16 43-7,7 11-3,10 7 6,-4 1 10,4 3-15,-1 3 13,-4-2-17,1-2-2,-1 0 18,-3-3-11,-3-5-7,-3-2 0,-2-6 2,-1-2-4,-3-4 2,1-2 0,-5-3 1,3-1 7,-2 0-7,1 0 53,5-5-22,1-9 9,-2-4-25,0-7 7,-2-2 18,1-5-40,-1 0 7,-2-2-8,1-1 1,-2 3-9,1 0 3,-2 6-25,-2 7 29,0 5-36,0 8-6,0 6 6,0 0-135,0 0-172</inkml:trace>
  <inkml:trace contextRef="#ctx0" brushRef="#br0" timeOffset="736818.165">25100 14191 172,'0'0'116,"0"0"-51,0 0-35,0 0-29,0 0 6,0 0 26,-8-43-33,-6 40 19,-3 0-16,-2 3-1,-3 0 8,3 0-7,5 0 2,2 0 7,3 7-7,1 4-10,4 7 5,2 0-5,2 3-1,0 3 4,0 2 2,15 1 1,2 3 5,3 0 5,3-1-2,-4-1 1,-2-1 9,-5-4-14,-5-2 0,-1-3-5,-5-6 3,-1-2-3,0 0 1,0-3 8,-13-1 51,-6 0-25,-7-4-3,-4-2-2,1 0-29,0 0 9,7 0-10,1-10-9,3 0-4,3 1-35,5 0-20,4 5-34,6 0-59,0 3-109</inkml:trace>
  <inkml:trace contextRef="#ctx0" brushRef="#br0" timeOffset="737382.0451">25412 14232 59,'0'0'7,"0"0"14,0 0 5,0 0 29,0 0 22,0 0-7,-3-62-19,0 62-14,-5 0-34,-6 16-3,-5 9 7,-4 5 0,0 3 20,5 5 9,2 1-13,7-2-1,4-1-14,5-5-16,0-7 11,2 0-3,10-6 4,6-4-1,6-7-3,6-4 15,4-3-10,6 0 18,-1-5-22,-5-11 0,-7-1 23,-8-5-23,-6-1 29,-7-4 28,-6-3-55,0-1 13,0 0-14,-14 1 4,-4 5-5,0 2-1,-1 7-28,-2 7-10,0 7-62,-1 2-67,1 0-81</inkml:trace>
  <inkml:trace contextRef="#ctx0" brushRef="#br0" timeOffset="738054.0807">25761 14114 351,'0'0'83,"0"0"-82,0 0-2,0 0-13,0 0 11,0 0 3,6 114 51,-6-75-3,0-3 11,-6 0-48,5-3 7,-2-1-18,0-4 0,3-4-10,0-4 10,0-5-42,0-3-15,0-6-48,0-6-18,0 0-64</inkml:trace>
  <inkml:trace contextRef="#ctx0" brushRef="#br0" timeOffset="738544.2021">25813 14160 91,'0'0'82,"0"0"25,21-100-42,-6 72-45,3 5 38,1 8-15,-2 0-10,0 6 37,0 3-51,4 6 7,1 0-15,1 3 6,1 18-23,-5 9 6,-7 8-6,-9 2-3,-3 4 10,-15-5-1,-15-3 21,-3-5-16,2-8-4,2-4-1,6-7 0,3-3-6,7-6 6,2-2 0,3-1 12,5 0-1,0 0-11,3 0 0,0 0 11,0 0-14,1 0 3,15 11 0,9 3-2,6 0 7,-1 4-8,-1-1 3,0 0 0,-4-1 0,0-1 0,-2-1 0,-7 1 0,-4-3-36,-5 0-6,-4 0-39,-1-1-2,1-3-26,-1-2-46</inkml:trace>
  <inkml:trace contextRef="#ctx0" brushRef="#br0" timeOffset="739161.4903">27090 14092 306,'0'0'111,"0"0"-21,0 0 5,0 0-61,0 0-3,0 0-31,0 0-32,0 30 32,0 8 0,0 1 10,0 0 19,0 0-22,0-1-7,0-2 0,0-2 6,0-3-21,0-4 15,0-3-43,0-5-16,2-4-87,2-9-42</inkml:trace>
  <inkml:trace contextRef="#ctx0" brushRef="#br0" timeOffset="739562.605">27140 14173 182,'0'0'91,"-2"-77"-15,2 41-15,0 5-1,5 3 11,9 5 12,1 4-78,8 3 9,0 7-14,3 1 5,0 5-5,-1 3 10,0 0-4,-1 0 0,0 17-2,-6 8-4,-2 7 0,-7 3-10,-7 0-4,-2-6 17,0 0-3,-10-3 17,-12-2-8,-9-5-9,-8-1 0,-4-2 3,4-6-19,3-2 12,8-3-16,7-2 2,9-1-107,7-2 21,5 0-10,0 0-94</inkml:trace>
  <inkml:trace contextRef="#ctx0" brushRef="#br0" timeOffset="740164.2418">27650 14038 269,'0'0'67,"0"0"-9,0 0-35,0 0-23,0 0-11,0 0 11,0 86 30,0-44 58,0 0-54,0-4 1,0-2-8,0-3-26,-3 0 5,3-3-6,-3-2 0,0-5-2,-3-7 2,1-2-31,2-5-54,3-4-46,0-5-8,0 0-21</inkml:trace>
  <inkml:trace contextRef="#ctx0" brushRef="#br0" timeOffset="740696.8532">27693 14110 11,'0'0'107,"0"0"18,19-81-4,-11 58-27,1 4-37,7 2-13,5 4-34,6 2-6,7 6 25,-3 5-27,-1 0 26,-7 13-28,-7 12 5,-2 7-12,-4 6 6,-7-1 1,-3 1-8,0-6 12,-19-1-4,-10-4 13,-6-5-10,-6-5 5,3-6-8,6-6 0,8-3 18,8-2-13,5 0-5,7 0 12,4 0-2,0 0-18,0 0 8,0 0-5,0 0-3,10 1 1,11 15 7,5 2 0,2 1 9,2 4-12,-3-4 3,0 2 0,-4-1 2,-3-2-2,-2 0 0,-8-3-1,-1-1-10,-6-2-15,-3-1-16,0-4-17,0 1 27,0-4-18,-2-1 24,-2 0 26,0-2-77,1-1-61</inkml:trace>
  <inkml:trace contextRef="#ctx0" brushRef="#br0" timeOffset="741514.6829">28309 14017 95,'0'0'84,"0"0"5,0 0-20,0 0 7,0 0 18,0 0-73,8-24-21,-11 37-32,-11 14 32,-4 11 10,-4 3-10,0 1 8,-1 0 17,4-2-23,5 0 6,5-1-8,9-6 0,0-1-3,3-7 3,14-4 0,-1-6 5,5-4 3,-3-7-6,6-4 2,3 0 17,-1-1 17,3-13-14,-2-4 7,-8-3 7,0-4-26,-6-4 36,-2-3-22,-5-2-19,-3-2 17,-3-1-23,0-2 3,0 3-4,-3 1-10,-8 6 3,0 6-35,-3 8-16,0 7-4,-3 8-82,4 0-111</inkml:trace>
  <inkml:trace contextRef="#ctx0" brushRef="#br0" timeOffset="744237.235">28842 13937 170,'0'0'137,"0"0"-18,0 0-49,0 0-8,0 0-5,0 0-57,0 0-1,0 17-19,-3 14 20,-3 7 28,0-1-12,-2-1-8,2 1 15,1-4-12,-1-2-11,1 0 0,-1-1 5,0-2-6,-3-2 1,2-4-15,-2-2 15,0-4-68,-2-1-40,1-5-65,2-6-55</inkml:trace>
  <inkml:trace contextRef="#ctx0" brushRef="#br0" timeOffset="744685.7229">28678 13904 151,'0'0'33,"0"0"44,0 0-43,0 0 2,107-63 46,-73 55-50,1 3 15,-2 5 2,-2 0-48,-1 14 38,-2 13-38,-1 8 5,-2 7 30,-2 6-32,-1-1 7,-8 0-11,-3-4 4,-5-4-9,-4-1 5,-2-3 0,-3-1 5,-22-2 9,-11-3-14,-6-5 6,-4-6 4,1-5-2,0-4-8,11-5 5,4-2-5,6-2-5,6 0-1,2 0-9,5 0-35,4-7-5,0-1-105,5-1-79</inkml:trace>
  <inkml:trace contextRef="#ctx0" brushRef="#br0" timeOffset="745340.2389">29412 13955 255,'0'0'104,"0"0"-10,0 0-92,0 0 17,0 0-19,0 0-12,-15 57 12,12-15 20,-5 0-8,2 0 35,5-2-42,-10-6-4,11-2-1,0-2 4,3-3-13,15-3 9,-1-3 0,-1-5 3,7-9 11,-1-6-14,5-1 17,-3 0-17,-2-13 23,-1-5 1,-4-1 11,-3-6 31,0-1-60,-4-3 32,1-4-18,-2-5-14,2-3-12,4-2-5,-3 0-16,-3 6 19,-3 5-54,-4 13 9,-2 8-38,0 7-67,0 4-96</inkml:trace>
  <inkml:trace contextRef="#ctx0" brushRef="#br0" timeOffset="745819.6084">30156 13962 225,'0'0'4,"0"0"3,0 0-7,0 0 0,0 0 15,-1-79 34,-16 76 8,-4 3-39,-5 0-17,-9 15 17,-5 10-18,-5 9 3,3 2 34,3 0-30,8 1 20,6-1-7,9-1-16,8 0 4,7-5-5,1 0 7,1-3 5,11-1-12,6-4-3,1-2 5,1-3 0,8-6-5,3-1 4,4-6-3,1-3 2,2-1-3,-5 0-37,-5-4-19,-3-8 4,-3-1-54,-5-4-98</inkml:trace>
  <inkml:trace contextRef="#ctx0" brushRef="#br0" timeOffset="746621.764">30455 13937 92,'0'0'204,"0"0"-155,0 0 8,0 0 1,0 0-18,0 0-15,0-14-25,6 14 0,10 0 9,8 0-1,11 0 12,12 0-7,3 2-12,7-1 13,-1-1-12,-7 0-2,-7 0 0,-13 0 0,-6 2-20,-8-2-74,-5 0-89,-8 0-81</inkml:trace>
  <inkml:trace contextRef="#ctx0" brushRef="#br0" timeOffset="746939.8676">30721 13920 208,'0'0'85,"0"0"-76,0 0 8,0 0 54,-31 86-11,26-60 16,-2-2-15,4 1-37,-1 1 4,-1-2-9,1 3-19,-2-1 14,0-1-11,2 1 2,-4-2-3,0 0-2,0 2 0,0-4-19,2-1-16,2-1 10,1-4-77,3 0-56,0-7-32</inkml:trace>
  <inkml:trace contextRef="#ctx0" brushRef="#br0" timeOffset="756534.1341">31717 14197 61,'0'0'109,"0"0"-44,0 0 5,0 0 8,0 0-38,0 0 11,0 0-3,0-7-31,0 7 26,0 0-35,0 0 3,0 0-6,0 0-3,0 0-4,-8 0 2,-2 3-5,-2 4 0,1 4 5,-2 1 0,3 3-4,-1 0 5,1 4-1,4-1 0,1 4-11,4-3 1,1 1 4,0-4 6,0-2-13,7-2 13,2-1 0,6-2-4,0-3 14,1-2-1,-2-3-2,1-1 0,-2 0 22,0 0-26,3-5 11,-4-8-3,-1-2-2,-3-4-4,-2-4-3,-1 2 2,-1-1 8,-3 1-11,-1 3-1,0 1 0,0 2-10,0 3 7,0 1 3,-1 4 0,-3 1 8,2 1 7,2 2-15,0 2 0,0-1-16,0 1 15,0 1-23,0 0 13,0 0 1,0 0-11,0 0 14,0 0 5,0 0-7,0 0 2,0 0 6,0 0 1,6-3 21,3-3-13,3-3 7,-1-2-15,6-4 11,-1-3-9,1-4-1,2-4-1,-2-2 40,1-4-37,-3 2 12,-4 0-15,-3-1 12,0 9-2,-1-1-6,-3 5 2,-2 8 21,-2 3-12,1 5-15,-1 2 0,0 0-6,0 0-1,0 0-2,0 0 4,0 0-7,0 15-10,0 12 22,-1 7 0,-8 10 7,1 3-5,-5 2-2,0 3 3,2-1 15,-1 3-6,5 3-12,-4 3 2,2 1 14,-1-4-23,-1-3 7,7-3 0,1 1 8,3-5 1,0 0-9,0-2 5,0-6 2,0-4-13,0-7 6,0-5 0,0-9 7,0-8-7,1-3 0,-1-3 13,3 0-11,0 0 49,2-11-4,1-10-45,3-4 4,-3-1-6,-2-2 0,2-1-5,-3 2-3,0 1-1,3 3 6,-3 4 3,0 1 3,2 2 5,-1 2-8,2 0 0,7 4-18,4 0 15,11 5-32,7-1-13,1 3 20,-1-1-33,-2 4-7,-6 0-27,-8 0-174</inkml:trace>
  <inkml:trace contextRef="#ctx0" brushRef="#br0" timeOffset="763190.9117">4584 16543 32,'0'0'194,"0"0"-113,0 0-37,0 0 3,0 0 29,0 0-16,0 0-11,-1-46-22,-5 40-16,-3 0-1,-3 2-10,3-1 0,-3-1 0,0 3 6,-1 2-12,-1-1 6,-2 2 0,-2 0 8,2 0-6,-1 0-2,-2 5 0,1 2 0,-3 5 0,3 5-3,-3 2-5,3 4-1,3 3 6,2 1 3,7 1 0,0 1-10,4-2 5,2-3 5,0-3-23,5-3 18,9-1-7,5-4 12,0-4 0,7-4-12,-1-5 12,5 0-11,-2-6-23,-1-12 9,-5-2-30,-2-3 37,-5-1 10,-5 2 15,-2 0-7,-3-3 0,0 1 6,-4 4 15,-1 4-9,0 4 28,0 6 33,0 1-42,0 2 11,0 3-19,0 0-23,0 0-7,2 16-51,4 3 58,0-1-4,6 0 5,0-1-3,0-4 0,3-1 2,-3-1-4,1-2 4,-1-5-2,0 1 0,3-5-21,0 0 23,3 0-21,-1-8 21,0-5-3,-4-5 3,1-2 0,-2-3 8,3 1 1,-2 0-9,2-1 3,0 7 12,-2 2 9,-2 5-19,-5 3 5,0 6-4,6 0-5,0 0-2,-1 8-7,0 5 8,1 2-1,-2 1 1,-2 1 0,-2 0 0,0-4 8,-3 2-14,4-1 9,-4-4-6,-3-2 3,0-4-4,3-2 4,-3-2 0,3 0 0,-1 0 0,-2 0 5,3 0 17,-2-10 17,4-4-37,1-4-1,4-2-1,-1-1 4,4 2-9,-1 0 5,-1 7-2,-1 3-5,-4 5 7,0 4-5,0 0 3,2 0-29,2 10 30,-4 4-10,3 4-8,-3-1 17,1-1-9,-1-1 11,-1-3 7,1-1-2,0-2-10,-2-4 5,4 0 0,1-1-7,0-4 15,7 0-5,1 0 4,2-2 0,0-9-4,-4 1-3,0-5 0,-6 0 0,0-3 1,1 2-1,-4 0 6,2 1-1,-4 6-9,-2 0 5,-2 9-1,0 0 19,0 0-19,0 0-23,0 6 9,0 4 7,1 2 7,1-1 0,5-2 7,-4-1-10,5-1 3,1 0-1,2-2 1,3 0 3,4-4 5,-2-1-7,5 0-1,-6 0 0,0-4 3,-3-4-3,-4 1 11,-4 2-8,-1 2 23,-3 3 33,0 0-20,0 0-25,0 0-14,0 6-14,0 15 2,0 7 12,0 7 2,0 6 2,0 3 0,0-1 19,0 4-23,-2 0 0,-8-1 10,-2-2 0,3-7-10,-3-8 0,5-9 0,-1-12-10,8-4-2,-3-4 12,-1-2 19,4-14-19,-3-7 0,3-1 12,0-1 9,0-6 0,10 0-19,7-2-2,2 1 0,8 2-19,1 3-15,6 6-42,2 1-52,-6 3-86</inkml:trace>
  <inkml:trace contextRef="#ctx0" brushRef="#br0" timeOffset="764742.3445">6546 16714 167,'0'0'441,"0"0"-413,0 0-28,0 0 12,0 0-12,0 0 0,-4 0-10,4 0 9,0 0-15,7 0 16,10 0 10,5 0-2,6-6-13,2-4 5,3-4-27,-3-1 7,-5-1-35,-2-6 14,-7 3 32,-4-2-11,-9-1 20,-3 1 0,0 0 5,0 3 23,-4 3 5,-1 5 12,-1 1-2,6 5-32,0 3 0,0 1-11,0 0-27,0 6 8,21 12 6,6 0 13,7 2-6,-1 1 18,-2-1-11,-3-2-1,-6 1 2,-6 1-2,-7-1 0,-6 3-1,-3-1-11,-6 0-21,-13-2 33,-7-4 0,-1-3 3,6-6-2,1-3 2,3-1 28,1-2 9,1 0-36,3 0 17,4 0-11,7 0-6,1 0 16,0 0-20,0 0-13,9 0 12,10 0-7,8-3 8,9-4 0,-2 0-9,2-2 6,1-3-32,2-4-6,1-4 19,9-4-20,4-6 35,-1-2-6,-3-5 13,-13-1 8,-9-1 2,-12-7 60,-5 0 5,-4 1-39,-3 0 1,-3 7 7,0 6-1,0 5 18,0 5-31,-6 7-8,3 6-10,-1 6-5,4 3-14,0 0-2,0 10-42,-3 25 13,3 14 38,0 15 0,0 2 0,0-3 12,0-6-14,0-10 2,3-9 0,9-10-9,0-2 9,5-6-2,3-6-15,4-3-29,6-7 7,3-4-21,4 0-77,-2-16-166</inkml:trace>
  <inkml:trace contextRef="#ctx0" brushRef="#br0" timeOffset="765027.5425">7070 16347 35,'0'0'139,"0"0"-89,0 0-26,0 0 43,0 0 18,122-33-30,-71 28-37,4 1 28,0 2-6,-2 1-36,-4-1 12,-10 2-16,-9 0-20,-10 0-56,-9 8-100,-4 0-31</inkml:trace>
  <inkml:trace contextRef="#ctx0" brushRef="#br0" timeOffset="766765.5611">7905 16537 185,'0'0'63,"0"0"-6,0 0-9,0 0 15,0 0 9,0 0-38,0 0 2,-38-50-36,23 50-2,-6 0 2,1 1 2,-2 13 0,1-1 10,5 5-11,1 2-1,4 3 0,2-1-7,4 1-3,2-4 8,3-1 2,0-4-10,0-4 2,7 0 8,3-4 0,2-4 9,5-2-8,2 0 1,2 0 2,4-8 4,-4-6-2,-7-3-6,-4-1 0,0-1-1,-2 0 1,0 3 0,-4 4 0,-2 3 23,-1 6-18,-1 2 58,0 1-45,0 0-17,3 0-2,0 0-20,4 4 17,1 8-10,1 0 21,4 0-7,-1-3 0,0-1 3,0-3-2,4 0-1,1-1 0,2-4-9,4 0 8,4 0-3,-5-7-11,0-6 8,-4-7 3,0-4 4,-1-6 0,-3-5 29,0-5-25,1-5 23,-3-2-3,-1 2-13,-6 6-8,-5 5 3,0 6 7,0 5 19,0 5-23,0 6-5,-2 6-4,1 3 10,-1 3-23,2 0 5,0 0-25,0 16 19,0 10-9,0 7 23,0 8 0,0 4 7,0 3-12,0 1 5,8-4 0,-2-6 0,3-6 5,-2-6-5,1-6 0,1-3 0,0-4-6,0-2 4,1-5 2,2-1-6,3-4 20,4-2-12,-1 0 2,3-5 8,3-12-12,2-4 0,2-7 0,0-2-3,-1-3-14,-5 1-6,-8 7 19,-7 3-20,-7 8 22,0 4 4,0 5 35,-7 2-5,-4 3-31,-2 0-1,-5 16 0,3 7-2,2 2 0,5 2-6,2-2 8,6-3-2,0-2-5,0-5 7,8-2-2,4-1 6,1-3-9,2-3-2,6-3 2,1-1 1,9-2-39,-2 0 31,1-6 7,-2-12-66,-7-6 22,0-5 16,-9-3 33,-3-1 0,-5 2 0,2 5 0,-3 7 63,-1 6-15,-2 8 34,0 3-44,1 2-24,4 0-14,1 10-16,5 13 16,5 1-3,0 2 11,-3-2-8,2-2 0,-4-1 1,-4 1-7,-1-3 4,-6 2 2,0 0-5,-9 2 5,-18-2-21,-7-2-8,-8 0-47,-4-7-30,1-8-113</inkml:trace>
  <inkml:trace contextRef="#ctx0" brushRef="#br0" timeOffset="767157.4756">7949 16380 206,'0'0'163,"0"0"-118,0 0-45,0 0 35,92-30 21,-46 22-41,10 2 17,5-3-23,0 2-7,-6-1 9,-6 1-4,-4 2-14,-6 5 7,-5 0-93,-11 0-6,-7 0-82</inkml:trace>
  <inkml:trace contextRef="#ctx0" brushRef="#br0" timeOffset="768385.8711">9705 16035 128,'0'0'115,"0"0"-16,0 0-21,0 0-36,0 0 9,0 0-51,0 0 5,-8 30-5,-5 12 11,2 10 29,2 9 6,2 6-17,1 3 6,6 0-24,0-9-5,0-8 14,0-10-20,15-3 0,0-7-2,4-6 5,5-3-13,1-8-1,5-1-35,1-4-17,2-6-79,-3-4-86</inkml:trace>
  <inkml:trace contextRef="#ctx0" brushRef="#br0" timeOffset="778143.3323">10395 16327 20,'0'0'80,"0"0"-21,0 0 4,0 0 15,0 0-34,0 0 0,0 0-3,-46-33-24,37 33-2,-1 0-15,1 0 0,-2 1 2,0 12-2,-3 2-2,5 3-1,-1 3 1,2 2-2,2 2 4,2-1 0,1 2 0,1-5-4,2-1 2,0-2-9,0-5 9,0-2-9,6-6 11,3 0 0,2-3-5,5-2 10,3 0 0,1-7 1,2-8-4,-3-3 15,0-1-11,-3-2 3,-6 1-4,1-3 4,-2 0-5,-5-1-4,2 3 1,-3 4 16,-1 5-9,1 6 28,-3 3 3,0 1-18,0 2 16,0 0-37,0 0-16,0 13 11,0 7 5,0 1 2,0 1 0,0-3 3,3-3-10,-2-2 3,8-2 2,-3-2-11,5-2 3,2 1-15,-1-3 2,0-1-16,3-2 24,0-3-6,1 0 4,-1 0 5,3 0 10,-6-11 0,6-4 4,-3-4 10,1-3-9,2 1 13,-6 2-2,0 2 36,1 4-23,-1-1-17,3 7-6,-6 2-2,3 2-8,0 3 1,-2 0 3,-2 0-7,5 15 0,-8 6 7,-4 0-11,1 3 12,-2 1-1,0-7 0,0-3 2,0-5-8,-3-2 8,1-5-2,2-3 15,0 0-14,0 0 12,0 0-3,0-5-7,0-10 22,2-3-23,7-1 1,2-4-3,3 3-4,4 2 1,-5 4 3,1 4 0,-1 4-1,-4 5 1,6 1 0,2 0-8,2 0 13,3 9-10,-4 3 5,3 2 0,-3 0 2,-2 4-2,-2-4 0,1 3 0,-5-1-10,2-1-3,-3 0-29,-1-1-39,-1 0-12,2-4-109</inkml:trace>
  <inkml:trace contextRef="#ctx0" brushRef="#br0" timeOffset="778710.1225">11449 16407 62,'0'0'143,"0"0"-90,0 0-36,0 0 0,0 0 17,0 0 6,-32-57-8,16 57 7,-2 0-37,-4 0 13,-1 19-14,0 4 2,3 1 19,5 0-22,6-1 13,3-2-13,6-3-4,0-3-2,0-2-2,8 0 8,8-5 0,2-1 0,3-6 0,3-1-3,-2 0-21,2-11 17,-3-8-5,-3-7 12,0-4 4,-5-8 0,2-5-1,-1-7 11,2-1-14,-4 1 21,0 4 4,-8 2 20,-2 7 37,-2 3-15,0 11-9,0 6-19,0 9-22,-2 8 11,1 0-28,-2 12-19,-3 23-6,3 13 21,-5 6 8,5 5-3,3-1 10,0-2-19,0-4 8,11-9-43,10-7 12,1-6-42,6-2-48,4-10-89,0-8 68</inkml:trace>
  <inkml:trace contextRef="#ctx0" brushRef="#br0" timeOffset="780018.1503">12154 16416 313,'0'0'0,"0"0"-4,0 0 1,0 0 6,0 0 12,0 0 27,41-6-21,-21-3 11,2-2-31,0 3 1,2-6 2,-1-3-4,-1 1-6,-5-4-12,-3 5 8,-5 0 9,-8 6 1,-1 3 0,0 2 43,0 0 1,0 3 12,0 1-44,0 0-6,-3 0-6,-4 11-8,2 10 8,-1 0 7,3 1 2,3 1-14,0-4 5,0 1-1,6-1 1,5-1 0,2-7 0,-1 0 0,3-5 0,0-2-9,3-4-1,-2 0-11,2 0 16,-1-6-15,-4-6 20,2 2 7,1-5-3,-2 1-4,2-3 1,-1 1 6,-2 1 24,0 1-7,-2 5 20,-3 3 5,-2 3-47,-3 2 9,1 1-11,1 0-7,5 3-4,-1 9 11,0 1 0,-3 4-3,0-1 1,-5-2 1,-1-1 0,0-2 1,0-5-5,0-1 7,0-4-2,0-1 1,0 0 10,0 0-11,0 0 0,3-1-3,5-17-1,1-7 4,3 4 0,0 0-10,-3 4 18,6 6-8,-2 0 0,2 4 6,-1 2-3,-1 5-1,0 0-1,2 0-1,-1 2 8,-1 9-8,-1 5 0,0-2 0,-3 2-9,-2 4 9,-2-2 0,-2 1-4,-2-3-5,-1-1-18,0-4-8,0-2-24,0-3 0,0 0-50,0-1 11,0-5-48</inkml:trace>
  <inkml:trace contextRef="#ctx0" brushRef="#br0" timeOffset="780362.9386">12392 16083 466,'0'0'40,"0"0"-40,0 0 26,0 0-22,0 0 18,0 0 26,-9-26-48,9 26-9,0 0-101,0 0-165,0 0 63</inkml:trace>
  <inkml:trace contextRef="#ctx0" brushRef="#br0" timeOffset="781638.1023">14016 16205 128,'0'0'63,"0"0"-41,0 0 1,0 0-23,0 0 16,0 0 31,-86-27-33,69 27 25,-5 0-12,-2 9-12,3 5 15,2 1-2,1 6-1,3 1 8,6 3-31,0 0 14,6-1-1,3-1-17,0-2 10,2-2-10,12-2 0,2-5 6,4-2 4,3-3-10,1-4 3,6-3-3,1 0-13,2 0-89,-3 0-35,-4-10-83</inkml:trace>
  <inkml:trace contextRef="#ctx0" brushRef="#br0" timeOffset="782835.1503">14343 16243 97,'0'0'145,"0"0"-25,0 0-39,0 0 4,0 0-30,0 0-38,-71-38-1,54 38-16,2 9 0,2 10-2,-3 2 5,5 2-3,0 0 0,3 0 4,3-2-9,4 0 0,1-1 5,0-4-12,4-3 6,9-2-6,1-5 11,4-3-34,1-3 2,4 0-5,-1-6-9,-4-8 20,-5-2 1,-5 0 26,2-4 1,-1 0 6,0 4 7,-1 1-7,-3 4 18,0 4 5,-5 4-18,0 3 44,0 0-26,0 0-30,0 0-16,0 4-11,1 10 27,5 2 13,2-1-8,1-1-5,0-3 0,0-3 7,1 0-10,5-3 3,0-4-6,3-1-3,3 0 2,-5-9-4,5-12 8,-4-5-15,-3-2 18,-2-1 1,-5-1 5,0 3 46,-4 3-20,-2 3 11,2 7 8,-1 7-18,-1 5 9,-1 2-41,3 0 5,3 0-12,6 16-14,3 6 20,1 4 0,1-3 7,1 3-11,-2 1 4,-1-1 0,2 2-1,-4 1 9,-7-4-16,-6-2-15,-3-3-34,-16-7 41,-3-4-10,3-4 21,6-5 4,-2 0 2,6 0 9,-1-2 32,4-2-19,1-1 22,4 2-32,1 0-10,0 3 26,0-1-29,0 1-1,9-2 0,13-4 2,9 1-1,7-1 0,3 1 1,0-2-14,-4-1 13,-3-6-12,-4-4 11,0-2-23,-5-2 18,-3-1-13,-8-1 19,-5 2 15,-6 2-11,-3 0-1,0 7 33,0 1-36,-3 6 11,0 3-6,-1 3 7,-2 0-12,-2 9-9,-4 10 9,3 5 0,3 2-1,5-1 0,1-2 1,0-4-16,3-2 12,12-2-34,7-2 14,5 0 6,4 2-56,4-3-27,-6 0 60,0-3-106</inkml:trace>
  <inkml:trace contextRef="#ctx0" brushRef="#br0" timeOffset="784541.4873">15724 16150 206,'0'0'96,"0"0"-45,0 0 16,0 0-28,0 0-38,0 0 6,-38 22 6,30-2-8,4 1-1,1-3 0,3 2 9,0-2-13,0-3 0,4 1-1,5-5 1,6-1 0,-1-2 1,2-7 2,-1 1 9,-2-2-8,-1 0 7,-3 0 6,2-12-12,-2-5 9,-2-1-14,3-3-6,-4 0 5,-4 0-4,-2-2 5,0 6-4,0 6 3,-10 0 1,-1 5 34,2 0-27,3 4 17,2 1-17,3 1-6,1 0-2,0 0-5,0 0 5,0 3-10,0 3 1,7 0 7,5 2-7,4-2 10,1-3 4,2 0-2,-3-3-4,2 0-5,-1 0 7,1-3-4,-1-10 7,-2-3-3,0-7 8,0-3-1,-1-6 2,1-4-2,-3 1-2,-2-1 13,-4 6-15,-6 6 16,0 6 12,0 9-24,0 2 18,0 7-13,0 0 0,-5 7-12,-3 20-6,0 13 6,1 12-2,0 5 17,1 0-14,2 2 9,1-2-6,2 0 20,-1-1-24,2-4 2,0-2 0,0-2 8,0-7-17,0-5 7,0-6 0,0-6 5,0-7-5,0-3 1,-3-7-2,2-4 10,-1-2-18,2-1-2,0 0 11,0-1-9,0-14 9,-1-7-11,-1-1-5,1-6 24,-4 2-8,1 0 3,-4 1-1,1 2 31,2 3-32,5 0 6,0 3-7,0 4 1,0 0-2,11 6-14,8-2-30,9 2 24,5 3-50,3 4-13,-1 1-50,-6 0-145</inkml:trace>
  <inkml:trace contextRef="#ctx0" brushRef="#br0" timeOffset="786060.9066">17279 16122 145,'0'0'153,"0"0"-74,0 0-30,0 0 3,0 0-28,0 0 16,-82-46-13,63 46-22,-7 18-5,0 3 0,2 2 2,6-1 14,3-1-13,4 0-3,5 0 12,5-1-9,1-2-3,0-2 0,6-3-14,9-3 3,4-4-4,5-4 15,1-2-9,3 0 16,0-14-7,-1-3 0,-4-2 0,-3-1 15,-7 2 4,-2 0 1,-3 7 43,-3 1-41,-3 6 23,-1 2 4,-1 2-33,0 0-16,0 14-24,0 14 24,0 10-4,0 7 21,-5 1-12,-6 3-5,2-4 8,-3-3 0,-1-2-5,0-9-3,-1 0 4,2-5-4,-1-5-7,2-4-18,2-7-20,1-5 35,2-5-14,1 0 24,0 0-5,3-9 5,2-9 0,0-3 3,0-2-3,18-3 31,7 0-26,4-2-4,7 1 5,1 0 3,-1 0-9,-2 3 0,1-1 3,-2 2-6,-1 0 6,0 3-3,1 1 0,-4 2-27,-2 4 20,-3 1-2,-5 1 8,-4 2-6,-6-1 7,0 4 0,-4 0 23,-4 1-13,1 2 3,-2 0-6,0 3 2,0 0-4,0 0-5,0 0 0,0 10-9,-3 1 5,3 4 4,0-1 0,0 1-6,10-2 4,3 0 2,5-3-21,2 1 8,0-2-92,-3-2-105</inkml:trace>
  <inkml:trace contextRef="#ctx0" brushRef="#br0" timeOffset="786346.1093">17615 16111 627,'0'0'0,"0"0"-18,0 0-10,0 0 28,0 0 29,0 0-9,0 0-20,-8-35-13,7 37-126,1 9 50,0-1-72</inkml:trace>
  <inkml:trace contextRef="#ctx0" brushRef="#br0" timeOffset="788014.8552">17915 16112 241,'0'0'116,"0"0"-45,0 0-41,0 0-30,0 0 0,0 0 12,0 60 27,0-36 18,0 0-41,9-1 2,1-2 6,0-3-19,3 0 4,-3-4-2,2-4-2,0-4-10,0-3 2,0-3 3,1 0 0,1 0-19,-2-10 13,-2-5-3,-7-3 12,-3-5-3,0-3 0,0 2 0,0 2 10,0 2-3,-6 5-3,3 0 3,2 6-3,1 2-4,0 2 3,0 3 0,0 2 7,0 0-10,0 0-2,0 0 0,1 7-14,11 2 12,3 1 0,6 1 4,1-2-8,4 0 8,-4 0-5,6-4 0,1-1-20,-1-4 6,3 0 8,-5 0-5,-5 0 1,-4-9-4,-4-2 19,-3 0 11,-1 0-6,-5 0 26,-1 1-1,-3-1-6,0 4 36,0 0-55,0 3 25,0 2-10,-1 2-15,-7 0-10,-1 5 3,-6 11 1,2 7-8,1 1 11,5 3-2,4 2 0,1-2 0,2-3-10,0 0 9,8-4-2,11-4-5,3-2-3,4-5-10,9-4-7,3-5-17,4 0 43,-1-13-13,-8-6-4,-10-5 19,-4-4 5,-5 2 61,-1-5-11,-1 6-39,1 2 18,1 4-31,0 3 3,-2 8 7,1 1-8,0 6-5,-1 1 0,4 0-9,1 11 5,-1 5-11,-3 5 15,-1 2 19,-7 1-18,-2 0-1,-3 0 3,0-1 6,1-2-14,1-3 5,-2-6 0,1-3-3,-1-6 3,0-3 0,2 0-1,-1 0 14,1-12-2,4-8-11,4-8 8,5-4-21,9-1 20,3 4-7,-1 7 0,-4 8-20,-8 8 20,-5 6 0,-1 0 0,2 0-9,4 14 7,-1 2 2,-1 4 6,-3 1 4,0 0-7,0-1-3,-5-1 5,2-2-5,1-2 0,0 0 0,2-4-8,0-4-52,7-1 25,-2-5-75,-3 1-234</inkml:trace>
  <inkml:trace contextRef="#ctx0" brushRef="#br0" timeOffset="789948.8252">20206 16273 277,'0'0'138,"0"0"-38,0 0-56,0 0-1,0 0-25,0 0-15,-3-4 1,3 4-4,0 0 0,0 3-11,10 9 20,3-5-9,3-1 0,4 0 3,0-1 14,2-2-17,1 1 0,4-4 10,0 0-3,1-1-13,0-13 6,-6-1-18,-3-4 16,-4-1-3,-3-1 5,-6 0 10,-3-1-9,-2 4 17,-1 2-9,0 1-6,0 3 33,0 2-29,-3 3-4,-1 4 5,-2 2-1,-3 1-13,0 0 6,-5 14 0,0 5-3,2 5 3,0 1 0,7 1-2,4 0-5,1-1 4,0-2-1,7-5 4,8-4-5,0-4 5,6-4 0,4-4-2,4-2-9,5 0 0,8-12-19,7-5 4,1-4 9,-5 0 22,-10 1-5,-13-1 7,-10-1 3,-2-1 7,-4 2 2,0-1-10,2 4 25,-2 1-29,1 3 4,-1 6 3,-1 1-4,-2 4-12,1 3 4,2 0-12,3 0 8,0 15-3,2 2 7,-3 4-7,0 0 11,-1-3-11,1 0 6,1 3 1,1-3 11,-1 3-11,3-4 0,-4-2 0,-7-2 0,-1-2-2,0 0-8,0-1 10,-1-1 8,-7-1-3,-2-1-2,2-2 21,-1-2-19,-2 0 9,1-2-14,1 1 1,3-2 16,1 0-17,3 0 19,2 0 22,0 0-37,0 0 12,0-4-16,2-9-8,11-5-3,8-2 7,8-2-20,7-3 15,2-1-44,1 0 33,-2 4-15,-6 2 18,-4 2 12,-9 6 5,-7 2 0,-8 3 11,-3 4-3,0 3 12,0 0-14,0 0 7,0 0-26,-5 11 6,-6 7 7,-2 3 4,0 2 7,2-1-11,2-1 13,5-1-11,2-2 10,2-2-12,0-2 0,6 0-1,15-2-7,7-3-5,10-3-30,5-3 6,0-2-140,-7-1-209</inkml:trace>
  <inkml:trace contextRef="#ctx0" brushRef="#br0" timeOffset="792585.792">21624 16130 134,'0'0'129,"0"0"-55,0 0-23,0 0 16,0 0-34,0 0 62,-75-44-63,57 44-15,-4 11-17,1 7 0,-3 3 0,3 2 0,6-1 0,2 1-7,9 1 7,4-3 0,0 2-5,0-4 0,7-1 3,9-4-4,3-4-36,4-4 31,1-6-27,1 0 11,-4 0-8,-4-10-23,-3-8 58,-2-2 4,-1-5 0,1-1 45,-3 3-21,-3 1 36,-3 7 4,-2 3-57,1 4 21,-2 5-25,0 3 15,0 0 22,0 0-44,0 0-21,0 11 19,0 8-7,0 1 9,0 1 0,0-1 2,7-6-8,4 1 6,-1-4-5,5-2 1,2-4-35,0-5 18,-2 0-1,5 0-10,-4-12 25,2-6 12,1-2-5,-1-2 8,3 2 2,-2 3-3,-2 4 3,-2 4 0,-5 6 27,1 3-20,1 0-9,-2 0-16,1 14 23,-3 3-15,-5 3 0,0-1 8,-3-1 4,0 3-10,0-1 5,0-1 3,0 1-1,0-5-9,0-2 0,0-5-7,0-5 0,0-3-10,0 0 17,0 0 5,0-6-3,2-12 22,3-4-24,4-4 1,4 2-6,5 1 5,1 2 0,2 5-3,0 4 6,-2 4-3,1 5 0,-2 3-14,-2 0 4,-2 2 10,-3 13 0,-3 3-9,-4 0 9,1 3 0,-4-1 0,-1-1 4,0-1-8,0-4 4,0-5 0,0-3-4,0-5 14,0-1-10,0 0 2,0 0 7,3-13 4,11-13-13,2-1-22,5 0 21,3 4-28,-2 7 29,-1 1 0,0 3-5,-4 5-5,-1 5 10,-4 2 0,0 0-10,-2 9 7,2 7 3,3 4 0,-1 0 0,2-1 6,-1-1 2,-2-1-7,-2-4 11,-2-2-5,1-6-7,-3-1 0,3-3 11,1-1-10,3 0 2,5-19 1,4-2 9,1-7-11,-1-2-2,-4 0 0,-3-6 8,-3 1-11,-7-2 6,-3 1 7,-3 0 28,0 3-26,0 2 22,0 6-22,0 7-6,0 6 6,0 6-12,0 4 0,0 2-1,0 0 1,0 3-11,0 20-10,0 11 11,0 10 5,0 6 5,0 0 0,0 2 10,-3-1 4,-3 4-14,0 2 6,2-3 4,1-2 5,3-5-12,0-6-3,0-5 9,0-5-2,0-3-7,0-4 0,0-6 4,0-3-9,0-6 5,0-5-12,0-4 9,1 0 1,4-8 2,-1-20 14,6-9-2,-1-11-18,1-7 6,3-6 0,-3-2 0,1 2 2,2 6-2,-2 11 0,-1 8-7,-3 8 0,1 7 9,0 5-2,2 6 0,2 2-1,7 8 0,4 0-1,4 3-13,-1 18 9,-6 6-4,-7 3 10,-5 0-6,-8 2-1,0-2 7,0 0 0,-6-4 4,-8-4-13,-5-4 7,2-5 2,-2-6-11,1-7 10,2 0 1,1 0 0,4-9 7,4 0-12,4 1 7,3 4-2,0 1 35,0 1-31,0 2 3,0 0-7,0 0-18,10 0 12,10 0 4,6-1 2,4-1 4,0 1 0,-3-2-8,-1-2 3,-4-1-27,-1-6 26,-3-3-9,2-6 11,3-6 5,-4-3-2,2-5-3,3-7 0,-1-4 4,5-4-9,0 0 4,-4 2 1,-6 7 0,-11 5 1,-7 5-1,0 6 0,0 6 0,0 7-8,0 6 6,-3 4 2,2 2-8,-1 0 8,-5 15-28,-2 14 27,-2 12-9,1 8 4,1 6 4,2 3 2,2 0 17,2-3-11,3-7 3,0-4-9,2-5 4,8-6-8,1-5 4,-1-7 0,1-10-1,-1-3 9,8-8-8,4 0 4,5-14 6,3-12-18,-3-5 8,0-2-2,-7-3-11,-6-2 7,-4-1 6,-7 3 0,-3 4-24,0 7 19,0 8-17,0 11 22,-7 6 20,-3 0-20,-3 22-3,0 4 1,3 5 2,4-2 0,6 1 11,0-2-9,6 1 1,14-5 10,9-5-13,13-4 0,11-6-7,11-4-36,4-5-107,-4 0-232</inkml:trace>
  <inkml:trace contextRef="#ctx0" brushRef="#br0" timeOffset="794089.5844">24456 15624 264,'0'0'132,"0"0"-63,0 0-69,0 0 4,0 0 5,-11 118 60,9-73-28,2 0 12,0 0-28,0-1 4,0-3-10,0-4-9,3-1-10,0-1 0,-3-4 2,0 0-12,0-6 0,0-2-26,0-7 8,0-2-66,5-5-54,10-6-36,0-3 4</inkml:trace>
  <inkml:trace contextRef="#ctx0" brushRef="#br0" timeOffset="794744.6484">24813 15775 91,'0'0'117,"0"0"21,0 0-61,0 0-24,0 0-28,0 0-17,5-84-6,13 67 0,6 2-2,6 1 25,1 1-23,6 2 17,0 5-17,-2 4 0,-2 2 18,-5 0-20,-3 16 2,-2 14-6,-4 7 15,-2 5-9,-1 7 15,-4-3 14,0-5-3,0-3-20,1-9 10,-1-4-8,-1-3-1,0-2-5,0-3-4,3-4 0,5-4 8,2-1-8,2-6-12,0-2 11,1 0-95,-6 0-44,-6-2-146</inkml:trace>
  <inkml:trace contextRef="#ctx0" brushRef="#br0" timeOffset="795251.4125">25451 15591 233,'0'0'138,"0"0"-90,0 0-32,0 0-16,0 0 0,0 0 1,-53 50 0,17-10-1,-7 6 48,-2 0-25,1-2 22,2 0-24,3-7-12,6-4 7,3-2-15,5-6-1,6-1 1,4-1-1,0-4-18,6-4-21,6-3-26,3-7-72,0-5-173</inkml:trace>
  <inkml:trace contextRef="#ctx0" brushRef="#br0" timeOffset="795759.8594">25746 15985 356,'0'0'143,"0"0"-27,0 0-46,0 0-63,0 0 19,0 0-26,0 8-3,-5 10-16,-1 5 30,-2-2-11,2 2 0,0-1 3,1-3-23,4 1 18,1-3-52,0-2 1,0-4-101,10 0-29</inkml:trace>
  <inkml:trace contextRef="#ctx0" brushRef="#br0" timeOffset="796466.6055">25913 15688 139,'0'0'173,"0"0"-108,0 0-19,0 0-46,0 0-33,0 0 33,32-2 5,-6 14 14,9 0 22,3 2-28,4-1 28,0 1-19,0 1-15,-3 0 16,-2 1-22,-4-1-1,-6 1 4,-7-3-2,-8-1-4,-4-1 2,-2-3-11,-5 0 2,-1-2-1,0 0 10,0 4 5,-12-2 5,-6 5 0,-10-3 12,-5 2-20,-3 0 34,2 0-29,3 0 1,4-2-3,3 3-5,0-1 0,5-1-2,4 3-26,4 0 6,6-1-82,5 1-48,0-5-69</inkml:trace>
  <inkml:trace contextRef="#ctx0" brushRef="#br0" timeOffset="797737.9281">26941 15815 201,'0'0'100,"0"0"-50,0 0 2,0 0-41,0 0 23,-93-39-13,70 39-7,-6 8-9,0 13-5,-1 6 8,3 3 21,6-1-28,5-2 2,6-1 2,6-3 0,4-3-5,0-2 0,0-4-17,4-4 13,6-1 0,4-3 4,3-4-13,5-2 13,2 0-20,0-8 18,0-7-29,-3-3 31,-2-2 7,-4-1-6,-3 1 49,0 0-40,-3 3 35,-6 3-18,-2 6-16,1 5 29,-2 0-8,0 3-3,0 0-29,0 0-23,0 6 23,0 6-5,0 1 10,0 2-12,12 1 7,0-3 0,0-1-6,2-1-12,3-4 2,1-3 0,4-2-35,-1-2 51,6 0-15,-2-13 15,1-5 6,-1-2 2,-4-1-8,1 3 0,-4 4 7,-7 3 11,-4 7-15,-4 4 16,0 0-10,3 0-9,-2 3-3,4 9 2,0 2 2,-4-1 1,0 1 1,-1-2 4,-1 1 12,-1-2-10,2-1-9,0 0 0,-1-5 9,-1 0-16,4-2 7,-4-3 0,2 0-6,3 0 21,2-3-14,2-13 22,6-7-11,6-4-13,1 2 1,6 2 0,-4 8-1,-3 2 9,-5 8-8,-4 2 0,-2 3-15,1 0 11,1 0-7,-1 10 11,3 5-9,-5 2 12,2 1-3,0 0 0,0-1 2,3 0-9,-3 0 7,3-1 0,1-2-1,-2-2-103,-1-1-29,-4-7-186</inkml:trace>
  <inkml:trace contextRef="#ctx0" brushRef="#br0" timeOffset="798434.5444">27988 15875 176,'0'0'161,"0"0"-79,0 0-46,0 0-11,0 0-20,-95-31 28,68 31 25,-1 0-41,1 9 6,2 8-12,1 4-1,7 1-12,7 3 2,6-3 0,4 1 3,0-2-3,11-2 0,6-1 0,2-2 6,3-5-12,7-3-10,-1-6-4,1-2-2,-1 0-57,-3-19 4,-4-5 31,-6-5 41,-2-7 3,-4-6 3,2-6 22,2-6 18,-2 0-13,-4-1 19,3 3-1,-2 7-21,-5 8 1,0 15-18,-3 10 27,0 10 23,0 2-43,0 14-17,0 21-8,0 14 4,0 7-3,0-2 6,5 0 1,8-5 4,2-5-2,4-2-2,8-3 0,7-3-56,8-11-30,4-7-123</inkml:trace>
  <inkml:trace contextRef="#ctx0" brushRef="#br0" timeOffset="799277.8852">28866 15513 255,'0'0'114,"0"0"-16,0 0-43,0 0-46,0 0-9,0 0 0,1 54 31,-1-15-5,0 8 23,0 1-36,0 2 18,0-2 3,0-3-34,0-1 12,0-4-12,0-1 0,-6-2 6,0-4-6,0-5-9,0-2-3,1-6-55,3-2-26,2-7-108,0-3-36</inkml:trace>
  <inkml:trace contextRef="#ctx0" brushRef="#br0" timeOffset="800061.1507">29170 15641 105,'0'0'65,"0"0"-11,0 0 1,0 0 19,0 0-36,85-79 30,-68 77-41,2 2-5,0 0-3,2 5-18,2 18-2,-4 9-8,-3 5 9,-2 4 0,-5 1 17,0-1 17,2-4 10,3-2-39,4-6 19,3-4-24,4-5 3,2-1 8,0-3-9,1-5 3,-1-1-5,1-6 12,2-1-27,0-3-9,-4 0-101,-4 0-106</inkml:trace>
  <inkml:trace contextRef="#ctx0" brushRef="#br0" timeOffset="800532.1682">29760 15540 103,'0'0'104,"0"0"-18,0 0-16,0 0-50,0 0-9,0 0 10,-95 92 33,54-49 18,-5 2-47,1-2 4,3 1 4,2-2-31,5-2 21,5-2-23,4-3 3,4-4-3,0-2 0,3-5-27,5-3-10,5-5-76,5-3-38,4-5-163</inkml:trace>
  <inkml:trace contextRef="#ctx0" brushRef="#br0" timeOffset="801170.8405">29980 15966 3,'0'0'91,"0"0"48,0 0-61,0 0-25,0 0-11,0 0 0,43-77 4,-32 74 0,1 3-25,-5 0 1,4 0-22,-1 2 0,-3 14-8,0 8-6,-7 3 11,0 5 3,-10-2 11,-12-1 8,-5-4-15,2-2-4,4-6 4,5-6 7,7-1-16,4-3 5,5-1-1,0-3-10,0 0 10,3-3-6,17 0 7,11 0 0,9 0 21,4 0-21,-5 0-9,-7 0-9,-5-1-77,-8-9-74,-5 0-68</inkml:trace>
  <inkml:trace contextRef="#ctx0" brushRef="#br0" timeOffset="801708.8372">30298 15631 346,'0'0'58,"0"0"-58,0 0-4,0 0 4,0 0 22,0 0-4,40 14 11,-17 0-4,0 1-19,3 3 14,1-1-16,3 2 4,1 1 14,2-2-22,-2-2 7,-1 1-7,-6-4 2,-4 1-3,-3-2 1,-5-3-9,-5-3 3,-4 0-12,-3 0 18,0 0-5,0 2 16,-10 2-11,-8 1 6,-3 2-2,2 2 24,-2 1-28,0-1 9,3 1-5,0-1 5,0 1-17,-1-2 8,4 1-28,0-1-6,6-2-61,4 0-21,4-3-68</inkml:trace>
  <inkml:trace contextRef="#ctx0" brushRef="#br0" timeOffset="802373.8873">31026 15498 82,'0'0'52,"0"0"30,0 0 27,0 0-6,0 0 15,0 0-32,18-53-49,-18 53-19,0 3-18,0 24-25,0 13 13,0 9 24,0 7-11,0-1-1,0 1 0,3-1 9,2-1-9,-5-3 0,0-1-5,0-6 11,-10-3-10,-9-6 4,-2-5-26,-3-7 22,-1-5-49,1-5-53,7-5-63,3-8-116</inkml:trace>
  <inkml:trace contextRef="#ctx0" brushRef="#br0" timeOffset="802843.9837">31400 16138 538,'0'0'118,"0"0"-77,0 0-26,0 0-15,0 0 0,0 0-5,0 0 0,-34-17-130,13 17-139</inkml:trace>
  <inkml:trace contextRef="#ctx0" brushRef="#br0" timeOffset="805012.3925">12029 16523 200,'0'0'177,"0"0"-92,0 0-18,0 0 0,0 0-42,0 0 16,0-15-41,0 15-4,0 9 1,0 14-21,0 3 24,-2 5 0,-8 0 7,-2 1-7,-9 4 0,-2 2-7,-9 4 1,-2 0-130,3-6-60</inkml:trace>
  <inkml:trace contextRef="#ctx0" brushRef="#br0" timeOffset="806717.0472">23905 16311 150,'0'0'171,"0"0"-148,0 0 8,0 0 23,0 0 20,0 0-4,24-11-44,-24 11-14,0 0 2,0 0-14,0 0-1,0 8-1,0 5-3,0 5-2,0 0 6,-11 5-18,-8 0-5,-8 2-67,-4-1-31,-2-5-81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1:49:19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5263 1486 120,'0'0'77,"0"0"-4,0 0-13,0 0-22,0 0-15,0 0 18,0 0-11,-3-3-4,3 3-5,0 0-6,0 0 6,0-1-11,0 1-4,0 0-6,0 0-8,5 0-9,14 0 16,4 0 1,5 0 3,2-2-2,1-1-1,8 0 1,4-3 1,5-3 0,1 0-2,-3 1 0,-1 1-15,-9 3-21,-6 2-40,-10 2-41,-9 0-48</inkml:trace>
  <inkml:trace contextRef="#ctx0" brushRef="#br0" timeOffset="432.2853">5569 1468 36,'0'0'99,"0"0"-12,0 0-38,0 0-21,0 0-28,0 0 7,-18 31-6,11-2 36,-1 3 3,2 4 5,-1 0-16,2-1 5,1-1-20,2 0-4,1-5-4,1 0 12,0-5-11,0-1-7,0-5 2,0 1 1,0-2-3,-3-2-24,-2-3-31,1-4-35,0-2-55,-1-3-86</inkml:trace>
  <inkml:trace contextRef="#ctx0" brushRef="#br0" timeOffset="679.7156">5357 1960 94,'0'0'87,"0"0"-38,0 0-9,0 0-34,0 0 23,0 0 34,58 6 12,-26-6-39,-1 0-7,0-1-18,-2-4-5,-3 2-6,-6 2-4,-2 1-38,-6 0-60,-5 0-65</inkml:trace>
  <inkml:trace contextRef="#ctx0" brushRef="#br0" timeOffset="1662.2367">5923 1877 16,'0'0'45,"0"0"12,0 0 3,0 0-3,0 0 31,0 0-37,49 0-9,-34-2-22,3-6-2,1-1-11,-1-3-1,0-1 1,-5-4-2,2-3 2,-4-2-1,-4-3 2,2-2 0,-6-3-7,0-3 1,-2 2 1,1-1-3,-2 2-1,0 0 1,0 1 3,0 4-3,0 0 0,0 7 4,0 3-4,0 5 19,0 4 7,0 3-5,-2 3 1,1 0-9,1 0-13,-2 0 0,2 0-11,-3 16-5,-1 16 5,0 11 11,-1 9 5,4 1 9,1 4-7,0 3-2,0 0 1,0-4-4,9-4 5,2-3-6,3 0-1,1 1 1,-2 0-1,2-5 1,-3-3-1,-1-5 0,-4 0 0,-7-5 3,0-4-3,0-3 4,-2-5 0,-6-5-2,2-6-2,1-4 6,2-5-4,-3 0 8,3-9-9,-4-11-1,1-4-28,3-3 10,0 0 8,1 1 4,2 5 1,0 2 5,0 2 0,0 2 0,0-2 0,3 3-1,8-3 1,7-1 0,2-2-3,2 4 3,3 0 0,-3 3 0,2 4-1,-1 0-1,-3 1 2,1 5-8,-1 0-12,-4 1-22,1 2-20,-7 0-36,-4 0-73</inkml:trace>
  <inkml:trace contextRef="#ctx0" brushRef="#br0" timeOffset="7233.8941">8226 1230 123,'0'0'91,"0"0"7,0 0-26,0 0-20,0 0-10,0 0-6,0 0-6,0-7-9,0 7-10,0 0-6,0 0-5,0 4-8,0 20 0,0 9 8,0 11 18,0 3-7,0 2 1,0 1-2,0-5 2,0-2-5,0-3-5,2-4-2,-1 0 2,2-3-2,0-1 0,-1-2 3,-2-3-3,2-1 0,-2-4-5,0-5-24,5-5-44,1-8-70,5-4-74</inkml:trace>
  <inkml:trace contextRef="#ctx0" brushRef="#br0" timeOffset="8167.1353">8814 1522 64,'0'0'16,"0"0"9,0 0-1,0 0 11,0 0 6,0 0 31,-69-60-32,56 55-11,-5 0-17,6 0 17,-1 4-22,1-1-5,0 2-1,0 0 5,0 0-6,-3 0 0,0 12 0,-1 6 0,-1 4-5,-1 9 2,5 0 3,-2 2 3,6 1-3,4-6 18,4 0-10,1-5-8,0-3-7,7-3 7,10-4-2,4-3 2,3-2 6,-1-5-1,2-3-1,1 0 5,1-3-9,0-13 0,1-5-37,-4-2-12,-3-1 27,-6 0 6,0-2 16,-5 2-1,-4 0-4,-4 1 3,-2 2 2,0 5 5,0 2 9,0 7 29,-6 2 21,3 5-14,1 0-8,-3 0-42,0 15-9,-4 11 9,4 2 5,4 0 1,1-3-6,0-2 1,1-4 3,10-2-4,0-2 0,2-5 0,-3 0-12,2-3-59,2-6-52,-2-1-140</inkml:trace>
  <inkml:trace contextRef="#ctx0" brushRef="#br0" timeOffset="9085.2438">9136 1792 111,'0'0'61,"0"0"-54,0 0 44,0 0-33,0 0-9,0 0 36,0 0-4,3 0-19,5 0 0,1-8-6,2 1-9,-3-4-7,-2 4-3,-1-1 3,-4 2 2,-1 3 3,0 0-4,0 2 1,0 1 20,0 0-6,0 0-11,0 0-5,-6 11-6,-3 4 6,4 2 0,2-3 2,2-1-2,1-2 0,0-1 0,0-2-4,0-1 4,9-1 2,2-2-2,5-4-1,2 0-56,1 0-51,-2 0-180</inkml:trace>
  <inkml:trace contextRef="#ctx0" brushRef="#br0" timeOffset="9301.3986">9148 1566 224,'0'0'63,"0"0"-37,0 0-15,0 0-11,0 0-30,0 0-59,-9-4-41</inkml:trace>
  <inkml:trace contextRef="#ctx0" brushRef="#br0" timeOffset="10156.86">9429 1337 60,'0'0'166,"0"0"-83,0 0-9,0 0-41,0 0-33,0 0-8,0-1-11,17 1 19,6 4 6,4 2-1,1 2 3,1-2-6,-3 1 4,0 1-6,0 1 0,6-2 0,5 1 0,7-1-1,2 1-27,-1-2 15,-2 0-5,-9 1 7,-6-1-7,-8 1 16,-4-3 0,-7-2 0,-4 0 0,-2-2 2,-3 2 2,0-1 17,0-1-2,0 2-9,0 1 4,0 2 5,0 2 5,0 4 11,-2 2-8,-11 5 28,-8 2-19,3 1-7,-6 1-8,2 1-8,-2 3 0,1-1-3,-5-1-1,1 0-3,2-3-1,3 0-3,3-4 0,6 0-1,4-4-5,3-4-16,5-2-23,1-2-47,0-5-76,0 0-119</inkml:trace>
  <inkml:trace contextRef="#ctx0" brushRef="#br0" timeOffset="13211.8693">10637 1512 68,'0'0'93,"0"0"-9,0 0-6,0 0-41,0 0 0,0 0 9,0 0-13,0 0-10,-3 0-19,3 0-4,5 0-11,11 0 7,12 0 4,10 0 0,8-2 1,9-2 1,8-3-2,10-1 0,0 0 2,4-2-2,-3 1 0,-1-1 0,-5 2 1,-8 0-1,-11 1 1,-7 2-1,-12 2 0,-11 0 3,-2 1-3,-10 1 1,-4-1-1,-3 2 1,0 0 2,0-1 5,0-1 0,0-2 15,0-1-7,0-2-16,-6-1-2,-3 1 2,0-3 5,2 1-3,1 2-2,0 1-1,0 3 1,5 0 0,-1 0 1,2 3-1,0-1-2,0 1 0,0 0-2,3 0-9,10 0 9,1 0-2,1 0 1,-5 7 4,2 2 0,-3 0 1,2 0 0,-2 0 2,-1-1 2,-3-2-4,-4 0 0,1-2 0,-2 2-5,0 0 3,0 2-1,0 1 3,-8 0 10,-5 3-7,-2 0-3,-1 2-22,2-4-48,1 1-103,4-1-95</inkml:trace>
  <inkml:trace contextRef="#ctx0" brushRef="#br0" timeOffset="14083.1614">12539 1176 157,'0'0'155,"0"0"-101,0 0 19,0 0-57,0 0-16,0 0-22,3 39 22,-1-3 39,-2 2 0,3-1-10,1-1-15,-2-2-9,-1-4-2,2-4 0,-1-3-2,1-2 1,-2-1-2,2-2-7,-1-1-2,1-3-36,1-6-54,3-3-54,1-5-96</inkml:trace>
  <inkml:trace contextRef="#ctx0" brushRef="#br0" timeOffset="14715.7063">12559 1203 4,'0'0'102,"0"0"-2,0 0-8,0 0-21,0 0-11,0 0-8,18-69-7,-2 57-36,6 0-5,1 2-1,8 1 0,-1 8-1,-2 1-2,-1 0-3,-6 10 3,-4 6-6,-4 8-4,-9 3 9,-4 5 0,0-1 1,-9 1 0,-13-7 0,1-4 0,2-4 1,2-3 7,5-7-5,5-1 3,4-4-6,3-2 4,0 0-4,0 0-12,3 0 4,13-8 6,4 2-13,1 3 10,-2 3-3,3 0 5,-5 9 2,-1 7-6,-4 4 5,-3 3 2,0-2-2,-5 2 1,-4-4 0,0 1 1,0-2 1,-13-2 0,-6 1 7,-8-2 4,-8-2-6,0-2 4,-2-2-3,2-3-7,4-3-7,4-3 4,6 0-28,0 0-8,8-6-23,2-6-18,8-1-123</inkml:trace>
  <inkml:trace contextRef="#ctx0" brushRef="#br0" timeOffset="15339.4629">13148 1158 92,'0'0'141,"0"0"-35,0 0 8,0 0-40,0 0-20,0 0-13,2-9-14,-2 9-27,0 3-14,1 18-10,2 8 24,-3 7 2,0 3 0,0 2 3,0-2-3,-1-5 0,-7 1-1,2-5 3,-6-1-1,3-2-3,-1-5-2,-1-2-19,4-5-7,2-5-45,2-2-29,3-7-30,0-1-89</inkml:trace>
  <inkml:trace contextRef="#ctx0" brushRef="#br0" timeOffset="15671.5319">13224 1144 233,'0'0'98,"0"0"-14,0 0-18,0 0-56,0 0-10,0 0-19,33 27 19,-17 7 16,-5 5 28,2 1-25,-4-2-11,0-3 0,3-4-6,-1-2 1,1-5-1,-1 0 0,0-4-1,1-2 1,-5-4 0,1 0-2,-4-3-12,-2-2-28,-2-2-44,0-2-54,0-3-25</inkml:trace>
  <inkml:trace contextRef="#ctx0" brushRef="#br0" timeOffset="15903.2252">13157 1452 4,'0'0'207,"0"0"-194,0 0 19,0 0 1,0 0-17,0 0-4,90-29 4,-71 27-13,-6 2-3,1 0-2,-2 0-44,-5 0-58,-1 5-80</inkml:trace>
  <inkml:trace contextRef="#ctx0" brushRef="#br0" timeOffset="16473.6021">13758 1206 147,'0'0'66,"0"0"33,0 0-45,0 0-28,0 0-11,0 0 10,-46-78 11,34 75-18,-3 3 3,-1 0-21,-1 0-2,2 0 2,2 9-2,4 1-1,3 7-3,1 3-2,5 2 2,0 3-1,2 4 1,12-2-8,5 2 14,2-2-25,1-3 19,1-3-13,-3-1 10,-3-5-3,-1 0-11,-2-3 20,-5 0-2,-1-1 4,-5-3 1,-1 0 3,-2-2 0,0-2 1,0 3 8,-3 0 35,-13-1-1,-5 2-15,-2-1-8,0-2-15,2-2-1,0-2 1,-2 3-5,0-3-3,-4 2-23,4 0-20,1 0-30,7-2-28,8-1-54</inkml:trace>
  <inkml:trace contextRef="#ctx0" brushRef="#br0" timeOffset="16905.6423">13960 1158 9,'0'0'164,"0"0"-81,0 0 11,0 0-14,0 0-35,0 0-31,24-26-5,-4 20-8,9 2 0,0 1-1,3-2 1,-4 2-1,-5 0 0,-2 2-10,-6 1-41,-5 0-38,-6 0-56</inkml:trace>
  <inkml:trace contextRef="#ctx0" brushRef="#br0" timeOffset="17159.3919">14085 1164 82,'0'0'57,"0"0"-51,0 0 65,0 0-21,0 84-14,0-58-5,0-1-13,0-2-7,0-1-8,0 0 2,0-1-5,0 2 4,0-1-2,0 2-2,-4 0-7,-10 0-49,-4-1-84</inkml:trace>
  <inkml:trace contextRef="#ctx0" brushRef="#br0" timeOffset="17365.9513">13909 1609 214,'0'0'128,"0"0"-48,0 0-9,0 0-59,0 0-5,0 0 3,103-23-3,-75 16-5,-1 1 1,-2 2-3,-4 1-5,-3 0-31,-3 2-63,0-3-21,-4 1-94</inkml:trace>
  <inkml:trace contextRef="#ctx0" brushRef="#br0" timeOffset="18061.8748">14630 1171 216,'0'0'59,"0"0"16,0 0-15,0 0 2,0 0-39,0 0 13,-44-71-15,29 66-10,0 5-11,1 0-4,0 0 4,4 0-5,1 0 2,0 9-1,0 4-2,0 4 1,3 4 3,3 0-5,3 5 5,0 0-5,1 1 1,10-1 6,4-2-6,0-3-13,1 1-19,2-4 12,-2-2-15,0 1 24,-2-2 12,-2 0 5,-3-2 2,-3 1 2,-5-2 13,-1 0 2,0 0 8,0 2 7,0 1-17,-1 1 6,-12 2-4,-2 0-7,-5-3-2,2-1-1,1-4-4,-3 0-1,2-4-3,0-2 5,0-1 0,-2-3-6,2 0-22,3 0-26,0-5-31,6-5-8,0-2-101</inkml:trace>
  <inkml:trace contextRef="#ctx0" brushRef="#br0" timeOffset="19227.2505">15941 1119 78,'0'0'94,"0"0"-12,0 0 0,0 0-36,0 0-20,0 0 3,-39-62-5,26 55-20,-3-1 9,-1 3-6,-1 2 14,0 3-8,-3 0-7,-1 0-6,-1 5-4,1 8 1,1 4 0,8 1-10,1 5-10,6-1 16,6 3 0,0 0-2,0-1 1,15 2-30,7-3-4,5-2-6,4 0 13,1 0 5,-2 1-14,-2-1 19,-1 2 20,-2-2 5,-5 0 5,-4-1 3,-7-6-8,-4 0 0,-5-2 3,0-4 4,-10 1 38,-10 0 8,-3-2 1,-2-2-15,-1-1-6,1-2 0,2-2-12,0 0-3,-1 0-9,0 0-7,4-8-2,1 1-4,3-1-41,7 4-30,3-1-36,6-1-95</inkml:trace>
  <inkml:trace contextRef="#ctx0" brushRef="#br0" timeOffset="19781.9865">16287 1044 139,'0'0'98,"0"0"-9,0 0-17,0 0-34,0 0-38,0 0-1,18-8-4,9 6 5,4-2 6,2 1 1,-1 2 0,-3-2-7,3 0 2,-1-2 0,-1 0-2,-2 3-20,-7-1-43,-7 1-21,-6 1-47</inkml:trace>
  <inkml:trace contextRef="#ctx0" brushRef="#br0" timeOffset="20067.1945">16481 1041 31,'0'0'54,"0"0"-34,0 0 54,-6 76 1,6-49-17,0 0-31,0 2 4,0-1-10,0 1-14,5-3-7,-4-1 6,1 1 3,-2-2-3,0-3-3,0 0-3,0-1-1,-2-4-37,-1-2-50,3-5-109</inkml:trace>
  <inkml:trace contextRef="#ctx0" brushRef="#br0" timeOffset="20468.1917">16928 1084 41,'0'0'8,"0"0"15,0 0 67,-19 104-10,9-68-18,-2 0-14,1-2-5,-1-3-25,1-2 23,2-4-20,1-2-13,1-2-3,2-3-1,-1-2-4,3-2-3,-3-3-10,3-4-18,3-4-36,-1-3-51,1 0-104</inkml:trace>
  <inkml:trace contextRef="#ctx0" brushRef="#br0" timeOffset="20800.1739">16951 1018 206,'0'0'69,"0"0"-31,0 0-18,0 0-8,0 0-11,0 0 4,65 29 12,-54-1 9,-2 2-10,0 2 2,0 1-1,-2-1-9,-1 1-5,1-2-3,-2-2 3,0-2-2,-2-1 0,-2-3-1,1-4 1,-2-1 2,0-5-3,0 1 0,0-2-20,0-3-41,-3 0-44,-5-4-115</inkml:trace>
  <inkml:trace contextRef="#ctx0" brushRef="#br0" timeOffset="21031.9718">16905 1323 217,'0'0'95,"0"0"-75,0 0-13,0 0-4,0 0-3,0 0 1,88-31-1,-72 28-1,7 3-14,-6 0-89,3-2-97</inkml:trace>
  <inkml:trace contextRef="#ctx0" brushRef="#br0" timeOffset="21401.7916">17306 1062 179,'0'0'158,"0"0"-106,0 0-1,0 0-51,0 0-13,0 0 6,33-2 7,-5 2 1,4 0-1,-3-1 5,0-1-5,-6 0-3,2-1-14,-3 1-45,-1-1-88</inkml:trace>
  <inkml:trace contextRef="#ctx0" brushRef="#br0" timeOffset="21702.5999">17392 1073 117,'0'0'82,"0"0"-70,0 0 12,0 0 33,0 0-7,0 97-20,0-74-10,0 1-11,7 1-3,-1 1-5,-3-2 4,0 0 6,-3-3-8,0 0-1,0 0 3,0-3-5,0-1-4,-3-2-35,-2-5-69,4-2-40</inkml:trace>
  <inkml:trace contextRef="#ctx0" brushRef="#br0" timeOffset="22107.7017">17743 1086 231,'0'0'81,"0"0"-37,0 0-44,0 0-3,0 0 3,0 78 31,0-45 6,0-2-19,0 0-2,-1-6-10,-1-1-4,2-1 0,0-2 0,0 0-1,0-3-1,0-1 2,0-2-2,0 0-4,0-3-29,0-3-30,0-1-55,0-4-33</inkml:trace>
  <inkml:trace contextRef="#ctx0" brushRef="#br0" timeOffset="22404.5131">17811 1015 260,'0'0'46,"0"0"-7,0 0-3,0 0-28,0 0-6,0 0 1,83-72 10,-64 67 3,-4 3-12,1 2-4,-2 0 0,-3 0 0,-3 0-4,0 0-2,-4 10-37,-1 0-23,-3 4-75,0 3-15</inkml:trace>
  <inkml:trace contextRef="#ctx0" brushRef="#br0" timeOffset="22605.0509">17827 1173 35,'0'0'110,"0"0"-20,0 0 0,0 0-30,0 0-5,0 0-21,70-9-27,-52 9-7,-3 0-3,-2 0-54,-4 7-33,-4 7-57</inkml:trace>
  <inkml:trace contextRef="#ctx0" brushRef="#br0" timeOffset="22836.8468">17740 1485 72,'0'0'116,"0"0"-85,0 0 71,0 0-6,0 0-34,93 0 0,-69 0-34,-1-7-5,0 2-18,-1-1-5,0-1 0,-2 3-7,-4 2-62,-3 0-46,-3 0-44</inkml:trace>
  <inkml:trace contextRef="#ctx0" brushRef="#br0" timeOffset="24710.5738">19101 935 228,'0'0'90,"0"0"32,0 0-34,0 0-34,0 0-25,0 0-5,2-7-24,-1 20-20,1 17 5,-1 11 15,1 4 16,0 0 9,0-1-15,1-5-5,0-4 1,0-5-5,1-3-1,1-2 1,-1-2 0,3 0-1,-2-5-16,0-3-13,-4-3-38,2-5-122,0-4-27</inkml:trace>
  <inkml:trace contextRef="#ctx0" brushRef="#br0" timeOffset="25027.0008">19125 931 260,'0'0'78,"0"0"-15,0 0-32,0 0-31,0 0 1,82-55-1,-53 51 3,4 3 0,5 1 3,1 0-6,-3 0 0,-5 0-6,-6 5-37,-4 3-9,-6 3-19,-3-1-41,-11 1-49</inkml:trace>
  <inkml:trace contextRef="#ctx0" brushRef="#br0" timeOffset="25248.1755">19152 1199 20,'0'0'94,"0"0"-70,0 0 63,0 0-43,0 0-21,106-18 22,-75 8-31,-3 4-8,-4 4-6,-8 0-7,-5 2-47,-5 0-87</inkml:trace>
  <inkml:trace contextRef="#ctx0" brushRef="#br0" timeOffset="26299.2906">19684 1155 110,'0'0'122,"0"0"-58,0 0 11,0 0-68,0 0-6,0 0-1,-45 12 4,32 7 7,1 6 10,3-1 7,0 0-15,3-2 0,6-2-13,0-3-2,0-4 1,0-1 1,9-6 2,5-1-1,-1-2-1,5-3 10,4 0-10,-2 0-11,1 0-28,-5-3 12,-3-5 19,-4-1 8,-4-3 3,0-3 3,-3 0-2,-2-3-3,0 1 6,0 2-3,0 2 0,-7 2-3,1 4 7,0 0-7,3 3 0,1 3 5,2 1-3,-1 0 3,1 0-6,0 0-8,0 0-11,0 0 3,1 0 16,8 4 0,4 1 3,1-2 9,3-2-1,2-1 3,2 0-6,-3 0 3,0-9-9,1-6 6,-2-1-1,-1 1 0,-6-3-4,-4 2 1,-2-2 9,-4 0 18,0-1-17,-2 0-12,-9 3 10,-2 1 1,4 3-4,0 1 1,1 4-2,3 3-8,2 1 0,1 1 0,2 0 0,0 2-1,0 0 0,0 0-8,0 0-8,0 0 4,10 9 8,4 2 3,2-1 3,6 0-1,3-1 1,3-2 0,0-1 4,2 2-5,-5 2-1,-5 2 1,-2 3-1,-7 0-5,-3 0 2,-3 0 1,-4 3 1,-1 0 2,0 3 0,0 1-2,0-1 1,0-2 1,0-2 5,0-1-4,0-1 1,3-2 1,3-3 0,3-1-3,5-3 3,2-2-1,6-4-1,7 0-1,4 0-24,-1-1-60,-3-8-62</inkml:trace>
  <inkml:trace contextRef="#ctx0" brushRef="#br0" timeOffset="27486.885">21362 809 73,'0'0'166,"0"0"-65,0 0-14,0 0-87,0 0-10,0 0 10,-5 73 2,2-32 15,0 0 1,1 1 15,-1-3-19,0 0-2,-1-2-10,-1-5-2,1-1 0,-2-3 4,0 1-4,0-2-19,0-3-25,0-4-3,-1-6-9,-1-4-30,4-6-40</inkml:trace>
  <inkml:trace contextRef="#ctx0" brushRef="#br0" timeOffset="27872.3146">21409 756 139,'0'0'94,"0"0"7,0 0-33,0 0-11,0 0-36,0 0-21,19 0-26,-8 30 26,2 13 7,-2 6 8,-1 1 9,0-1-12,-1-6 1,1-6-12,-1-5 0,2-2 3,1-5-3,0-1 1,-3-3-4,-1-3 2,-4-1-17,-1-5-12,-1 0-36,0 0 9,-2-1-38,0-1-51</inkml:trace>
  <inkml:trace contextRef="#ctx0" brushRef="#br0" timeOffset="28135.361">21391 1164 118,'0'0'36,"0"0"-34,0 0 26,0 0-9,85-18-12,-61 14-4,-2 2 0,-4-1-3,-6 3-48,-7 0-120</inkml:trace>
  <inkml:trace contextRef="#ctx0" brushRef="#br0" timeOffset="29037.8411">21748 1280 37,'0'0'98,"0"0"-26,0 0-15,0 0 7,0 0-1,80-2-20,-59-7-14,2-1-9,-4-3-5,-3-1 1,1-4 10,-2-3 2,-1-8-10,0-3-15,4-4-3,-3-5 1,1-1 3,-2-4-4,-4-4-1,-4 4 1,-3-1 0,-3 4 1,0 9-2,-2 4 3,-8 4 3,-2 5-5,0 5 2,-1 4-2,1 4-3,-3 5-1,1 3 4,-3 0-5,-4 12 1,-3 15-3,0 16 1,3 12-1,2 11 3,4 7 3,7-6 1,5-5 1,3-11-1,0-6-1,9-6 1,8-4 0,2-3 1,2-5-1,4-3 0,4-8 0,-1-2 1,-1-8 1,-2-3-1,1-3 1,-2 0-2,1 0-2,-3-5-3,-2-6 3,-3-3 1,-3-3 1,1-2-4,-3-4-3,0 1 4,-3-1-14,-3 4 8,-5 4 9,-1 4 6,0 4 6,0 0 17,0 4-8,0 2-6,0 1 1,0 0-16,0 0-7,0 8-13,0 10 11,0 3 8,0-2 0,0 1 1,2-4-3,8-1 1,0-1 2,4-3 0,2-3 0,5 2-8,5-4-23,2-4-87,0 0 2</inkml:trace>
  <inkml:trace contextRef="#ctx0" brushRef="#br0" timeOffset="29309.5488">22274 992 336,'0'0'33,"0"0"39,0 0-41,0 0-30,0 0-1,0 0-1,0-5-43,0 5-70,0 0-56,0 1 40</inkml:trace>
  <inkml:trace contextRef="#ctx0" brushRef="#br0" timeOffset="30111.7388">22687 1087 82,'0'0'79,"0"0"-4,0 0 7,0 0-45,0 0-32,0 0 4,-61-19-1,45 19-4,-1 0-3,1 7-1,1 7 1,0 4-1,3 3 0,-1 0-4,5 5 1,2-2 1,3 0 2,3-2-3,0-2-2,0-5 4,0 0-7,11-2 8,4-1 2,6-1 4,4-2 13,5-5-5,3-4 1,1 0-8,1 0-1,-3 0-2,-2-3 0,-4-5-2,-3-5-1,-2 0 5,-3-2 0,0-6-2,-3-4 6,0-1 2,-5-3 1,-2 1-9,-1 0-1,-7 7-3,0 2 3,0 5-2,0 6 13,-6 3-3,0 5-6,-3 0-5,-1 4-3,-7 17-5,2 5 2,1 2 6,8 1 4,4 1 11,2-3-11,0-3 3,15-3-5,6-4 0,0-4 6,1-2-4,2-5 4,0-5-2,1-1-6,4 0-11,-1 0-59,3-4-76,-3-6-151</inkml:trace>
  <inkml:trace contextRef="#ctx0" brushRef="#br0" timeOffset="44464.3888">8438 2513 72,'0'0'95,"0"0"-24,0 0 14,0 0-24,0 0-5,0 0-1,0 0-1,0 0-17,0-10-7,0 10-9,0 0-2,0 0-10,0 0-9,0 0-1,0 0-14,0 18-3,0 10 14,3 11 4,2 4 3,-1 4 3,-1-1-5,3-3 5,-5-3-5,1 0 0,-2-3-1,0 1-1,0-3 1,0 1 6,0-5 0,0-2-5,0-1-1,0-2-14,4-3-9,2-6-41,2-9-59,4-6-123</inkml:trace>
  <inkml:trace contextRef="#ctx0" brushRef="#br0" timeOffset="45520.4463">8948 2475 19,'0'0'106,"0"0"-24,0 0 4,0 0-36,0 0-23,0 0-5,0-7-5,0 7-17,3 14-3,2 11 3,1 7 34,0 9-8,-2 5 1,3 1-12,-5 1 3,1-6-9,-2-5-2,1-4 4,1-1-9,-3-3 3,3-2 8,-3-5-1,0-1-9,0-3-1,0-3 1,0-4-2,0-5 0,0-5-1,0 1 0,0-2-3,3 0-2,0-4 5,0-13 0,2-3-7,0-2 3,0-1 1,-1 0-3,2-1 4,2 2-4,1 1-2,-2 3-3,2 1 2,0 5 5,1 2-1,1 2 3,2 3-4,2 2 1,5 3-3,1 0 3,3 8 1,-1 10 0,-2 2-1,-4 1 1,-7 2 0,-3-2 1,-7 0-7,0 0 3,0-3 2,-14-2 5,-10 1 11,1-2 26,-5-3-8,3-3-14,2-3 5,8-3-2,2-3-16,1 0 1,4 0 1,-2-3-4,4-6-21,2-2-20,2 0-1,2 4-15,0-2-53,2 0-77</inkml:trace>
  <inkml:trace contextRef="#ctx0" brushRef="#br0" timeOffset="46221.8397">9644 3057 67,'0'0'168,"0"0"-88,0 0-3,0 0-15,0 0-28,0 0 4,0-2-3,0-3-20,7-1-12,9-2 0,1-2-3,2 1 0,-1-2-14,-6-1-10,-3 1 4,-2 3 7,-5-3 11,-2 5 0,0 0 0,0 2-3,0 2-6,-6 0-2,2 2 13,-1 0 0,-4 5-1,3 11-8,-1 7 9,2-1 4,5-1 6,0-3 1,0-2-7,3-3 1,7 0-4,1-5 1,0 0 0,2-3-2,0-5 0,8 0-27,3 0-28,-1-11-107</inkml:trace>
  <inkml:trace contextRef="#ctx0" brushRef="#br0" timeOffset="46453.6436">9784 2805 150,'0'0'173,"0"0"-137,0 0-20,0 0-16,0 0-50,0 0-81,0-3-63</inkml:trace>
  <inkml:trace contextRef="#ctx0" brushRef="#br0" timeOffset="47155.1176">9951 2595 188,'0'0'116,"0"0"-69,0 0 12,0 0-14,0 0-31,0 0-14,-2-7-10,13 7-4,14 0 10,5 0 8,6 0 6,7 4-2,0 2-5,-1 1 4,-5-3-6,-4 0-1,-6 2 0,-6 1 2,-2 0-2,-5 1-2,1-2 1,-5 1 0,0-1-4,-2 2 1,-2-3 2,-3 0-1,-1 1-5,-2 2 1,0 1-1,0 4 8,-8 2 8,-8 3 9,-4 2-9,-5 2 7,-5 1 0,0-2-12,-1 2 2,1-2 0,5 0 5,1 0-7,7-1-3,0-1 4,3-1-4,5-2 0,0-3 0,3-4-4,5 0-25,1-3-23,0 0-44,0-3-59</inkml:trace>
  <inkml:trace contextRef="#ctx0" brushRef="#br0" timeOffset="49730.6396">10971 2696 105,'0'0'62,"0"0"1,0 0-24,0 0-33,0 0 0,0 0 31,96-15-9,-69 11-2,3 0-1,4 0-2,7 0-14,7-4-6,9 1 13,4-1-12,6 0-4,-2 4-2,-1 0 2,-6-3 3,-9 3-3,-4 1 0,-7 0 0,-3 2 1,-5-2-1,-8 1 0,-4 0 0,-7 1 0,-7-1 0,-4 2 1,0-3 10,0-2 25,0 0 2,-1-4-36,-11 2-2,-4-4-3,-4 1 3,0-1 14,2 0-13,5 2 3,1-1 0,7 3-1,1 2-2,1 2 0,3 0-1,0 1 1,0 2-3,0 0 2,0 0-1,0 0-8,0 0-6,7 3 10,7 7 4,2 7 0,1 0 1,2 2 4,-1 1-2,0-3-1,-7 1-1,-1-3-2,-6-2 1,-2-1-3,-2 0 4,0-3-5,0 0 1,0-1 1,-9 0-20,-4 2 15,-4 0-2,-4 0-51,0-2-76,5 0-126</inkml:trace>
  <inkml:trace contextRef="#ctx0" brushRef="#br0" timeOffset="52082.9793">13664 2518 159,'0'0'120,"0"0"-42,0 0 12,0 0-49,0 0-26,0 0-7,0-4-8,0 4-6,0 0-11,0 7 17,0 6 4,0 1-2,0 0-2,-1 0-2,-10 0-3,-1 1-2,-2-2-21,-3-1-91,9-3-36</inkml:trace>
  <inkml:trace contextRef="#ctx0" brushRef="#br0" timeOffset="52283.5358">13779 2548 43,'0'0'0,"0"0"0,0 0 18,0 0-9,0 0-7,0 0-2,-22 81-54</inkml:trace>
  <inkml:trace contextRef="#ctx0" brushRef="#br0" timeOffset="53079.0292">17058 2401 89,'0'0'192,"0"0"-173,0 0-18,0 0 3,0 0 24,0 0-8,0 55-2,0-43 3,-3-1-7,0 0-12,0 1 0,-4 0-2,-3-3-60,-1-1-83</inkml:trace>
  <inkml:trace contextRef="#ctx0" brushRef="#br0" timeOffset="53270.6239">17106 2454 131,'0'0'100,"0"0"-95,0 0 0,0 0-2,0 0 2,0 0 1,14 18-1,-14-9-5,0 3-13,0 0-16,0 1-102</inkml:trace>
  <inkml:trace contextRef="#ctx0" brushRef="#br0" timeOffset="54172.925">19329 2150 195,'0'0'137,"0"0"-99,0 0-38,0 0 2,0 0-2,0 0 56,9 98 21,-6-62-27,0 3-32,-1 0-1,-2-3-10,1-1 0,-1-4-5,0-2-2,0-5 3,0-3-3,2-4-1,-2-3-6,1-4-19,1-2-24,-1-5-53,1-3-72</inkml:trace>
  <inkml:trace contextRef="#ctx0" brushRef="#br0" timeOffset="54520.6153">19379 2074 112,'0'0'69,"0"0"-15,0 0-7,0 0-25,0 0-18,80-73 6,-58 63 17,-2 2 0,1 2-7,-3 1-6,2 4-10,0 1-4,-2 0-1,0 0-13,-6 4-75,-2 13-60,-9 4-8</inkml:trace>
  <inkml:trace contextRef="#ctx0" brushRef="#br0" timeOffset="54758.9342">19313 2391 80,'0'0'68,"0"0"-17,103-33 30,-60 20-55,-6 3-17,-4-1-9,-6 6 0,-5 2-80,-8 3-83</inkml:trace>
  <inkml:trace contextRef="#ctx0" brushRef="#br0" timeOffset="55777.1889">20023 2261 104,'0'0'59,"0"0"-54,0 0 5,0 0-10,0 0 0,0 0 38,-55 94 4,55-66-21,0-2-2,0 0-11,0-7 0,12-2-5,-2-4 1,-1-5-1,1-3-1,1-3-2,4-2 1,4 0 8,7-2-6,2-11-3,0-2-18,-4-1-17,-6-2-4,-5-3 33,-5-1 6,-7 0 2,-1 2 2,0 2-3,0 3 1,-1 1 4,-5 4 15,-4 2 7,4 1 1,-2 4-3,2-2-2,-3 5-8,5-1-1,1-1-4,1 2-11,2 0-4,0 0-5,0 0-8,0 0-2,0 0 4,2 0 15,5 5 3,2 0 7,2-2 13,1-2 12,2-1-15,2 0 3,3 0-6,0 0-5,-2-9-4,-1-4-1,-1-6 1,-5 0 3,-2-1-1,-5 1 7,-3-2 10,0-1-13,0 4-13,-5 1 6,-5 4-1,-1 3 7,4 3-8,2 2-3,2 3 12,2 1-4,1-2-10,0 1-2,0-1-8,0 3-5,1 0-1,11 0 4,8 0 12,4 3 4,1 9-4,0 3 0,-1 5-1,-3 2-3,2 4 2,-3 4-1,-3 0 1,-2 0 0,-6 1-4,-3-5 6,-2 1-1,-3-2 1,1-4 4,-2-3-2,3-5-1,0-2-1,2-4 0,4-2-3,7-3 3,11-1 0,7-1-5,8 0-51,1-3-86,-9-8-121</inkml:trace>
  <inkml:trace contextRef="#ctx0" brushRef="#br0" timeOffset="56842.253">21516 1859 300,'0'0'123,"0"0"-48,0 0-75,0 0-22,0 0 13,0 102 9,0-50 25,-1 2-1,-3-4 12,1-5-21,1-7-9,2-6 0,0 0-2,0-3-2,0-1 0,0-2-2,0-3 0,0-2-2,0-6-35,0-3-55,3-6-26,1-5-79</inkml:trace>
  <inkml:trace contextRef="#ctx0" brushRef="#br0" timeOffset="57581.9071">21482 1861 164,'0'0'111,"0"0"-43,0 0-17,0 0-17,0 0-15,0 0-3,54-77-1,-35 68-6,2 0 6,-1 2-1,-1 4 1,0 3-7,2 0-7,0 0 1,-1 11-2,-3 5-1,-5 0 1,-3 4-1,-6 1-7,-3 1 1,0 6 2,-13 0 0,-10 2 5,-5-1 12,1-4 10,2-2-20,4-3-1,7-7-1,5-4-1,8-4-2,1-5-10,0 0-22,0 0 9,0 1 0,9 0 24,6 4 2,6 3 2,-2 4-2,1 4 0,-1 7-3,2 4-1,-2 3 4,-1 2 0,-1 0 0,-3-6 0,-3-2 2,-5-3 1,-6-1 4,0-2 2,0 0-5,-11-1 3,-6-4-4,-6 1 37,-1-5-29,-1-3 4,1-3-10,1-3 0,1 0 3,3-2-2,1-9-3,2-5-3,5 1-58,5 0-12,2 0-56,4 3-105</inkml:trace>
  <inkml:trace contextRef="#ctx0" brushRef="#br0" timeOffset="59887.5423">21997 2109 38,'0'0'87,"0"0"5,0 0-61,0 0-5,0 0-23,0 0 1,-53 37 9,34-12 38,3 2-13,5 0-5,4 0-10,7 1-10,0-3-13,0-3 0,10 1 20,7-3-5,1-6-10,-1-1-1,-1-6 6,0-5-7,-1-2 0,1 0 10,1 0-6,2-11 3,-1-5-10,-5-4-8,-2-1-14,-6-3-8,-3-2 13,-2-1-14,0 2 5,-9-1-10,-6 2-31,-1 6 20,-1 3 24,1 5 23,4 2 8,6 3 18,0 2-9,5 3 18,1 0-19,0 0-16,0 3-19,0 6 12,0 3 1,0-1 0,7-1 6,5-2 22,6-3-4,0-4-4,7-1 16,1 0-11,0 0-11,1-11 2,1-5-4,-2-4 2,1-5-3,0-7 1,-2-4-5,-1-3 14,-6 2-2,-5 2-1,-4 3 16,-6 2-8,-1 1-3,-2 5-8,0 3-8,0 5 7,0 3-3,0 6-5,-5 6 2,4 1-3,-2 0 1,0 1-1,-5 23-20,-2 15 17,1 12 3,1 11 1,3 5 7,3-4 3,2-6-10,0-11 0,0-8 8,12-6-8,3-5-3,4-5 3,0-5 0,0-5 6,-2-3-3,-1-4 0,1-5 2,1 0 2,2 0-4,-1-5-3,-6-7-5,-3 0-6,-7-3 0,-3-2-6,0 1-5,0-1-2,-3 4 18,-5 1 6,0 1 7,2 5 25,3 0-9,2 3 0,1 1 11,0 1-18,0-2-4,0 0-12,18-3-3,10 0 3,10-1-1,3-1 1,-5 3-12,-5 3 3,-7 0-24,-7 2-16,-8 0-46,-4 0-52,-5 0-88</inkml:trace>
  <inkml:trace contextRef="#ctx0" brushRef="#br0" timeOffset="71987.6686">24161 818 69,'0'0'69,"0"0"-47,0 0-20,0 0-2,0 0 0,0 0 1,-91-14 8,69 14-3,1 0 7,5 0 1,-2 0 5,4 0-5,1 0 8,3 0-14,2 0 3,1 0 4,4 0 5,3 0 0,0 0-2,0 0 0,0 0 1,0 0-2,0 0 0,0 0 3,0 0 0,0 0-8,0 0-11,0 8-1,0 5-17,0 10 17,0 10 7,0 4 15,0 7-5,0 3-13,0 6 13,0 2-3,0 6-13,0 2 9,0 3-6,0-4 11,0-2 3,-2-4-9,-1-1-2,0-1-2,0-1-3,2 1 4,1 1-2,0-3-3,0 2 2,0 2 2,0 1 1,-5 2 1,1-3 0,-5-3 3,2-7 3,-3-4-6,-1-3 1,2-6 5,0-4-6,1-6 0,2-7-1,3-4 0,3-3 3,0-4-9,0-4-2,3 2 1,21-3 1,14 0 11,15-1 5,7-11-3,-7 0-13,-11 1-6,-13 5-34,-15 2-5,-6 1-31,-5-2-38,-3 0-112</inkml:trace>
  <inkml:trace contextRef="#ctx0" brushRef="#br0" timeOffset="74556.8114">25248 1033 123,'0'0'76,"0"0"-12,0 0-10,0 0-13,0 0-7,0 0 13,-38-48-11,28 45-25,1 1-1,-6 2-8,-1 0 0,-5 7-2,-2 14-2,-2 5-3,-2 11 0,0 5 5,1 8 0,2 1 0,3 1-1,4 0 1,10-9-6,5-2 5,2-4-9,0-5 10,15-5-5,5-3 3,3-6 2,6-4 2,2-5 8,3-5 18,1-4 4,-1 0-8,1-4-16,-3-11-2,0-5-2,-2-4 1,-4-3 3,-5-1 12,-6-6 13,-3-2-5,-8-4-14,-4-2-4,0-4 1,0 0-7,-11-1-3,-3 2-1,-2 4-1,2 5-5,-2 6-13,4 9-3,1 7-21,1 7-41,0 5-80,-2 2-109</inkml:trace>
  <inkml:trace contextRef="#ctx0" brushRef="#br0" timeOffset="75026.9126">25727 1507 306,'0'0'76,"0"0"4,0 0-29,0 0-51,0 0-8,0 0-3,-6 0-27,6 0-46,0 0-62,0 0-80</inkml:trace>
  <inkml:trace contextRef="#ctx0" brushRef="#br0" timeOffset="75458.1432">25946 1084 138,'0'0'151,"0"0"-36,0 0-17,0 0-45,0 0-29,0 0-24,0-4-5,0 20-20,0 11 17,0 10 8,0 3 0,0 2 6,0 0-6,0-4 1,0-3 2,0-4-3,0-4-2,0-1-8,0-3-48,0-1-41,0-2-67,0-5 42</inkml:trace>
  <inkml:trace contextRef="#ctx0" brushRef="#br0" timeOffset="75998.3031">25964 1071 245,'0'0'83,"0"0"-37,0 0-35,0 0 0,0 0-11,0 0-9,43-5-2,-22 37 7,3 9 4,0 5 4,-3 4-1,1-4-3,-3-2 2,-1-7-1,0-3-1,-1-4 0,-1-6 0,-2-1 6,2-8-5,-3-5 1,2-2-1,-1-4 4,0-4 1,-4 0 0,-3 0 1,0 0 1,-4 0 37,2-6 20,-1-7-23,2-5-22,0-3 2,-3-5-2,-1-3-3,-2-4-3,0-3-5,0 0-1,-8 0-5,-1 0 9,0 4-12,-1 5 5,4 6-3,2 6-2,0 1-19,4 5-7,0 3-17,0 1 8,0 3-31,0 0-31,0 2-59,0 0-62</inkml:trace>
  <inkml:trace contextRef="#ctx0" brushRef="#br0" timeOffset="76299.1244">26558 1526 257,'0'0'252,"0"0"-240,0 0-1,0 0-11,0 0-24,0 0 10,0 0 3,0 0-45,0 0-29,0 0-38,0 0-80</inkml:trace>
  <inkml:trace contextRef="#ctx0" brushRef="#br0" timeOffset="78868.5742">27272 1072 189,'0'0'100,"0"0"-8,0 0-30,0 0-3,0 0 4,0 0-5,0 0-15,0-21-34,0 21-9,0 4-15,0 18-9,0 8 17,0 7 7,0 3 3,0 0 3,0-4-2,0-2-4,0-6 1,0-2 1,0-3 1,0-4-3,0-1-10,0-2-12,0-1-33,0-4-15,0-1-12,6-5-57,3-5-70</inkml:trace>
  <inkml:trace contextRef="#ctx0" brushRef="#br0" timeOffset="79601.8735">27336 1060 99,'0'0'126,"0"0"-39,0 0-1,0 0-8,0 0-30,0 0 16,20-87-36,-10 75-13,-1 1 9,0 4-14,4-1-6,1 1-3,4 4-1,-2 1-6,1 2 0,-1 0 3,0 9-4,-2 8 2,-2 2 0,-6 5 1,-5 0-3,-1 1 0,0 0-3,-16-2 9,-5 1 1,-4-3 6,-2-3 4,3-2-5,6-2 0,5-5 2,7-4-7,6-4-1,0-1-9,0 2-17,0 1-8,4 2 5,14 5 30,0 1 0,6 6 0,0 3-1,-1 4 1,0 2 0,-1-1 0,-1-3 0,-6 1 0,-3-5 0,-6-3-2,-5-1-5,-1 0 2,-1-3-7,-18 3 12,-7-2 12,-5-1 8,-5-1-9,2-2-6,3-4-4,1-1 1,4-3 3,3 0-5,3 0-2,2-2-11,5-8-53,8-2-89,5-3-114</inkml:trace>
  <inkml:trace contextRef="#ctx0" brushRef="#br0" timeOffset="81343.7901">27963 1305 59,'0'0'122,"0"0"-20,0 0-15,0 0-60,0 0 18,0 0-27,-31-50 1,16 43-10,-2 4-9,-3 3 6,-3 0-5,-1 0-1,0 6-6,1 9 6,0 5-6,5 1 4,4 2 0,1-4-2,6 1-1,4-2 1,3-2-2,0 1 2,0-2 4,7-3 2,5-2 1,3-2-1,2-2 0,1-4-2,1-2-5,-3 0-2,2 0-3,-4-5 4,-4-7 3,0-2 3,-2 0 0,-3-2-2,-4 1-1,1 3 3,-2 2 11,0 2 21,0 3 2,0 3 6,0 2-9,0 0-19,0 0-12,0 0-10,0 2-11,0 12 11,0 0 10,0 1-1,4-2-1,3-2-2,2-1 3,2-3 2,1-3 0,0-2 1,4-2-1,1 0-1,3 0 0,3-2-7,1-10-3,3-5-3,-2-1-1,-1-3 2,-3-1 8,-2-1 4,-3 1 0,-5 1 0,-4 3 10,-4 2 6,-1 4 18,-2 5 6,0 1-18,0 4-5,0 2 1,0 0-9,0 0-9,0 0-8,0 0-10,2 8-4,3 7 14,0 3 8,2 2 1,4 1-1,-1 0 0,2-2-1,-1 2 2,-1 0-1,-1-3 0,-2 0 1,2-2-2,-4-3 1,-4-1 0,1-1-4,-2-4 1,0 0 0,0 0-1,0-3 4,-3 1 7,-8-3-4,-1 2 5,0-1-2,-4-1-4,2-1 0,1 0 1,3-1-1,4 0-2,3 0 3,3 0 0,0 0 0,0 0-3,0 0-2,0 0-11,1 0 3,10-1 0,5-5 4,4 0 0,0 0 2,4-4-2,-1 2 5,2-3 1,2 1 1,-3-3-1,-5 2 1,1-3 0,-7-1 2,-1 0 0,-2-3 2,0 1 7,-3-1-9,-1 3 1,-5 4-2,1 6 6,-2 2 4,0 1 4,0 2-14,0 0-2,0 0-12,0 0-2,0 5-2,0 8 15,-2 4 2,-2-1 1,1-1-2,3-1-2,0-2 1,0-2-2,0-2 0,0-2 1,3-2 2,6 1 0,5-1 2,3 0 0,1-4-1,0 0-1,1 0-3,-4 0 3,2-4 0,-1-6-2,0-4 1,2-4 1,0-3-1,0 0-2,-1-1 3,0 4 2,-2 2-2,-3 8 4,-6 1 4,-1 4 4,-5 3 2,4 0-14,1 0-5,5 7-3,2 7 7,3 1 1,-2 2 4,4 1-2,-2-2 4,-3-2 3,-2 0-3,-4-3 0,-1-3-5,-2 2 0,-3-3-1,0-1-1,0 3-1,-6 0 2,-12 2 0,-6 1-5,-9-2-28,-1-4-70,3-5-160</inkml:trace>
  <inkml:trace contextRef="#ctx0" brushRef="#br0" timeOffset="81575.5979">28539 1153 503,'0'0'52,"0"0"0,0 0-52,0 0-26,0 0-63,0 0-51,-16-4-89</inkml:trace>
  <inkml:trace contextRef="#ctx0" brushRef="#br0" timeOffset="82662.6656">28970 766 185,'0'0'159,"0"0"-56,0 0-10,0 0-46,0 0-23,0 0 4,1-7-2,-1 7-17,2 0-9,4 0 0,6 0-9,9 0 6,9 0 3,4 0 2,4 0-2,-7 0-5,-4 0-1,-8 0 3,-7 0-1,-3 0-1,-5 0-2,-1 0-6,0 0-13,-1 3 0,-1 0 3,1 3-2,-1-1 12,1 0 12,-2 5-4,0 1 3,0 8 0,0 3 0,0 7 2,0 1 2,-5 2-2,-2 2 1,-3 3-1,-1 3 1,0 4-1,0 2 12,-3 3 1,-1 2 3,2 0 2,-3-1-5,0-2-9,0-1 2,3-3 1,-1 0-4,-1-1-3,3-3 0,-1-2 1,1-1-1,3-1 0,-1 0 0,2-1 0,0-3 0,1-2 0,1-3 0,2 0 1,-1 0 0,1 3 0,1-1 3,1 1-3,-1-3 2,2-4 0,-3-5 3,-1-7 4,0-1 5,-1-1 2,2-3-9,-1 1-1,0-2 0,2-2-6,1-2 2,-1 1 2,2-2-4,-4 1 4,-1-1-1,-6 0 3,-9 0 2,-13 0 3,-11 0-6,-6 0-5,-5-3-1,-3-3-1,0 1-23,-4-3-40,-4-3-60,-4-1-133</inkml:trace>
  <inkml:trace contextRef="#ctx0" brushRef="#br0" timeOffset="105902.0621">5065 4251 61,'0'0'74,"0"0"3,0 0-9,0 0-18,0 0-6,0 0 5,0 0-5,0 0-6,0-6-2,0 5-5,0 1-10,0-2-21,10 0 0,10-5-8,14 0 8,8-6 17,1 1-11,3 3-6,-7-1 3,0 2-3,4-1 0,-3 3 3,2-1-10,0 4 7,-5 1-19,-7 2-21,-8 0-73,-10 0 12,-6 0-44,-6 8-39</inkml:trace>
  <inkml:trace contextRef="#ctx0" brushRef="#br0" timeOffset="106234.1286">5311 4260 45,'0'0'147,"0"0"-82,0 0-49,0 0-7,0 0 17,0 0 29,-15 108-11,15-73-24,0-2-12,0-1-7,0-2 6,0-2-1,0 0-6,3-1 4,-3 0-4,3 0-1,-3 0-19,0-3-36,0-1-33,0-3-50,3-9-9</inkml:trace>
  <inkml:trace contextRef="#ctx0" brushRef="#br0" timeOffset="107893.4821">5564 4508 86,'0'0'61,"0"0"-13,0 0-6,0 0-31,0 0-8,0 0 6,36-10 2,-22 4 10,4-3-5,2-2-7,3-8-3,1-4-6,0-7-4,-5-4-6,-1-3 10,-6 1 0,-2 0 0,-4 3 0,-4 4 4,-1 3-3,-1 0 15,0 4 0,0 4-13,0 7 16,0 1 4,-1 9 9,-2 1 13,1 0-44,2 0-1,-1 0-9,1 17-8,0 8 0,0 11 13,-2 10 8,2 0-3,-1 7 5,1-2 17,0-3-16,0-6 2,0-5-7,1-8-2,2-1 0,3-4 8,-3-2-3,2-1 1,-2-1-4,1-2-1,-4-2 3,3-3-1,-3-5-3,0-3 0,0-3 3,0-2 0,0 0 15,0-2 7,3-14-25,-3-7 0,5-3-11,1 0-28,1-2 22,5 1 7,0 0 0,6 1-7,-2 2 10,2 5-15,-3 5-1,-2 4 19,-5 5 2,3 4-3,-1 1 4,2 0-9,0 4 8,4 11-4,-2 2 4,-1 2 2,-1-1 0,0-1 7,0-2-2,-3-1 4,7-3-7,-2 0 11,2-1 1,-4-1-6,6-7-1,-2 0 7,4-2-9,0 0-1,0-9 2,2-9-6,-5-4-6,2 0-12,-7 1 0,-3-2-1,-6 4 6,-3 4 6,0 3 7,0 3 8,0 4 1,0 2 0,-3 3 17,0 0-10,-3 0-8,2 6-8,-1 14-6,2 2 2,2 2 0,1-2 4,0-5 0,0 0-2,4-3 2,8-4 0,0-1 2,2-5-5,3 0 6,1-4-6,3 0 3,3-6-38,1-11-18,-1-1 1,-4-3-10,-4 3 48,-4 0 17,3 1 0,-6 4 17,-3 3 10,0 5 13,-3 3-9,1 2-13,-1 0-13,2 0 1,1 5 4,-2 4 1,2 0-2,-3-2 4,1 1-10,-2-4-1,-1 4 3,-1-2-5,0-2 7,0 1-2,0-5 3,0 0-4,2 0 0,-2 0 9,1 0 12,1-12-7,4-4-18,-3-4-3,8 0 0,-1 4-17,-1-1 18,0 5 2,4 0-2,-2 0 1,2 5 1,-4 2 1,0 5-1,4 0-1,-2 0 0,-1 6 1,-1 6 6,2 0-3,-4 2 6,-1-1-2,4 0 3,-2 1-3,-2 0-2,2-1 0,-1-1-3,-3-1 1,1-2-2,-1 0-1,1-1 1,-2-3-1,3-2 0,-2 2 0,5-3 1,0 1 1,4-3-2,4 0 0,4 0-14,1-2-47,1-4-42,-4 1-166</inkml:trace>
  <inkml:trace contextRef="#ctx0" brushRef="#br0" timeOffset="108225.5711">7313 4500 346,'0'0'37,"0"0"47,0 0-56,0 0-28,0 0-14,0 0 13,12 0 1,-12 10 14,0 2-5,0 2-9,0 2 0,-2 1-7,-11 2-107,-5 4-94</inkml:trace>
  <inkml:trace contextRef="#ctx0" brushRef="#br0" timeOffset="117017.2535">8598 3983 66,'0'0'69,"0"0"22,0 0-22,0 0-18,0 0-7,0 0 15,0 0-17,0-19-7,0 19-6,0 0-8,0 0-21,0 0 0,0 16-28,0 11 25,0 9 3,0 8 2,0-2 5,0 1-6,0-6 0,0-6 4,0-2-5,0-3 0,7-4-2,5-2 1,6-4-3,3-2-5,1-5-1,3-4 2,1-5 5,-1 0 3,2-2 0,-3-11-4,-2-6-9,-4-3 6,0-4 3,-3-2 4,1-1-2,-2-2-4,-2-4 4,-5 0-1,-2 1 0,-5-1 3,0 3 5,0 4 16,-3 3-1,-5 7 9,1 7 4,3 1-14,1 7 5,-2 2-5,5 1-18,0 0-1,0 17-20,0 13 10,0 11 10,8 2 1,-4 1 0,2-4 0,-5-4-1,-1-2-2,0-6 2,0 0 1,0-5-1,0-2 2,0-1-2,0-5 2,0-5-4,0-3 4,0-6-4,0-1 1,2 0 1,1-4 6,3-14 3,3-11-9,4-3-12,-1 4-5,1 2 7,-2 7 2,0 4 5,-1 4 1,-3 5 1,1 3-2,1 3-3,3 0-5,1 0 5,2 3 0,0 9 3,1 1-1,-1 4 1,0-2 3,-1 0 0,0-1 0,0-4-2,2-1 4,-2-2-4,1-5 2,3-2 0,-1 0 4,-1 0-3,1-7-1,-5-8-2,-1-3-5,1-2-11,-9 2 13,-3 1 5,0 2 0,0 5 0,0 2 13,-5 5 15,-1 3-4,6 0 5,-4 0-29,4 8-14,0 13 7,0 2 4,0 1 3,9-3 0,7-3 0,2-2 0,2-2 0,0-2 1,0-6-1,-2-3 0,4-3-1,-1 0-37,-5-3-106,-1-12-117</inkml:trace>
  <inkml:trace contextRef="#ctx0" brushRef="#br0" timeOffset="117665.7768">8372 4161 26,'0'0'162,"0"0"-76,0 0 14,0 0-4,0 0-53,0 0-4,-10-17-21,10 17-18,6-3-8,19 0 8,20-4 1,16-4 9,8-2-9,1-1-1,-3 2 0,-16 2-11,-11 5-37,-14 3-27,-9 2-47,-6 0-4,-8 0-66</inkml:trace>
  <inkml:trace contextRef="#ctx0" brushRef="#br0" timeOffset="119909.001">10986 3809 24,'0'0'65,"0"0"16,0 0 20,0 0-34,0 0-11,0 0 8,0-9-8,0 9-14,0 0-16,0 0-13,0 0-13,0 13-21,0 13 10,0 11 11,0 4 2,2 1 3,1-1 0,0-5-3,1-3 1,1-3-2,-2-3-1,-2-2 5,3-4-5,-2-2-5,1-2-37,0-1-52,0-3 25,5-5-62,-1-3-91</inkml:trace>
  <inkml:trace contextRef="#ctx0" brushRef="#br0" timeOffset="120340.9971">11003 4117 119,'0'0'107,"0"0"-56,0 0 6,0 0-10,0 0-32,91-72 2,-69 66 12,5 6 10,-5 0-22,1 7-2,1 13-2,-2 4-8,-1 2-4,-2-4 8,-4 1-8,-8-4-1,-5-2-8,-2 1 0,0 0 7,-18 0-2,-10 0 3,-5-2 39,0-5-39,5-3 11,4-5-11,3-3 1,0 0-1,3 0-13,0-1 6,5-7-19,1-1-41,9 0-38,3 1-75</inkml:trace>
  <inkml:trace contextRef="#ctx0" brushRef="#br0" timeOffset="121042.9378">11635 4048 64,'0'0'50,"0"0"-7,0 0 18,0 0-17,0 0-5,-80-8-9,60 26 4,-2 5-29,1 3 29,7-1-8,3-1-15,5-4-11,4-1 0,2-2 0,0-3-2,0-3 2,5-1 0,5-4-3,-1-2 2,6-3 1,1-1 4,1 0-4,2 0-17,0-8 3,-3-5-3,0 2 16,-3-4-17,4-2-23,-5-1-10,-2 1 21,-1 1 18,-8 4 12,1 1 7,-2 5 61,0 2-36,0 2 4,0 2 18,0 0-15,0 0-39,0 11-16,-2 5 10,1 2 6,1 1-3,0-6 3,0-1 0,6 0-1,8-3 1,0-1 0,3-4 0,2 0 0,2-2-13,2-2-13,0 0 12,3 0-28,-1-9-13,2-7-30,-3-7-18,1-4-7</inkml:trace>
  <inkml:trace contextRef="#ctx0" brushRef="#br0" timeOffset="122060.77">11989 4028 10,'0'0'144,"0"0"-19,0 0-39,0 0-24,0 0-2,0 0-19,0-31-41,0 40-23,0 9 21,0 4 2,9-1 0,-2 1 3,1-4-2,2 1 4,2-2 3,-3 1 0,0 0 2,0-2-1,-5 1-4,1-2-2,-5-2 3,0 1-4,0-5 1,0-1-1,0-3 9,-3 0-8,-6 0 11,-4-2 0,-1-2-4,-1-1-6,2 0-1,1 0-3,4 0-3,2 0-12,2-5 3,1 0-2,1 3 10,1-1-6,-1 2 10,0 1 5,2-2-5,0 2 0,0-1 0,0 1-4,0 0 3,0 0 1,0 0-4,0-2 0,2 1-2,4 1 3,0-2 3,3 1-3,5 1 5,-1-3-2,6-2 2,0 1-2,1-2 2,1-1-1,-1 0 1,-1-2-1,6-3-1,-1-2-1,2-2-1,-1-4-1,-1 1 2,-5-4-12,-2 2 3,-7 0 3,-3 0 7,-2 4 2,-5 1-2,0 4 5,0 3 11,0 4 7,0 3 1,0 2-12,0 0-10,0 0-2,0 0-9,0 0-9,0 13 0,3 5 18,0 3 1,0 0 0,3-1 2,3-4 3,0-1-2,0-3 0,1-3-2,2 1 5,0-5-1,1 0-1,1-2 2,1-2 1,-2 1-1,4-2 1,-2 0-1,2 0 0,-1-6-2,3-4 2,-4-6-4,4-2 1,0-3-1,0-3 0,-2-3-3,1 0-10,-1 5 0,-5 6 5,-6 7 5,-2 6 1,-3 3 0,1 0-1,4 0-10,0 12-4,0 6 13,0 5 1,1 1 0,-4 2 15,-1-2 6,-1-3 2,-1-2-8,0-2-8,0-4-2,0-1-1,0-1 1,0-1-2,-7 0-3,-11-2-3,-6 2-42,-7-7-57,-5-3-256</inkml:trace>
  <inkml:trace contextRef="#ctx0" brushRef="#br0" timeOffset="122330.3195">12378 3899 503,'0'0'15,"0"0"-11,0 0 26,0 0-15,0 0-14,0 0 7,2-12 5,-2 12-13,0 0-3,0 0-43,0 0-109,0 0-164</inkml:trace>
  <inkml:trace contextRef="#ctx0" brushRef="#br0" timeOffset="124066.1857">14134 3715 128,'0'0'52,"0"0"39,0 0-15,0 0-21,0 0 8,-86-60 10,81 57-32,1 2-6,2-1-28,1 2-7,-4 0-1,-2 0-5,-4 12-2,1 12-8,0 7 12,4 7-6,6 1 3,0-1 4,9-2-8,11-4 5,3-4 2,0 0-14,0-4 10,4 0-4,0-3 10,0 0-5,-4-2 7,-5-2 0,-4-3 4,-8-2-3,-5-2-1,-1-1 0,0 0 2,0-3 4,-9 2 4,-9-4 16,-4-1-10,-2 0-10,-1-3 1,-1 0-2,4 0 0,2 0-5,1 0-3,6 0-14,1 0-57,3-1-90,6-4-108</inkml:trace>
  <inkml:trace contextRef="#ctx0" brushRef="#br0" timeOffset="124736.7301">14586 3654 98,'0'0'113,"0"0"-3,0 0 15,0 0-55,0 0-32,0 0-24,0-2-14,-3 29-16,-4 10 16,-1 11 10,2-2 0,3-2 13,3-5-22,0-5 3,0-3-1,11-4-2,4-6 2,0-3-3,2-3 2,3-5-2,1-1 1,-2-6 0,4-3 6,4 0-7,1 0-33,3-13-130,-7-2-127</inkml:trace>
  <inkml:trace contextRef="#ctx0" brushRef="#br0" timeOffset="124984.1551">14376 3894 130,'0'0'11,"0"0"48,101 0 36,-53-4-53,1-4-24,2-1-2,-3 0-8,-2 2-6,-7-1-2,-8 2-28,-10 4-37,-10 2-61</inkml:trace>
  <inkml:trace contextRef="#ctx0" brushRef="#br0" timeOffset="126218.5771">15061 3888 136,'0'0'57,"0"0"-20,0 0 34,0 0-47,0 0 16,0 0-5,-63-34-19,41 34 1,-1 1 2,-1 14-8,2 2-7,4 4-2,5 0-2,5-2-4,7-1 1,1 1 1,0-4-4,3-1 6,7-4 4,2-2-4,2-3 0,-2-3-3,4-1 3,-1-1-13,1 0 5,-2 0-11,-3 0 7,2-7 7,-3-2 3,2-1 0,-3-1 2,-1 2 1,-4 1 0,-1 2 10,-3 5 23,0-1 18,0 2 15,0 0-38,0 0-25,0 0-4,1 0-16,2 2-9,3 10 18,0 0 7,3-1 3,0 0-3,2-1 0,-1 0 0,3-4 3,1-1-2,2-3-1,1 0 2,2-2-1,2 0-1,0-6 0,1-11-1,-1-3 1,-3-3-1,-2-5-1,-4-1 4,0-3 0,-3-3 1,-1-3 6,-2 1-6,-1-2 1,-3 1-4,-2 2 5,0 3 6,0 7 1,0 5 9,0 10-10,0 4-7,0 6-4,0 1-4,-2 9-9,-3 22-20,2 12 33,0 7 1,1 3 4,2-3-4,0-3 3,0-7-3,12-3-2,0-7 2,0-5 0,3-4 0,-2-4 0,1-5-2,1-4 2,4-7 0,2-1 5,4 0 4,1-8-5,-4-8-1,0-5-2,-5-4-2,-2-1-6,-8-5-2,-2 2 4,-4 0-8,-1 3 6,0 8 5,0 8 1,0 5 10,0 5 2,-1 0 1,-2 1-13,0 19-20,1 6 19,2 1 1,0 0-2,0-1-1,14-7 3,3-2 0,5-6 1,3-4 2,-1-4-1,3-3 6,-1 0-8,1 0-11,-1-1-48,-4-9-91,-6 1-94</inkml:trace>
  <inkml:trace contextRef="#ctx0" brushRef="#br0" timeOffset="126588.4024">15171 3862 81,'0'0'73,"0"0"34,122-23-38,-77 15-39,-3 2 0,-3 0 2,-5 1-26,-1 0 0,1 0-6,-1-3-10,-3 2-59,0 1-43,-5-3-59</inkml:trace>
  <inkml:trace contextRef="#ctx0" brushRef="#br0" timeOffset="129179.6604">16477 3991 186,'0'0'180,"0"0"-142,0 0 25,0 0-43,0 0-20,0 0-9,0 0 4,0 0-2,0 0 7,0 0 3,1 0 7,4 0 12,2 0-5,3 0 1,1 0 1,4-6-8,1-2-5,3-3-3,1 1-2,-1-3 3,-1-6-3,-4 1 4,-2-4-3,-1-4 4,-3-2-3,-3-4 0,-1-1-1,-1-3-1,1 0-1,-1 1 0,0 2 0,-1 3 4,-1 5-3,-1 2 1,0 5 16,0 4 4,0 3-17,0 6 2,0 2-3,0 1 4,0 2-2,0 0-5,0 0-1,0 9-8,0 21-7,-4 17 15,1 14 0,1 7 1,2 0 9,0-2 1,0-3-1,0-4-5,0-2 6,9-2-7,2-6 1,2-1-3,-1-3 8,0 1-1,0-3-6,-3-2 3,-1-2-4,-1-6-1,-1-6-1,-3-6 1,1-6-1,-2-7 1,-1-3 1,1-2-2,-2-3 2,0 0 7,0 0 8,0-13 4,0-8-20,0-7-1,0-4-4,0-3-11,0 1-4,-2 1 3,-8 3-8,-8 4-4,3 2 16,-4 6 1,1 2 7,1 3 2,7 1 1,0 3 1,7 5 5,1-1-1,2 2 1,0 2 0,0-4-5,6 1 0,13-2-6,8-3 6,8-2 0,3 1 0,4-1 0,-2-2 1,-1-3 0,0 1-1,-3-1 0,-1 1 1,-2-1-1,-1-3 2,-1 4-2,-3-2-3,-2 4 0,-5 3-5,-5 0 0,-4 3 2,-4 3 0,-4 2-1,-3 1 3,-1-1 4,0 2-1,0 0-7,0 0-20,-1 0-20,-9 3 43,-1 10-3,0 5 8,0 4-6,3 0 5,2 0 1,2-4 0,2-2-6,2-4 5,0-1-4,0-4 1,3-1-1,6-3 3,3-1 2,3-2 1,2 0 7,2 0-7,0-4-1,1-6-20,-1-4-3,-2-2-10,-4 1-18,-6 1 21,-5 3 6,-2 3 24,0 2-1,-5-1 1,-5 3 0,0 1 18,2 2-15,4-1 5,-1 2-4,5 0 6,0 0-10,0 0-10,0 0 1,0 6 3,0 0 2,3 2 4,5-4 13,-1-2-10,2-1 5,-3-1 16,3 0-8,0 0 2,3-1 5,-3-8-11,-2-2 1,2-3-1,-3-2 12,-3-5-9,0-3-14,-3-1 3,0-3-4,0 3-19,0 2 13,-3 5 3,-5 3-3,-2 3 4,1 4 2,2 4-3,1 1-4,0 2 7,3 1 16,1 0-16,2 0-3,0 0-8,-1 1 5,1 8-5,0 0 0,0 1 10,3 1 0,7-1-5,4 0 0,2-3 6,5-1 9,3 0 9,3-1-2,-1 0-13,0 0 1,-3 1-1,-1 1-2,-6 3-1,-2 2-2,-5 4 2,-2 1 0,-4 2 0,-2 1 4,-1-3-4,0-1 9,0-1 0,0-4 3,3 0-3,2-3-9,2-2 0,5 1 0,5-6 3,5-1 5,8 0 3,4-3-11,2-9-19,2-4-113,-6 2-69</inkml:trace>
  <inkml:trace contextRef="#ctx0" brushRef="#br0" timeOffset="130436.3639">19071 3441 6,'0'0'212,"0"0"-149,0 0 63,0 0-27,0 0-35,0 0-31,0-4-23,0 4-10,0 12-14,0 15 14,0 11 9,0 5 1,0 4 7,0 0-7,0-2-5,0-3-5,0-5 1,0-2 4,3-3-4,-1-2-1,-2-3-9,0-3-25,0-3-11,0-3-25,0-4-15,7-5-48,0-8-110</inkml:trace>
  <inkml:trace contextRef="#ctx0" brushRef="#br0" timeOffset="130968.9845">19098 3809 120,'0'0'92,"0"0"-87,0 0 11,0 0 6,0 0-7,92-31-6,-68 25 12,-2 1-4,-3-3-7,0 0-6,-4 0 1,0-3 9,-2-3 25,0-1-13,-2-1-5,-3-5 3,-4 0 19,-2-4-4,-2 0-28,0 0-3,0-2-1,0 4 6,0 3-5,0 3 12,0 2-7,0 6 1,0 4 9,0 1-7,0 3 3,0 1-6,0 0-10,0 0-3,0 8-14,0 17 2,-2 15 12,2 9 0,0 2 5,0 0-4,0-6 1,9-4 0,0-7-2,0-3 0,-3-3 1,1-2-1,-1-5-11,-1-1-24,1-5-26,5-4-64,0-6-64</inkml:trace>
  <inkml:trace contextRef="#ctx0" brushRef="#br0" timeOffset="143169.5506">19584 3602 125,'0'0'91,"0"0"-18,0 0-20,0 0-6,0 0 3,0 0-2,3 3-9,-3-3-11,3 0-10,2 0-18,8 0 2,7 0-1,11-3 0,12-7 2,4-2-2,0 0-1,-3 1-1,-10 4-20,-7 0-16,-8 5-25,-5 2-19,-4 0-62,-4 0-66</inkml:trace>
  <inkml:trace contextRef="#ctx0" brushRef="#br0" timeOffset="143517.2489">19689 3767 151,'0'0'85,"0"0"-77,0 0 34,0 0 0,0 0-17,0 0 31,44 1-13,-22-1-23,4-6-13,4-3-5,2 0-2,2-2-2,1 4-23,-3 1-41,-5 1-18,-2 1-57</inkml:trace>
  <inkml:trace contextRef="#ctx0" brushRef="#br0" timeOffset="144049.8527">20469 3411 226,'0'0'67,"0"0"10,0 0 20,0 0-45,0 0 8,0 0-18,-27-42-8,27 42-7,0 0-14,-1 0-13,1 0-8,-2 21-10,0 12 6,1 16 12,-5 8 0,2 3 2,1-1-1,0-7 2,3-5-3,0-4 0,0-3-1,0-3-8,0-3 0,0-3-13,0-4-34,-3-4-61,0-7-45,0-5-125</inkml:trace>
  <inkml:trace contextRef="#ctx0" brushRef="#br0" timeOffset="144635.8662">20489 3735 118,'0'0'105,"0"0"-97,0 0-6,0 0 1,0 0-2,80-21 0,-55 19 3,7-1 1,-3 1-1,-2-2 2,-3 1-5,-6 1-1,-4 1 2,-4 1-1,-4 0-1,-2-1 0,-2 1 0,-2-3 5,0-3 12,3-2 28,-1-4-33,-1-4-6,2-5-2,-3-2 21,2-1 6,-1-3-3,-1 1 11,4-1-17,-4 0-12,0 3 11,2 4-7,-2 7 13,0 4 3,0 4 14,0 4-15,0 1-4,0 0-23,0 0-2,0 12-18,0 19-3,0 13 20,0 7 0,-6 0 1,3-1 3,-1-5-3,-3-6 0,0-2 0,-3-3-1,-2-4-4,1 0 3,-1-1-6,6 0-22,3-4-16,3-1-53,0-3-36,2-6 6,11-4-62</inkml:trace>
  <inkml:trace contextRef="#ctx0" brushRef="#br0" timeOffset="145021.3181">21202 3789 139,'0'0'163,"0"0"-125,0 0 5,0 0-43,0 0-9,0 0 9,0 57 15,-3-33 9,-3-3-14,0 0 8,-2-1-10,1-2-2,2-3-6,1 2 0,1-1-8,-2 0-30,4-5 8,1-1-56,0-6-23,0-4-56</inkml:trace>
  <inkml:trace contextRef="#ctx0" brushRef="#br0" timeOffset="145369.015">21275 3759 89,'0'0'121,"0"0"-20,0 0 8,0 0-40,0 0-32,0 0-27,6-15-10,0 18-16,4 12 4,0 8 11,3 3 1,-2 5 8,0-1 5,-2 0-7,-1-2-5,-1 0 4,-3-4-3,-1-2-2,2-2 2,-1-4 0,-1 0-2,0-3 0,1-1-6,-2-4-47,1-1-15,0-4-43,-2-3-59</inkml:trace>
  <inkml:trace contextRef="#ctx0" brushRef="#br0" timeOffset="145638.1691">21182 3986 105,'0'0'37,"0"0"7,0 0 28,93-15-23,-62 12-23,-1 0-10,-2 0-8,-7 2-8,-3-1-4,-4 2-32,-6 0-69,-3 0-66</inkml:trace>
  <inkml:trace contextRef="#ctx0" brushRef="#br0" timeOffset="146879.2928">21203 3992 20,'0'0'39,"0"0"9,0 0 1,0 0-6,0 0-11,0 0-12,-1-3-19,-1 3-1,1 0-1,1 0 1,-2 0 0,2 0 12,0 0-1,-1 0 0,-2 0 2,0 0-4,-2 0-7,-1 9 1,-3-1-1,0 3 5,-1 0 3,0 0 1,1-1-9,-1-1 3,4-1-2,-1 0-2,4-3 1,0 3-2,0-3 0,-1 1 0,1-1-3,1 0 3,1 0-1,1-1-16,0-1-8,0-2-18,0 1-45,4-2 11,7 0-6</inkml:trace>
  <inkml:trace contextRef="#ctx0" brushRef="#br0" timeOffset="147742.4014">22155 3568 60,'0'0'176,"0"0"-106,0 0-2,0 0-3,0 0-65,0 0 4,-7 15-4,-4 1 10,-4 4 5,-1 1-15,-1 2 20,-1-1-13,-3 0-7,1 0 3,-2 0-3,2 1 0,-2-1-17,3 1-60,0-1-48,4-5-25</inkml:trace>
  <inkml:trace contextRef="#ctx0" brushRef="#br0" timeOffset="148144.9553">21986 3604 125,'0'0'107,"0"0"-85,0 0-22,0 0-12,0 0 12,0 0 18,8 65 11,-5-46-11,3 1-4,-1 1 1,2 0-5,0-2-1,1 1 5,2 0-7,0-4-6,1 2 5,2-1-4,-4-4-2,3 1-13,0-3-32,-1-3-34,2 0-41,-3-3-1</inkml:trace>
  <inkml:trace contextRef="#ctx0" brushRef="#br0" timeOffset="149163.3757">22064 3491 30,'0'0'79,"0"0"-37,0 0 17,0 0-11,0 0-21,0 0-10,-9-5-13,6 5 13,-3 0-17,-2 0 3,-5 2-2,0 7-1,-5 3 0,0 3 1,-6 2 2,-1-2-2,-1 1 4,0-2-5,3 1 6,2-3-4,3 2-2,5-1 0,4 3-2,-1 3-4,3 3 0,3 2 6,1 3 1,3 0 0,0-2-1,0-3 1,0-1 3,0-1-4,3-2-2,5-3-7,2 1 9,5-1 7,4-2 10,2-1-5,4-3-6,5-4-6,0-2 3,1-1 3,1-2-5,-1 0 2,0 0-2,1 0 3,-1 0-2,-4-2 1,-2-3 5,-3-3-5,-2 0 14,1 1 4,-3-4 5,3 1 2,0-4-7,-2 1-3,2-4-4,-2-1 5,-2-1-3,-4-1 10,-5-3 1,-4-1-20,-2 0 8,-2-1-15,0-1 7,-2-1-2,-10 0-5,-1-3 0,-2 1-1,-1 1-3,-4 2 2,-4 3-13,0 6-6,-2 5-12,0 4 2,2 5-30,0 3-33,2 0-9,0 8-29,4 3-27</inkml:trace>
  <inkml:trace contextRef="#ctx0" brushRef="#br0" timeOffset="153159.0453">22770 3323 150,'0'0'91,"0"0"-23,0 0 46,0 0-38,0 0-22,0 0-5,0 0-9,0-13-10,0 13-8,0 0-8,0 0-14,0 0-5,0 0-3,0 14-13,0 10 9,0 11 9,0 5 3,0 4 5,0-2-5,0-1 2,0-5-1,3-2 1,4-5-1,-3-2 2,-1-3-2,-1-3-1,-2 1-1,0-3-27,0-1-8,0 0-6,0-3-24,0-4-107,0-4-18</inkml:trace>
  <inkml:trace contextRef="#ctx0" brushRef="#br0" timeOffset="153829.7107">22795 3601 211,'0'0'14,"0"0"-13,0 0-1,0 0 0,0 0 7,0 0 23,93-14 3,-79 13-21,1-2-1,0-2-6,-1 2 4,-2-1-5,1 1-4,1 0 1,0-2 0,0 1 0,-1-2 1,-4-2 1,-1-5-1,-2-1 3,-1-4 5,-2-1-4,-1 0 9,-2 1-9,0 0 6,0 3-5,0-1 44,0 2-18,0 3 2,0 4-8,-3 3 11,3 0-26,-2 3-7,2-1 6,0 2-6,0 0 2,0 0-3,0 0-4,0 0-1,-1 0-7,1 23-19,0 13 14,0 13 13,-3 1 2,2 3-1,1-1 2,0-10 1,0-2-6,0-7 3,0-3-1,0-2 1,0-4-1,0-3-1,0-2-14,0-2-34,0-5-57,0-2-37,0-4-47</inkml:trace>
  <inkml:trace contextRef="#ctx0" brushRef="#br0" timeOffset="154600.2143">23225 3744 214,'0'0'97,"0"0"-55,0 0 22,0 0-42,0 0-22,0 0-12,4 9-8,1 10 20,-1 7 33,0 3 7,-1-1-1,0-1-17,0-4-12,-1-2-7,0-2 3,1-2-6,0 0 0,0-4 5,1-1-5,-1-1-4,-2-4-23,2-1-44,0-2-41,3-4-31,3 0-65</inkml:trace>
  <inkml:trace contextRef="#ctx0" brushRef="#br0" timeOffset="155418.0316">23259 3796 6,'0'0'75,"0"0"-20,0 0 0,0 0 6,0 0 0,0 0-27,10-75 3,-1 66-1,0-1-11,3 2-8,0 2 0,2-1-11,5 1-5,2 0-1,1 4 0,2 2 0,-2 0 0,-2 5-6,-2 10-1,-2 3 6,-4 0-5,-3 0 2,-6-2 3,-3 1-2,0-2-3,-15-1 3,-6-1 3,0-1 29,-3 1-26,4-5 1,3-2 4,4 1-7,7-6-1,3 2 8,3-3-3,0 0 0,0 0-3,0 0-2,0 0 6,0 0 9,6 0-15,3-3 0,3-2 0,0-1-1,4 3-2,-1 2 0,4 1 0,-1 0 3,2 0-1,-3 3-2,-2 6-3,-2 1 2,-3 2 1,-4 0 3,-2 2-1,-1-2 1,-1 0 0,-2 0 1,0-1 2,0-1-3,0 1 8,0-4-5,-6 1-1,-3-2 1,-3 0-3,3-2 19,-2 1 1,1 0-7,1-3-11,-3-2 9,-3 0-8,2 0 4,-3 0-2,-3 0-5,2 0-3,-2 0-14,3 0-45,-1-4-73,1-2-148</inkml:trace>
  <inkml:trace contextRef="#ctx0" brushRef="#br0" timeOffset="241945.9012">24991 3712 43,'0'0'54,"0"0"-14,0 0-9,0 0-4,0 0 8,0 0-8,0 0-7,4 4 2,-2-2-4,-2-2 4,0 0 4,0 0 3,0 0-6,0 0-10,0 2-8,0-2-3,1 0-2,-1 1-1,2-1-1,-1 2 2,4-2 1,4 0 0,3 0 6,3 0 13,4-5-1,-2-4-13,0-2-1,-3 1-3,-1-2 2,-2 0 2,1 2-5,-2-3 1,-2 3 2,-2 2-3,-3 2 4,-2 2 1,1 0 6,-1 0-8,-1 3-2,0 1 4,0 0-2,0 0-3,0 0-1,0 0-12,0 6-7,0 12 8,0 8 9,-4 1 2,1 1-1,1-1 2,2-1-1,0-5 0,0-3 0,0-3-2,5-3-2,5-1 4,-1-2 0,0-2 0,4-2-5,2-5-40,6 0 31,4 0-4,0-17-8,-2-2 12,-3-4 14,-4-1 0,-3-2 3,0 0 2,0-1 0,-3 4-3,2 3 3,-1 3 2,-1 4 1,1 4 28,0 5-35,2 4-1,1 0-7,3 10 3,-1 9 4,2 4 12,1 0-8,2-1-3,-1-1 6,-2-4 0,-5 0 1,-3-6 4,-5 2-3,-4-1 5,-1-2-4,0 2-8,-14 0 9,-7-1-6,-6 1 5,-2-5-1,0 1-9,-3-2-60,1-6-91,4 0-189</inkml:trace>
  <inkml:trace contextRef="#ctx0" brushRef="#br0" timeOffset="242309.1242">25271 3315 318,'0'0'154,"0"0"-90,0 0-23,0 0-26,0 0-13,0 0-2,2 0 0,-2 5-7,0 2-52,-2 5-141,-11 0-43</inkml:trace>
  <inkml:trace contextRef="#ctx0" brushRef="#br0" timeOffset="262083.5129">10481 5248 6,'0'0'101,"0"0"-48,0 0-3,0 0-12,0 0 0,0 0-3,0 0-7,0 0-13,0 0-10,0 0-5,0 11-7,1 10 2,5 13 5,-3 11 13,1 10 6,1 11 6,-2 5-7,0 2-4,0-2 2,-3-5-13,0-8 5,0-2 19,0-4-1,0-8-14,0-2-4,0-1-2,0-6-5,0-5 2,0-7 3,0-5-6,-5-3 3,-1-3-2,5-4 0,-1-6-1,1-2-51,1 0-59,0-12-105</inkml:trace>
  <inkml:trace contextRef="#ctx0" brushRef="#br0" timeOffset="304868.2419">11501 5372 49,'0'0'81,"0"0"-33,0 0-20,0 0 20,0 0 19,0 0-45,0 0-2,6-33 36,-5 32-15,-1 1-9,0 0-17,0 0-13,0 0-2,0 0-10,0 12-9,0 15 15,0 9 4,0 9 17,-8 11 2,-3 4-6,-1-1 3,-4-2-6,-5-6-7,-2-4 6,-5-5 10,0-1-8,-10-2-1,-5-1-4,-5-1-1,-1-4-4,4-7 0,7-8 0,12-9 2,4-6-2,4-3 3,1-3-4,1-20-2,3-8-8,1-10-1,4-7-3,4-5 6,4-4 0,0-3 4,6 0 2,13 0 2,5 7-1,3 6-1,0 11 2,4 10-1,-4 10 1,-2 11 1,-2 5-1,0 17-4,0 23 4,1 15 4,0 9 9,-2 3 8,-1-4-8,1-8 4,2-2-3,1-6 2,0-2-1,-2-6-7,-2-3 4,-4-4-5,-1-5-7,-4-4 2,-3-4 0,0-4-2,-2-1-1,1-3-5,-1-6-24,-2 0-25,1-4-16,0-1-62,1 0 3,2 0-80</inkml:trace>
  <inkml:trace contextRef="#ctx0" brushRef="#br0" timeOffset="305516.4613">11810 6104 59,'0'0'11,"0"0"13,0 0 55,0 0-17,0 0-1,0 0-6,35 11 4,-24-11-14,0-5-19,0-7-12,-2-2-7,-1 1-3,-2-1 1,-6 5 2,0 1-5,0 3-1,0 3 3,0 2-4,0 0-5,0 0-7,0 9-15,-3 12 27,-3 5 0,1 0 5,4-4-5,1-1-1,0-1-1,3-3 0,6-4 1,9-1 1,1-3-2,1-4 2,3-4-15,1-1-60,-4 0-61</inkml:trace>
  <inkml:trace contextRef="#ctx0" brushRef="#br0" timeOffset="305748.2691">11974 5853 364,'0'0'82,"0"0"-52,0 0-4,0 0-19,0 0-7,0 0-2,-16-20-37,13 20-95,1 6-95</inkml:trace>
  <inkml:trace contextRef="#ctx0" brushRef="#br0" timeOffset="306619.3997">12283 6040 119,'0'0'0,"0"0"0,0 0 12,0 0 8,0 0 14,0 0 13,19 8 14,-9-8-8,3 0-10,4-10-19,0-5-15,2-3-5,-4 0-1,-3 1 0,-4 2-1,-4 5 5,-1 3-3,-3 4-2,0 3 1,0 0-3,0 0-7,0 20-21,0 12 28,0 8 11,0 8 35,3 2 17,3 2-5,-2-3-9,1-4-17,-1-3-9,-2-1 3,-2-1-15,0-2-4,0-4-3,-6-9 0,-2-6 0,3-6-4,0-8 2,4-3 0,-1-2 5,-4 0 14,-2-15-6,-2-5-15,1-5-3,6-4-7,3-2 1,0-4-8,6-3 5,13-1-8,1 0-8,4 0-4,0 3-14,-4 4 16,0 6-19,-5 7-9,-2 5-26,-2 5-30,-5 4-57</inkml:trace>
  <inkml:trace contextRef="#ctx0" brushRef="#br0" timeOffset="307074.0246">12462 5826 252,'0'0'104,"0"0"-12,0 0-40,0 0-1,0 0-37,0 0-12,0-43 1,0 42-3,0 1-5,0 0-58,0 0-130,-3 1-106</inkml:trace>
  <inkml:trace contextRef="#ctx0" brushRef="#br0" timeOffset="308108.0356">12654 5375 30,'0'0'149,"0"0"-110,0 0-28,0 0 18,0 0-27,0 0-2,9 0-2,-3 2 2,6 4 8,2 0 19,5 3-9,5 3-3,4 0 3,-1 3-2,3 1-1,4 1-8,2 3-5,3 1 2,1 0-3,3-2 1,-4 3-1,-2-1-1,-5-2 2,-10-1-2,-2 0 0,-3-4 0,-3 0 0,-2-4 0,-5-1 0,-2 0 0,-2-4 0,-2 1-2,-1 0 2,0 0 0,0 1 0,0 2 43,-9 3-15,-6 4 8,-7 3-3,-5 5-20,-6 3 4,-4 5 20,-3 1-18,4 3-7,3 2-4,5-2-3,1-3-3,7-4-1,3-5-1,4-3 0,3-5 2,4-2-2,2-5-2,2-4 2,2-1 0,0-3-8,0-1-31,0 0-22,3-7 6,12-10-43,-1-1-88</inkml:trace>
  <inkml:trace contextRef="#ctx0" brushRef="#br0" timeOffset="313122.0195">14409 5612 104,'0'0'68,"0"0"-7,0 0-15,0 0-7,0 0-1,0 0-4,0 0-10,-2-9-2,2 7-4,11-2-11,11-1-7,9-1 4,7-1-3,4-4 0,-1 1 0,0-1-1,-4 2-1,-3 1 1,-5 3-9,-6 2-28,-3 1-34,-8 2-65,-6 0-77</inkml:trace>
  <inkml:trace contextRef="#ctx0" brushRef="#br0" timeOffset="313476.2514">14438 5779 125,'0'0'26,"0"0"-21,0 0 23,0 0 11,0 0-7,93 3-7,-54-11-1,1-2-2,2-1-11,-5 0-9,-5 3-1,-7 2-1,-10 1 0,-3 2-7,-8 3-52,-4 0-70</inkml:trace>
  <inkml:trace contextRef="#ctx0" brushRef="#br0" timeOffset="319771.2179">15644 5243 57,'0'0'75,"0"0"-7,0 0-23,0 0 18,0 0-24,0 0-4,0 0 11,-11-20-6,11 19-12,0 1-3,0 0 0,0 0-10,0 0-6,0 0-7,0 0-2,0 0-4,0 3-5,0 15-5,0 9 9,0 8 4,0 4 1,0 3 0,0 4 0,3 5 0,0-2 2,2-1-2,0-4 0,1-5 4,-2-1-2,0-2-1,-4-1 0,0-4 2,0-1-3,-1-1 0,-8-4 0,0-4-20,1-4-49,4-8-55,1-9-99</inkml:trace>
  <inkml:trace contextRef="#ctx0" brushRef="#br0" timeOffset="321074.5165">16193 5401 124,'0'0'64,"0"0"-39,0 0 39,0 0-4,0 0-27,0 0 3,-15-62 5,8 53-19,-1 3 12,-3 0-17,-2 0-8,0 2-9,-5-1 0,-1 4-1,1-1 1,-3 2 0,0 0-1,0 0 1,0 0-6,1 7 6,1 1 0,0 6-1,1 6-4,3 6-4,2 11 4,1 6 0,4 4 3,2-3 1,5-4 0,1-4 0,0-4-1,6-5 2,6-3-2,3-5 2,0-2 1,3-5-1,1-3 1,0-1 2,7-5 3,1-3-4,1 0 7,3-14-3,1-8-2,-6-7-1,-2-4 4,-7-2-4,-3-1 1,-6 0 5,-5-2-2,-1 4 1,-2 2 5,0 7 4,0 5-1,0 5 10,-2 4-9,-1 7-9,1 1 5,2 3-13,-1 10-10,1 21-7,0 8 15,0 3 2,0-4 1,0-5 0,3-5-1,6-4 1,2-6-2,0-1 0,1-3-6,3-2-17,0-2-12,8-4-38,0-6-21,2 0-108</inkml:trace>
  <inkml:trace contextRef="#ctx0" brushRef="#br0" timeOffset="322215.4758">16533 5860 35,'0'0'52,"0"0"4,0 0-4,0 0-3,0 0 5,0 0-5,0 6 5,0-6-18,0 0-18,5 0 5,2-8-15,5-3-8,2-4 0,-4-1 0,0 1-1,-4-1 1,-3 1 0,-1 0 0,-1 1-2,-1 2 2,0 2-1,0 2-1,0 3 1,0 4-4,0 1-7,0 0 6,0 0-8,0 9 5,-1 8 9,-2 1-1,1 2 2,2 1 3,0-2 7,0-1-5,0-1-4,5-1-2,2-4 0,2 0 3,-3-4-2,3-1-1,2-4-6,2-1-38,1-2-57,-4 0-84</inkml:trace>
  <inkml:trace contextRef="#ctx0" brushRef="#br0" timeOffset="322500.6577">16629 5526 214,'0'0'142,"0"0"-77,0 0-7,0 0-17,0 0-35,0 0-6,-2-6-6,2 6-36,0 0-92,-1 0-73,1 5 71</inkml:trace>
  <inkml:trace contextRef="#ctx0" brushRef="#br0" timeOffset="323634.9293">16920 5272 182,'0'0'51,"0"0"-20,0 0-13,0 0-18,0 0-12,0 0 2,5 7 10,8 1 9,2-2 15,4 3-11,2 0-6,2-2 1,3 4-6,4-2 3,0-1-1,1 0 0,1-2-3,-1 2 0,-3 1-1,-3-1 0,-1 0-1,-2 2 2,-5-3-2,1 2 2,-6-3-1,-3 0 2,-3-2-2,-2 0-1,-4 0 0,0 2-5,0 3 6,0 3 31,-8 1 8,-8 3-18,-3 0 8,-1 1-9,-2 1-6,3 1-5,-1 3-3,1 0 13,2 3-7,-2-2 8,2 3-7,0-2-6,-1 0-7,6-3 1,0 0-1,6-1 0,2-3-3,2-1-4,2-1-41,0-3-6,0-4-25,0-5-36,6-3-76</inkml:trace>
  <inkml:trace contextRef="#ctx0" brushRef="#br0" timeOffset="324954.1639">18405 5272 0,'0'0'132,"0"0"-77,0 0 3,0 0 1,0 0-27,0 0-17,0 0-4,0-2-11,0 9 1,0 13 5,-7 4 46,-8 6-10,-6 5-5,-2 1-21,0 2-8,-1-2-7,2-3 2,5-4-3,0-4 1,0-1-2,-1-4 1,1-1-34,0-4-15,-1 1-36,6-4-12,0-5-43</inkml:trace>
  <inkml:trace contextRef="#ctx0" brushRef="#br0" timeOffset="325455.5269">18106 5328 3,'0'0'83,"0"0"4,0 0 0,0 0-16,0 0-13,0 0 3,3-2-23,0 2-38,7 3-8,11 14 6,6 4 2,6 4 5,-2 4 3,-1-1-6,-2 3-2,-2-3 3,-3-4 0,0-1-2,-1-7-1,-1 0 2,-4-2 1,-3 0-2,-3-2-1,-5 0-3,-3-2-7,-1-2-17,-2 1-25,1-3-30,2-1-30,-2-2-39</inkml:trace>
  <inkml:trace contextRef="#ctx0" brushRef="#br0" timeOffset="326442.1596">18480 5210 150,'0'0'67,"0"0"-7,0 0-14,0 0-16,0 0 14,0 0-12,-55-23-6,46 23-5,-3 0-14,-3 0 2,-5 4-7,-2 4-2,-3 3-2,-2 2 2,-1 1 0,-2 1-1,0 0 1,4 0-3,1 0 2,3-1 0,3 1-2,4-2 3,-3 2-1,4 2-3,-2 0 4,1 2 1,-1 2-1,1 0 2,-3 2-2,3-1 0,0-1 0,4-1 0,1 1 0,6 0-8,2 5 0,2 2 4,0 1 3,6 1 1,11-1 0,2-2 0,2-1 1,3-1 1,-2-1 4,3-1 12,1-2-11,4-5 0,3-2 0,7-3-1,3-6-2,8-3 3,4-2-7,-1 0 2,1-5-1,-4-7 0,-6-1 2,-8-2-1,-3 1-1,-4-1 2,-5-2-3,-1-2 3,-3-2 0,-6-3 1,-2-3 2,-2-5 9,-5-4-4,-3-5-4,-3-2 6,0-6-5,0 0-2,-11 2-4,-4 2 0,-4 7 12,-2 5-5,0 5-8,-4 7 3,-1 1-6,1 5 2,0 3-3,2 3-18,2 5-23,2 2-38,-1 2-63,0 0-97</inkml:trace>
  <inkml:trace contextRef="#ctx0" brushRef="#br0" timeOffset="330615.3286">19359 5122 43,'0'0'58,"0"0"-14,0 0 10,0 0-14,0 0-3,0 0 2,0 0-7,0 0-7,0 0-5,0 0 3,0 0-2,0 0-5,0 0-10,0 0-5,0 0-1,0 0-9,0 0-5,0 13-3,0 6 13,0 7 3,0 7 2,-4 6 0,4 3-1,-3 2 3,3 1-2,0-3-1,-2 2 1,2 1-1,0 0 1,0-3-1,0-3-3,-1-7 3,1-3 0,-2-6 1,-1 0 0,-1-5-1,-1-3-5,-1-2 2,-3-3-22,2-5-70,1-5-114</inkml:trace>
  <inkml:trace contextRef="#ctx0" brushRef="#br0" timeOffset="332943.1702">20009 5406 59,'0'0'59,"0"0"7,0 0-12,0 0-6,0 0-6,0 0-14,0-21 7,0 19-2,0-1-4,0 1-10,-1-1 1,-1 0-5,1 2-3,-2-2-9,0 3 1,3-1-4,-1-1 2,1 2-2,0 0-1,-2 0 1,2 0 1,0 0 0,0 0 2,0 0-3,-1 0 0,1 0-1,0 0-1,0 0 2,0 0-2,0 0-3,0 0-4,0 0-22,0 0-55,0 0-37,-2 0-3,-1 0-21</inkml:trace>
  <inkml:trace contextRef="#ctx0" brushRef="#br0" timeOffset="339607.6285">19747 5044 80,'0'0'29,"0"0"-10,0 0-9,0 0-7,0 0-2,0 0 21,0 0 43,0 39-27,0-15 12,0 5 4,0 6-8,-3 4-11,0 5 0,-2-1-14,2 2-9,0-1-3,2-3 1,-1-1-9,0-2 3,2-2-2,0 0-1,0-4 1,0-3 0,0-8 15,0-5-10,-2-2-7,1-5 1,-1-1 2,1-1-2,-1-3 2,2-1 0,0-1-2,0-2-1,0 0-2,0 0-8,0 0 1,0 0 4,0 0 4,0 0 1,0 0 1,-1 0 0,-1 0 2,2 0-2,-1 0 1,-1 0-2,2 0-1,0-8 0,0-3 0,0 0-9,0-1 3,0 1 5,0 3 2,0 0 0,0-2 1,0 2-2,0-3 1,0-1 0,2-2 0,1-2 0,1-5 0,1-2 0,3-3-1,0 2-2,0 2 1,2 1 2,-3 3 0,1 1 0,1 0 0,3 2-1,0 4 0,2-3-1,0 3 1,-2 4 1,1-2-3,1 3 3,-1 1-1,1 4-1,-1 1 0,-1 0-4,2 0-2,2 6 2,-1 6 5,6 2-2,-1 0 2,0-2 0,-1 1 2,-3-2 0,-3 2-1,-6-1-1,-1-1 0,0 5-2,-6-2-2,0 0-3,0 3-1,0-2 6,0 2 3,-9-4 0,2 2 7,-4-1-6,-1 1 11,-4-2 16,-7 2-9,0 0-6,-4-1-6,4-2-4,1-3 0,7-3-2,0-1 0,3-2-1,0-2 0,0 1 2,-4-2-2,2 0-2,-3 0-12,3-3-6,-1-8 4,5 2-43,1-2-13,3 6-6,2-2-44,2 4-47</inkml:trace>
  <inkml:trace contextRef="#ctx0" brushRef="#br0" timeOffset="340425.4887">20208 5695 68,'0'0'33,"0"0"-33,0 0 0,0 0 0,0 0 42,0 0 29,48 0-24,-33-8-26,-1-1-5,-2-2-9,-2 0 5,-2-3 9,1-3-12,-3-2 4,0-2-9,3 1 1,-4 6-5,-1 4 1,-1 6 0,-3 2 18,0 2 11,2 0-30,1 6-16,1 18-4,5 8 20,-5 4 18,2 2 14,-4 2 22,-1 1-14,1-2-1,-2 0 3,0-4-8,0-1-26,0-2 5,0 1-5,0-3 7,0-1-3,0-4-3,-2-1-2,-7-1-1,-4-3-4,1-6-2,1-3 10,1-6-10,4-5 7,-4 0 9,-3-5-1,0-14-9,3-9-6,4-2-2,5-1-23,1-2-4,0 1-6,10-1-20,6 3-15,4 3-32,2 0-36,-4 3-52</inkml:trace>
  <inkml:trace contextRef="#ctx0" brushRef="#br0" timeOffset="340842.1215">20366 5418 277,'0'0'124,"0"0"-46,0 0 1,0 0-30,0 0-24,0 0-13,-6-12-12,6 12 0,0 0-23,0 0-89,0 0-199</inkml:trace>
  <inkml:trace contextRef="#ctx0" brushRef="#br0" timeOffset="341644.3672">20622 5236 84,'0'0'136,"0"0"-56,0 0-8,0 0 16,0 0-35,0 0-14,-4-2-11,4 2-12,0 0-16,0 0 0,4 0-9,13 0 5,7 6 4,4 5 0,1-1 2,-1 2-2,-1 2 0,-2-3 0,2 3 1,3-2-1,1 0-3,5-2 0,3-2-7,-2-2-6,-4 1 6,-6-2 6,-9 0 2,-3 0-1,-8-4 0,-2-1 3,-2 0-4,-3 0 0,0 0 0,0 3-5,0 2 9,0 0 0,0 5 5,-8 0 7,-7 5 16,-7 5-11,-7 2 3,0 4-3,-4 4 3,0 2-18,-1 2 1,2 1-1,2-2-1,4-1-1,5-3 0,4-1-2,3-3 2,3-1-11,2-3-28,2-3-25,5-4-56,2-5-95</inkml:trace>
  <inkml:trace contextRef="#ctx0" brushRef="#br0" timeOffset="346457.0812">14944 7310 87,'0'0'89,"0"0"14,0 0-26,0 0-13,0 0-21,0 0 9,0 0-8,0-9-20,0 9-10,0 0-7,0 0-4,2 0-3,10 0-7,6 0 3,10 0 4,8 0 4,5-2-3,1 1-1,0-1 0,1 1 0,-2 1 0,-7 0-18,-4 0-37,-8 0-46,-8 0-19,-9 4-17</inkml:trace>
  <inkml:trace contextRef="#ctx0" brushRef="#br0" timeOffset="346726.6634">14984 7540 178,'0'0'10,"0"0"19,0 0 49,107 0-31,-67-6-26,6-1 0,-3-3-2,-4 2-2,-3 1-16,-12 1 4,-6 5-5,-9 1-9,-5 0-63,-1 0-68</inkml:trace>
  <inkml:trace contextRef="#ctx0" brushRef="#br0" timeOffset="348700.6064">16171 6675 134,'0'0'79,"0"0"-22,0 0 5,0 0 9,0 0-19,0 0-33,0 0-12,1-13-7,1 39-18,-2 14 18,0 16 32,0 11 22,0 5-16,0 4-30,0 4-1,0 0-6,0-4 5,0-8 2,0-7 5,0-8-8,3-5-4,0-6 1,-2-6-2,1-3 1,-2-6 1,0-3-2,4-7-6,2-7-33,6-7-64,3-3-50,0-7-44</inkml:trace>
  <inkml:trace contextRef="#ctx0" brushRef="#br0" timeOffset="349571.8119">16781 7126 17,'0'0'95,"0"0"-18,0 0-21,-61-81 32,45 64-50,-1 2 31,1 3 3,2 3-24,-2 2-26,-2 2-7,-3 3-15,-3 2 0,1 3-1,0 15-1,0 11-2,4 10 0,3 6 0,1 8 4,6 2 3,3-3-3,6-5 1,0-7-1,1-3-1,14-7 1,2-5 0,2-5-2,0-3 1,4-9 1,2-5 0,3-3 4,1 0-4,0-15-1,-3-8-15,1-3-4,-6-6 9,-5-3 8,-5-2 0,-5-1 3,-2 1 2,-2 3-1,-2 6 4,0 6 6,0 8 1,0 6 26,0 5-4,0 3-7,0 0-27,0 8-17,0 14 6,0 7 9,0 1 2,3-2 0,5-2 0,1-2 0,0-3 0,3-1 3,-1-2-3,-1-1 0,5-4-6,2-1-37,6-1-58,6-5 3,2-5-139</inkml:trace>
  <inkml:trace contextRef="#ctx0" brushRef="#br0" timeOffset="350073.1507">17201 7463 175,'0'0'16,"0"0"-9,0 0-7,0 0 26,0 0-2,0 0 24,29 3 5,-11-6-26,3-12-12,-2-4-8,1-4-2,-4-3-4,-4 4-1,-5 4 0,-4 4 0,-3 5 4,0 5 3,0 2 2,0 2 26,0 0-32,0 0-3,0 15-2,-4 3 2,2 5 2,1-2 5,1-3 5,0 0 1,0-2-9,0 0-2,0-3 1,1-3 0,4 0-3,3-3-3,2-1-24,2-1-32,1-2-45,-1-3-112</inkml:trace>
  <inkml:trace contextRef="#ctx0" brushRef="#br0" timeOffset="350320.5825">17348 7172 337,'0'0'76,"0"0"-31,0 0-11,0 0-1,0 0-30,0 0-3,-11-19-9,11 19-106,0 6-91,0 4 36</inkml:trace>
  <inkml:trace contextRef="#ctx0" brushRef="#br0" timeOffset="351639.5427">17736 6801 172,'0'0'88,"0"0"-11,0 0-30,0 0-3,0 0-4,0 0 1,0-45-5,0 45-18,0 0-18,0 6-7,0 18-14,0 10 17,0 8 4,0 6 4,3 1 3,4 4 7,-1 0-4,1-4-4,-2 1-4,0-4-1,-2-2 0,0-5 4,0-4 1,-2-7-3,1-4-3,-2-4 2,0-5 0,0-6-1,0-4 1,0-2-2,0-3 3,0 0 10,1 0 1,1-6 8,2-9-9,2-8-12,-2-3 0,1-2 0,3-4-1,-1 2 0,2 3-2,-2 4-1,1 7 0,-1 4 2,-1 1 2,0 4-2,2-1-6,3 4 1,3 4 4,7 0-1,1 4 0,5 17-1,-2 2 2,1 4 1,-7 0-2,-2-3-2,-7 2 1,-1-2 2,-6-3 1,-3-3-3,0-1 3,-8-4 1,-9-1 10,-6-1 10,-3-3 0,0 0-7,-1 0-4,2-4-5,4 1-2,4-4-1,1-1-1,1 0-21,0 0-18,5-3-36,4-10-106,6-4-168</inkml:trace>
  <inkml:trace contextRef="#ctx0" brushRef="#br0" timeOffset="352572.9782">18304 7380 31,'0'0'19,"0"0"-19,0 0 0,0 0 16,0 0 0,0 0 27,37 31 20,-19-31 12,5 0-37,-3-3-26,0-7-4,-1 0-3,-3-3-1,-3 0 5,-4 1-2,-3 3 4,-3 3 26,-2 2 4,-1 4 9,0 0-8,0 0-42,0 0-1,0 10-23,2 10 23,2 5 1,-1 6 2,0 0 30,0 4 2,-3 1 5,0 1 1,0 1-4,0 0-12,-9-4-10,-4 1-11,-2 0 2,-3-1-4,-1-1 4,1-1-4,0-5 1,4-7 0,3-7-2,3-4 3,5-8-3,0-1 8,-3 0 9,1-7 0,-3-12-10,3-5-3,5-4-4,0-3-1,3-2-7,13-3 3,4 1-7,2 0-4,5 2-8,1 3-1,2 3-16,3 1-27,0 5-7,1 2-27,-2 1-22,-6 0-93</inkml:trace>
  <inkml:trace contextRef="#ctx0" brushRef="#br0" timeOffset="352942.8166">18496 7138 387,'0'0'128,"0"0"-74,0 0-19,0 0-18,0 0-14,0 0-3,0-21-2,0 21-5,0 0-36,0 0-97,0 3-132</inkml:trace>
  <inkml:trace contextRef="#ctx0" brushRef="#br0" timeOffset="354401.3787">18865 6810 155,'0'0'92,"0"0"-38,0 0-5,0 0-23,0 0-11,0 0-15,0-9-13,0 9-3,11 3 16,5 9 4,5 2 14,4 0-1,5 3-11,4 0 2,2 1-3,2-2-3,-5 1 0,0-2 1,-5-2-2,-3 1 0,-3-2-1,-3 0 0,-2 0-1,-4-2 1,-1 0 0,-4 0 0,-3-2 0,0-1-2,-3 1 0,-2-2-2,0 1 0,0 4 4,0-1 13,0 4 17,-3 1-17,-9 0 6,-2 3 6,-2 0-10,-2 3 0,-1 1 5,0 0 1,-3 1-8,-3-1-4,0 0-8,-7 4 4,3-2-4,-3-1-1,4-1-1,4-2-19,6-1-39,3-1-48,8-2-61</inkml:trace>
  <inkml:trace contextRef="#ctx0" brushRef="#br0" timeOffset="381083.2438">6045 9035 54,'0'0'57,"0"0"-13,0 0 0,0 0 5,0 0 4,0 0-8,0 0-8,0 0 2,0-8-8,0 8-10,0 0 0,0 0-1,0 0-6,0 0-3,0 0-5,0 0-6,0 0 0,0 0-1,0 0 0,0 0-2,0 0-4,0 0-25,0 0-33,0 0-48,0 0-66</inkml:trace>
  <inkml:trace contextRef="#ctx0" brushRef="#br0" timeOffset="381499.9746">6599 8968 141,'0'0'125,"0"0"-55,0 0 4,0 0-12,0 0 4,0 0-12,0-18-7,0 18-15,0-1-13,0 1-7,0 0-8,0 0-4,0 0 0,0 0-4,0 0-2,0 0-39,0 0-60,0 0-192</inkml:trace>
  <inkml:trace contextRef="#ctx0" brushRef="#br0" timeOffset="381869.7077">6406 9468 369,'0'0'74,"0"0"-19,0 0 3,0 0-29,0 0-17,0 0-1,-9-6-10,9 6-1,0 0-3,-2 0-27,2 0-26,0 0-32,-3 0-36,-1 0-73</inkml:trace>
  <inkml:trace contextRef="#ctx0" brushRef="#br0" timeOffset="382850.5269">7459 8833 164,'0'0'117,"0"0"-48,0 0 4,0 0-20,0 0-27,0 0-26,0-3-2,2 18-16,-2 10 18,3 9 34,-3 0-15,3 1-13,-3-2-1,4-3-4,-4 0 0,5 0 0,-4 1-1,2-5 2,-1 3-1,-2-5-1,0-1-1,0-4-8,0-3-42,0-6-40,0-4-78</inkml:trace>
  <inkml:trace contextRef="#ctx0" brushRef="#br0" timeOffset="383853.2353">7394 8812 4,'0'0'81,"0"0"-55,0 0 1,0 0 11,0 0 22,0 0-14,70-76-4,-52 68-14,-2 0-9,2 0-3,1 3 12,-1 2-3,3 3-6,0 0-13,0 1-6,3 14 1,-2 5 2,-4 4 0,-3 0-3,-6 4-3,-7 2-4,-2 4 7,-5-1 5,-14-3 8,-2-5-8,-3-4 6,2-3-2,0-4-6,5-2 4,3-5-1,7-4-5,5-1 2,2-2 4,0 0 7,0 0-8,0-10-6,0-3-4,12 3 0,3-1 1,3 6 1,-1 0-2,2 5 0,3 0-3,2 0 3,3 6 2,-2 8-1,-2-1 3,-5 3-2,-2 1-2,-4 3 4,0-1 0,-5 4 0,-2-1 0,-5 0 0,0 0 5,-3 1 7,-15 1 16,-3-3-13,-7-3 2,1-4-11,0-6-1,6-3 0,2-5 2,-2 0-3,0-8 3,1-5-7,3 0-12,5 0-7,0 1-5,4 0-21,4 0-62,2-1-176</inkml:trace>
  <inkml:trace contextRef="#ctx0" brushRef="#br0" timeOffset="386093.2426">8362 9039 34,'0'0'75,"0"0"-2,0 0-7,0 0-33,0 0 3,0 0-14,0 0 2,0 0-8,-51-43 18,42 38-6,2 2-10,-1 0-8,-1 3-10,2 0 0,-5 0-4,0 0 2,-1 0 1,-4 4 0,-1 7 1,0 0-1,-1 3 0,-2 1 0,3 4-1,0 2 0,5 4-3,1 4-2,3 1 2,6 0 2,3-1 2,0-6 0,0-4-2,3-6 2,8-1-1,2-4-2,0-5 1,5-3 3,4 0 2,4 0-1,4-15 14,1-4-15,-2-5-22,-7-3 4,-3 1 11,-5-3 7,-1 2 2,-4 2-2,-3 3 0,-1 9 2,-5 4 0,0 3 21,0 4 6,0 1 6,0 1-3,0 0-32,0 12-14,-5 7 13,2 4-1,3-2 2,0-1 0,0-2 1,6-2-2,3-3 1,3-2-2,0-2 2,-2-4 2,5-5-2,3 0 3,2-3 8,5-19-7,2-3 1,1-5-5,-1 3-15,-6 2 3,-3 3-6,-6 4 10,-4 3 5,-3 6 3,-5 3 0,0 2 7,0 2 2,0 1 5,0 1 7,0 0-21,0 0-13,0 1-3,0 11 14,0 3 2,0 0 0,0 0 1,6 2 0,5-2-1,-3-2 2,3 0 3,-2-3-4,4-2-1,1-4 0,5-1 0,1-3 11,5 0-11,3-7 0,-1-11 0,4-3-11,-5-2-8,-3 0-2,-4 5-1,-6 3 2,-4 6 17,-3 3 3,-5 5 13,-1 1 16,0 0 6,2 0-27,1 0-8,4 5-15,4 9 15,-2 1 3,1 2 9,-1-1 4,-3 2 5,2 0-9,-7 2-3,-1-4-2,0 1 2,0-2-1,0 0 4,-9-1 1,0-2 5,-3-3-3,2 0-9,-1-3-3,1-2 1,4-2 1,1-1 0,2-1 2,0 0-3,2 0-4,-2 0 0,3 0-7,-3 0 0,-1 0-4,-2 0 8,-2 0-8,-3 0 8,-2 0 0,3 0 2,-2 0 1,1 0 1,5 0-1,2 0 1,1 0-1,3 0 0,0 0 0,0 0-8,0 0-21,0 0-33,0 0-49,0 0-82</inkml:trace>
  <inkml:trace contextRef="#ctx0" brushRef="#br0" timeOffset="387600.3206">8662 8985 25,'0'0'45,"0"0"-11,0 0 10,0 0 0,0 0-24,0 0 10,0-23-16,0 20 18,-3-1-5,1 1-16,-1-2 3,0 1-5,2-1-6,-2 3 1,1-2 0,1 3 7,-1-1 1,2 0 5,-1 1-1,-2 1-3,2-1-2,-1 1 3,1 0 0,1-2-3,-2 2-5,2 0-3,0 0 2,0-1 1,0 1-6,0 0 0,0 0-6,0 0-8,0 0 1,0 1 8,2 8 4,5 2 1,0 3 0,-1-1-1,2 0 1,2 2 0,-2 1 0,1-1 1,-3-2 1,-2 2 1,0-1-2,-4 1-1,0 0 4,0-2 2,0 1-1,-1-1 6,-8-1-2,3 1-1,-1-5-4,-5 3 2,3-2-1,-2 0-2,0-1-2,2-3 2,-2 2-3,3-4-10,-2 1-5,4-1-29,-1 0-21,-1 0-18,-1-3-43,2 2-62</inkml:trace>
  <inkml:trace contextRef="#ctx0" brushRef="#br0" timeOffset="388402.08">8933 8920 109,'0'0'63,"0"0"-32,0 0-31,0 0 0,0 0 29,0 0 19,0 38-21,0-26-9,0 1-6,-1 2 1,-2 1-6,-2-1-4,2 1-1,0-2 0,-2 1-1,0-2-1,-1 1 0,3-2-19,0-2-40,1-3-68</inkml:trace>
  <inkml:trace contextRef="#ctx0" brushRef="#br0" timeOffset="390585.906">8936 8946 22,'0'0'67,"0"0"3,0 0-5,0 0-13,0 0-10,0 0-8,-3-3-2,0 3-6,3 0-6,0 0-10,-1 0-10,-2 6-1,-2 10 1,1 7 0,-2 1 4,5 0 0,-2-1 3,3 1-6,0-3-1,0-2 0,0-1 1,3-1-1,5-2 0,3-1 7,1-4 2,3-2-8,-2-4 5,2-4-3,2 0 6,2 0-1,-1-4-1,6-8-4,-2-2 1,-3-2-2,-1 1 1,-1 0-2,-7-1 0,-1 1 3,-2 0 0,-2 0 3,-2 0-2,0 0-1,-3 0-1,3 0-1,-3 0 0,3 1 6,-1 1-2,1 2-4,1 6 0,-2 0-2,0 5 5,4 0-5,3 0-8,9 9 5,2 8 2,2-1 1,3 2 0,-1-2 1,-4-1-1,-3-1 0,-6-2 2,-2 0-2,-3-1 0,-6-1 0,0 1 2,0 1-2,-13 3 12,-7-3 2,-4 0-6,0-1-7,1-6-1,0 0-35,2-5-57,2 0-116</inkml:trace>
  <inkml:trace contextRef="#ctx0" brushRef="#br0" timeOffset="390924.4722">8896 8783 334,'0'0'11,"0"0"12,0 0 4,0 0 5,0 0 6,0 0-30,0-22-8,0 22-12,0 0-100,3 10-45,0 1-7</inkml:trace>
  <inkml:trace contextRef="#ctx0" brushRef="#br0" timeOffset="392813.6375">10436 8860 105,'0'0'55,"0"0"-12,0 0 4,0 0-4,0 0-9,0 0-1,0 0 3,-65-40-25,55 36 15,0 1-16,1 3 10,-3 0-13,1 0-7,-1 0-1,1 11-1,0-1 0,6 1-4,1 0-1,2 0 3,2 5 1,0 0 1,0 4-1,6 1 2,10-2-5,3 2 6,3 0 0,1-3 4,1 2-2,-5-2-1,-4-1 0,-2 0-1,-7-3 1,-3 3 2,-3-2-2,0 1 7,-16 1 38,-2 0-19,-4-2-10,-2-2-2,3-2-8,0-4-4,2-2 1,2-4-3,4-1 2,-1 0-3,5 0-10,-1-4-22,4-4-16,3 2-24,1 3-75</inkml:trace>
  <inkml:trace contextRef="#ctx0" brushRef="#br0" timeOffset="393399.6425">10831 8619 264,'0'0'108,"0"0"-22,0 0-6,0 0-32,0 0-27,0 0-18,0 8-3,0 20-1,0 13 1,0 9 23,-2 2-17,-1 1 1,-2-3 1,3-4-6,2-2 1,0-3-2,0-4 3,9-2 5,3-4-3,2-3-5,3-4 1,4-6 3,-1-5-5,5-5 0,2-5 7,6-3-7,1 0-6,2-17-15,1-2-43,-4-4-56,-9-2-53</inkml:trace>
  <inkml:trace contextRef="#ctx0" brushRef="#br0" timeOffset="393678.3347">10707 8973 41,'0'0'145,"0"0"-121,0 0 21,88-30 15,-46 14-12,3 2-13,12-4-13,-1 0-12,-4 4-6,-10 5-3,-15 4-1,-8 5-18,-11 0-48,-8 0-60,0 7-56</inkml:trace>
  <inkml:trace contextRef="#ctx0" brushRef="#br0" timeOffset="395282.6663">11377 8962 20,'0'0'112,"0"0"-34,0 0-11,0 0 13,0 0-31,0 0-35,-76-60 5,58 59 10,0 1-14,-1 0 0,1 0-6,0 8-9,4 9 0,1 6-1,4 0-3,5 1-3,2-1 6,2-2 0,0-2 0,0-3 1,8-2 0,2-5 2,0-3-2,1-3 0,1-3 1,6 0 10,0-3-1,6-12-4,-2-2-3,-1-2-1,-5 1-2,-2 1-1,-5 0-1,-3 5 0,-5 3 2,-1 5 3,0 1 3,0 2 3,0 1 3,0 0-12,0 0-6,0 6-6,0 5 5,0 3 4,0 0 0,3-1 3,5-3 0,2 0 0,-2-3 0,2-1 1,3-1-1,1-2 2,5-3 1,2 0 4,-1 0-3,2-2-2,-7-7 0,3-1 0,-8-2-1,-1 3 1,-3-3 3,-3-2-1,3-3 2,-1-5-5,-1-4 1,0-4-1,1-3-1,-1-3 0,1 0 0,-2-2-1,-3 2 1,0 1 1,0 4-1,0 2 1,-2 5 0,-1 5 0,-1 2-1,2 5 4,1 4-2,-1 6-2,1 0 1,1 2-1,0 0-2,0 9-11,0 20 1,0 10 11,0 6 0,0 3 1,0 0 9,4-1 0,4-5-6,2-4 4,2-6-5,0-2 0,3-7 0,-3-3-1,2-6 0,2-3 1,-1-1-1,3-6 2,-1 0 0,6-4 1,2 0 2,5 0-2,0-10 0,-3-2-3,-3-2-1,-6-2 3,1-3-3,-4-3-3,0 1-4,-5 3 0,-5 2-2,1 4 8,-6 1 1,0 2-2,0 3-4,-9 1-4,4 2 10,-2 2 7,-2 1-4,-1 0-3,-1 12-6,0 9 0,1 4 4,6 3 2,2-3 0,2-2 1,0-4 6,5-1-6,6-4 0,0-4-1,0-2 0,3-5 0,3-3 4,5 0 7,5-6-5,3-10-6,-2-5-6,-4-4-15,-3-2-4,-3-5 0,-3 0-15,-2-3-16,-1 0 23,-3 7 17,0 7 16,-5 7 5,-2 8 63,-2 3 25,3 3-38,2 0-55,2 0-12,6 12 5,4 5 7,5-1 4,2 4 8,1-2 5,-2 0 2,-1 0-8,-3-2 7,-5 1-12,-2-2-5,-5-1 6,-2-2-3,-5 0-2,0 0 0,0 0 0,-12-1 1,-9 0 5,-4-1-8,-4-2-3,-2-1-58,-2-6-93,-3-1-138</inkml:trace>
  <inkml:trace contextRef="#ctx0" brushRef="#br0" timeOffset="395837.4031">11414 8718 105,'0'0'113,"0"0"-88,0 0-14,0 0 11,87 0 14,-41 0 21,6 0-26,2 0 1,0-6-21,-2-1-2,-9 1-7,-7 1-2,-9 4-11,-8 1-55,-11 0-60,-5 0-100</inkml:trace>
  <inkml:trace contextRef="#ctx0" brushRef="#br0" timeOffset="398027.5356">13413 8762 38,'0'0'69,"0"0"-1,0 0-11,0 0-15,0 0-2,0 0 6,0 0-12,-83-48-11,68 48-10,0 0 0,-4 15-9,-2 6-3,0 1 3,-1 3-1,5-2 0,2 0 4,2-2-6,4-1-1,6-3-1,2-4-1,1-1 0,0-1-1,4-2-2,9-1 5,-1-4-1,3 0 2,0-1 2,3-3 4,0 0-3,3 0-3,0 0 5,-2-1 1,-1-6-7,-4-3 4,-3 0-1,-3-4-2,-1-1 4,-2-3-5,1-2 0,-2 4 0,-1 0 2,0 2-2,-1 3 4,1 2-4,-3 5 3,0 1 1,0 3 4,0 0-8,0 0 0,3 0-17,3 10 1,4 6 16,1-1 1,-1 1-1,3-3 0,1 1 2,1-2-1,1-3-1,2-3 0,0-1 3,4-2 0,2-2-2,1-1 4,1 0-4,-2 0 0,1-3 4,-1-7-3,-3-4 2,-5-1 0,-1-1-3,-6-5 4,-4-2 1,-4 0-2,-1 1-4,0 1 4,0 1 0,-9 0-2,-2 4 2,-2 1 7,1 2-11,-2 2-2,0 4 2,-1-2 2,0 4 0,0 0-2,5 2-2,2 2 1,4 1 0,4 0 0,0 0-5,0 0-5,9 0-17,15 0 25,7 0 1,8 3 2,3 0 3,-1 1 0,-2 2 0,-1 2-3,-4-1 0,-3 4 1,-2 1-2,-6 1-2,-9 4 2,1-2 0,-9 2-6,-5 1-4,-1 0 10,0 1-1,0-1 2,0 0 3,0-3 2,0 1 0,0-3-3,0 0 0,3 0 4,10-5-6,1 0 5,1-3 0,-2-4 0,4-1-2,1 0 11,2-6-7,4-7-6,-1-6 5,2-3-6,-1 0-3,0-4-8,-3-3-5,-5-1-10,-5 0 5,-7 3-10,-4 3 17,0 6 13,-7 4 1,-5 7 36,0 2 4,3 5 1,1 0-11,-2 7-30,3 15-3,2 4 3,4 0 6,1 2-3,0-3-2,12-4 0,4-3 2,6-2 0,2-6 3,5-2-4,4-5-1,3-3-1,0 0-28,0 0-74,-1-10-55</inkml:trace>
  <inkml:trace contextRef="#ctx0" brushRef="#br0" timeOffset="400564.9941">15571 8565 6,'0'0'57,"0"0"-9,0 0 0,0 0-4,0 0-21,0 0 11,-40-20-2,31 19-17,-2 1 9,-2 0-13,1 0 6,-3 0-6,0 5 4,-1 6-8,1 7-4,-2 5 3,2 3 0,1 2 2,0 3-2,5-2 0,-1 5 0,5-2-3,4-1 4,1 0-4,0-2 0,3-3-2,13-2-1,2-3 0,4-5 4,5-3 10,0-3-1,3-4-9,0-1-1,-1-5 2,3 0-4,2 0 4,-1-11-1,1-4 0,-4-5 4,-1-2-2,-6-2 2,-8-5 3,-1-1 4,-11-3-2,-3-2-2,0-3-5,-2 1-4,-14-4 4,-5 5-6,-5 0 1,-3 6-1,-3 3-1,-2 8 0,7 3 1,3 9-32,4 7-42,4 0-81,0 0-69</inkml:trace>
  <inkml:trace contextRef="#ctx0" brushRef="#br0" timeOffset="401298.0506">16104 8518 69,'0'0'107,"0"0"-55,0 0-11,0 0 1,0 0-42,0 0 4,-4 27-2,0-4 28,-2 4 5,0 2 9,3 1-2,-1-1-11,2-1-28,1-4 2,-1-1 0,2-2-3,-1-3-1,-2 0-1,0-3 3,1-2-3,2 0-3,0-3-18,0-2-33,0 1-22,5-4 44,2 2-56,4-4-26,-3-2-12</inkml:trace>
  <inkml:trace contextRef="#ctx0" brushRef="#br0" timeOffset="401937.5918">16063 8591 43,'0'0'70,"0"0"5,0 0-6,0 0-17,0-80-8,8 66-21,8-2-3,5 2-16,6 1-1,1 2 1,0 5 15,1 6 2,-5 0-14,-2 3-2,-4 15-4,-6 2 0,-4 4 0,-8 1 0,0 0 2,0-2 0,-12-3 3,-5 0 2,-1-4-5,-6 1 4,-5 0-6,-6-3 8,1 0-9,4-3-4,11-6-12,10-3 3,7-2 2,2 0 2,0 0-1,0 0 4,9 0-7,9 3 7,4 0 6,3 3-1,3 1 1,3 3 8,4-1-2,0 0 6,1 0 23,-2-2-12,-1 1 0,-2-1-15,-4 2-2,-6 0-2,-3-1-3,-3 1-1,-5-3 0,-4 2 0,-3-1 0,-1 2-1,-2 0-7,0-2-31,0 1-44,0-2-49,-2-5-47</inkml:trace>
  <inkml:trace contextRef="#ctx0" brushRef="#br0" timeOffset="402369.9436">16617 8483 26,'0'0'66,"0"0"10,0 0 1,0 0-13,0 0-4,88-18-13,-64 13-13,1 0-21,-1-3-3,3 2-8,-3 1 1,1 0-3,-1 2-4,-3 1-18,-6 2-34,-4 0-20,-5 0-26,-6 0-74</inkml:trace>
  <inkml:trace contextRef="#ctx0" brushRef="#br0" timeOffset="402670.7504">16791 8464 44,'0'0'123,"0"0"-123,0 0 0,0 0 41,0 0 6,24 88 18,-15-63-20,1-1 23,0-3-54,-4 0-6,0-1 2,-5-4-3,2 1-4,0-2 0,-2-3 1,1-2-1,-1 1-3,5-4-20,0 1-35,0-3-74,3-4-41</inkml:trace>
  <inkml:trace contextRef="#ctx0" brushRef="#br0" timeOffset="403118.7058">17140 8392 185,'0'0'95,"0"0"-82,0 0-13,0 0-13,0 0 13,0 0 41,5 96 3,1-63-8,-2 2-14,4-3-3,-1-3-11,1 1-2,-1-5-3,1 0-2,0-4 0,-2-1 1,1-4 2,-1-2-4,-2-5-8,1-3-53,2-3-26,-1-3-98</inkml:trace>
  <inkml:trace contextRef="#ctx0" brushRef="#br0" timeOffset="403573.1771">17234 8625 22,'0'0'66,"0"0"-31,0 0 15,0 0-18,0 0-8,86-39-11,-64 33 14,-1 0 0,-3 3 1,-2 0-18,-5 0-5,0-2 0,-3 1-3,2-3 2,2-4 1,-3 0 6,0-2 2,-1-1 10,-3 1-9,-3-1-4,-2 1 14,0 2 11,0 2 5,0 2 8,0 0-7,-2 4-14,1 2 9,-2 1-24,3 0-12,0 11-17,-1 11 8,-1 8 9,2 2-1,0-4 2,0 1-1,0-4 0,0-2 0,0 0 0,0-2 3,0-3-3,0-1-1,0-3-11,0-1-35,12-1-35,2-2-59,0-2-69</inkml:trace>
  <inkml:trace contextRef="#ctx0" brushRef="#br0" timeOffset="404100.2939">17882 8433 55,'0'0'49,"0"0"20,0 0 13,0 0-20,0 0-48,0 0-14,-58 40 0,43-5 16,4 2 6,4 3 4,4-3-8,1-2-15,2-5-2,0-2-2,3-5 1,11-3 0,4-6 4,1-4 2,5-6-2,1-2 15,2-2 5,3 0-8,0-16-2,-2-2-5,-5-3 1,-1-1 7,-4-3 14,-6-3-1,-6-2-7,-1-2-10,-5-2-11,0 1-2,0 1 3,-13 4-3,-4 3 0,0 4 1,-4 6-1,-1 6 0,1 7-3,-1 2-25,1 0-37,3 5-93,0 6-46</inkml:trace>
  <inkml:trace contextRef="#ctx0" brushRef="#br0" timeOffset="405292.976">18549 8359 101,'0'0'98,"0"0"5,0 0-1,0 0-19,0 0-81,0 0-2,0 0-16,0 38 16,0-7 13,0 3 19,0 1-14,0-1-6,0-3-2,0-2-8,0-3 0,0-1-2,0-2 1,-5-4-2,1-1-2,-1-3-31,1-3-58,1-5-71,1-3-106</inkml:trace>
  <inkml:trace contextRef="#ctx0" brushRef="#br0" timeOffset="405809.8409">18587 8360 131,'0'0'95,"0"0"-26,0 0-52,0 0-17,0 0-17,0 0 17,51 52 7,-30-18 4,1 3 3,-2 1 5,1-2-2,0-2-8,-3-6-2,3 0-4,2-5-2,3-2 12,4-3 17,0-2-16,-2-5-7,-3 2 6,-5-6-6,-7-1-4,-5-1 1,-1-4 0,-6-1-2,4 0 24,-4 0 51,2-9-49,0-9-14,-3-5 17,0-4-24,0-6-3,0-3-4,0 0 5,0 2-5,0-1 1,0 5-2,-1 4 2,-2 6-2,1 7-1,1 5-17,1 7-8,0 1-28,0 0-99,0 3-87</inkml:trace>
  <inkml:trace contextRef="#ctx0" brushRef="#br0" timeOffset="406333.3273">19450 8351 138,'0'0'51,"0"0"23,0 0-22,-82-33-29,60 33-2,-2 0-5,1 20-2,1 11 4,0 12-18,5 5 26,2 5-12,8-3-1,4-4-1,3-4-3,0-6-5,6-9-2,6-3-2,6-6-5,1-6 5,1-3 11,5-5 1,5-4 23,4 0 1,3-19-6,2-5-19,-5-5 6,-4-5-14,-5-4 17,-7-3-19,-3-5 5,-6-2-6,-3-2 0,-6 2-4,0 6 1,-3 6-13,-13 9-4,-1 10 5,-5 9-35,-3 8-63,-2 2-53,-3 18-69</inkml:trace>
  <inkml:trace contextRef="#ctx0" brushRef="#br0" timeOffset="407028.7666">19962 8194 181,'0'0'150,"0"0"-36,0 0-61,0 0-53,0 0-12,0 0 12,-17 77 0,10-31 40,4-1 6,2-3-36,1-5-2,0-3-6,0-6 1,0-4-3,3-4 0,0-2-2,-3-2-16,0-1 1,0-4-55,4-5-71,0-3-57</inkml:trace>
  <inkml:trace contextRef="#ctx0" brushRef="#br0" timeOffset="407614.7851">19954 8281 61,'0'0'76,"0"0"17,0 0-47,36-95-17,-18 77 17,-1 4 0,5 2 2,1 3-23,4 2-12,1 2 3,-2 5 4,-3 0-14,-6 0-5,-5 9-1,-5 8-6,-6 2 0,-1 7-3,-6 1 9,-19 1 13,-8 1-12,-3-3 9,-1-2-10,2-6-5,10-6-6,7-5 7,11-5 4,5-2-1,2 0-2,0 0-7,0 0 1,0 2-1,0 3 6,6 1 4,9 3 9,3 2 3,3 1 1,7 3 1,3 0-13,5 2 0,2 1 5,-4-3-6,-4 1 0,-6-1 0,-5 0 1,-2 2 1,-3-2-2,-2 3-3,-3-1-1,-2 1-12,-2-2-10,-5-2-24,0 0-25,0-4-22,0-1-37</inkml:trace>
  <inkml:trace contextRef="#ctx0" brushRef="#br0" timeOffset="408232.0263">20644 8199 170,'0'0'81,"0"0"-11,0 0-44,0 0-26,0 0-9,0 0 9,-3 82 52,3-43 18,0-1-34,0-1-10,0-2-12,0-3-11,0-2 3,0-5-6,0-3 0,0-2-5,0-4-11,0-2-2,0-4 0,0-3-47,0-3 1,0-1-24,0-3-39</inkml:trace>
  <inkml:trace contextRef="#ctx0" brushRef="#br0" timeOffset="408817.9299">20697 8276 182,'0'0'88,"0"0"-53,0 0-16,0 0 1,0 0-17,0 0 1,84-51 14,-66 51 8,0 1-21,-2 15-4,-1 3 18,-3 5 3,-2 0-15,-2 0 3,-2-3-6,-2-3-1,-1-3-1,-1-3-1,-1-4 2,2-2-1,-3-3-2,1-1 4,-1-2 0,2 0-1,3 0-2,-1 0 7,7-5-1,3-10-5,2-7-2,3-7 0,-1-3-7,3-2 5,-1 3-5,-3 6 1,-2 7 6,-6 4 1,-2 7 6,2 1-1,0 1-6,2 5-4,2 0 0,1 1-2,-3 16-1,-2 9-4,-4 2 7,-2 3 4,-3 1 7,0-3-4,0-1-3,0-1 0,-3-3 6,0-3-2,1-2-1,1-1-2,-2-1 1,-2-5-2,3-2-17,0-2-57,2-5-58,0-3-99</inkml:trace>
  <inkml:trace contextRef="#ctx0" brushRef="#br0" timeOffset="409218.9988">21539 8162 298,'0'0'32,"0"0"-32,0 0-16,0 0 16,0 0 4,-6 91 14,-3-55 17,-2-1 14,-2 1-14,1-4-11,0-1-8,0-2 16,1-5-18,3-1-10,0-5-1,2-2 0,0-2-2,2-4-1,1-2 0,2-3 0,1-2 1,0-3-1,0 0-8,0 0 8,0-5-4,7-11-31,5-5-70,4-5-73</inkml:trace>
  <inkml:trace contextRef="#ctx0" brushRef="#br0" timeOffset="409519.8008">21619 8137 126,'0'0'105,"0"0"-21,0 0-12,0 0-4,0 0-41,0 0-27,33 2 0,-21 31 23,0 9 14,-5 4-9,0 3-10,-1 0-12,2-8 1,1-1-2,0-10 11,0-2-8,-1-4 5,-1-4-5,-2-2-2,1-3-3,-2-4-3,0-2 0,-1-4 0,0-3-12,-3 0-32,0-2-35,0 0-33,0-8-84</inkml:trace>
  <inkml:trace contextRef="#ctx0" brushRef="#br0" timeOffset="409742.4749">21591 8407 197,'0'0'59,"0"0"-59,0 0-8,0 0 8,0 0 0,94 0 0,-70 0 7,0 0-7,-5 0 6,-1 0-15,-7 0 8,-4 0-49,-4 0-81</inkml:trace>
  <inkml:trace contextRef="#ctx0" brushRef="#br0" timeOffset="410337.3626">21998 8169 105,'0'0'157,"0"0"-72,0 0-58,0 0-11,0 0-3,0 0-13,0 3-15,0 11 15,0 5 2,0 5 21,0 7-6,0 1 16,0 8-4,-6-3-20,-1 1 12,1-4 12,0-5-6,5-5-13,1-3-3,0-4 6,0 0-6,0-4 4,5-1-2,4-1-5,2-5-2,4-2 3,4-3 0,11-1 2,4 0-2,8-4-8,1-8 0,0 0-1,-2-2-8,-2 4-4,-5-2-5,-7 1-10,-8 3-22,-8 0-61,-10 2-21,-1 1-109</inkml:trace>
  <inkml:trace contextRef="#ctx0" brushRef="#br0" timeOffset="411092.7247">22738 8510 264,'0'0'57,"0"0"-41,0 0 0,0 0-5,0 0-11,0 0-6,3 31 6,-1-16 32,-2 3-5,0 2-12,0 1-10,-12 2 4,-9 2-5,-5 0-4,-5 1-8,-3 0-89,-2-1-126</inkml:trace>
  <inkml:trace contextRef="#ctx0" brushRef="#br0" timeOffset="418058.449">23550 8296 124,'0'0'67,"0"0"-58,0 0-6,0 0 20,0 0-1,0 0 5,0 0 19,33 4 8,-23-4-16,1 0-30,0 0 3,-1 0-7,0-8-1,3 0-1,-2-3 5,2-2-5,-1-4 0,-1-1-1,0-4 1,-1-5-4,-4-5-1,0-4 2,1-5-5,-3-1 6,-1-1 2,0 1 0,-3 3-1,0 3 3,0 6 7,0 6 4,0 9 6,0 4-4,0 8-1,0 2 13,0 1-29,0 9-16,0 25 7,0 18 8,2 11 1,2 6 20,-1 2 4,0 1-10,1-1 7,0-2-13,0-2 1,-1-9 4,3-5-4,0-7-5,-1-7-3,0-2 6,-2-9-7,0-2 4,-1-8-4,-1-3 1,-1-7 0,0-4 0,0-3 1,0-1 9,0 0 4,0 0 1,0-7-11,0-7-5,0-2 0,0-1-2,0-3 0,7-2-4,-1-2-4,4-3-11,2-3 1,1 3-3,2 2 9,-3 7-1,0 4 9,2 3 4,-3 2-5,3 3 0,-1 4-3,1 2 1,-1 0 7,5 6-4,-1 12 1,2 5 2,0 3-3,-1-2 6,3-2 0,-4-2 1,-1-2-1,-4-4 1,0-6-1,-3 0 1,0-3 0,-2-3 1,-1 0-2,1-2 1,4 0 2,4 0 7,-2 0-3,2-9-3,-3-5 0,-4-2-4,0-4-12,-2-2-29,-3-1-32,-1 2-9,-2 3 47,0 4 22,0 4-6,-6 2 19,-9 4 3,0 4-3,-3 0 0,3 0 0,-1 12-1,4 6-2,6 3-1,3 2 4,3-2 5,0 0-5,10-3 3,6-3 17,4-2 5,1-2 6,3-5-9,0-1 4,3-5-23,1 0 8,2 0-4,1-7-6,-2-6-1,-1-3-6,-3-2-1,-4-2-5,2 1 9,-6-1-1,-1 3-1,-3 2 5,-4 4 4,0 3 12,1 0 2,1 2-7,-1 4-7,5 2-4,0 0 4,1 0-3,-1 10 2,-1 4 14,-5 1 3,-3-1-9,-2 2 3,-2-5-7,-2 1-1,0-1 1,0-4 0,0 4 3,0-3-2,0-1 0,0-1-4,0-1-1,0-2-1,0-3 0,0 0 2,0 0 6,0 0 8,0-6-9,3-12-9,8-4-9,3 0 1,4-4-11,-3 4 0,1 2 5,-4 5 7,-3 6 7,-2 1 4,-2 4 9,0 1-13,1 2-4,5 1-3,3 0 5,2 1 2,-1 9 2,0 2-1,-1 2 4,-2-1 6,2 2-3,0-1 0,1-2-3,-2 0-2,2-1-1,-1-4 0,0 1 1,0-3 2,1-3-5,-2 0-10,5-2-40,-1 0-75,-3 0-182</inkml:trace>
  <inkml:trace contextRef="#ctx0" brushRef="#br0" timeOffset="418760.3578">25433 8255 168,'0'0'74,"0"0"-14,0 0-13,0 0-12,0 0-18,0 0-2,-38 0-11,19 15 4,0 6-4,-1 5 5,1 2 4,5 3-1,1-2-3,5 0-3,5-1 6,3-2-10,0-1 37,0-5-27,7-1 2,5-6 0,2-3-2,1-4-3,6-2 5,3-4-3,1 0 3,4 0 0,-1-12-9,-1-5-2,-2-4-2,-2-4 6,-4-6-7,-2-4 0,-4-2-19,-4-3-9,0 6 20,-6 4 5,-3 8 1,0 8 2,0 8 21,0 5 3,0 1-13,0 0-11,-9 19-18,0 9 12,2 10 2,5-2 3,2 1 1,0-4 7,13-6 3,1-3-1,4-5 0,1-5-1,5-4-3,4-3 1,5-5 1,6-2-7,3 0-23,-3 0-44,-7 0-134,-3-1-91</inkml:trace>
  <inkml:trace contextRef="#ctx0" brushRef="#br0" timeOffset="420602.6645">26796 7847 103,'0'0'95,"0"0"-13,0 0-47,0 0-20,0 0-8,0 0-6,0 0 10,0 0 43,3 72-7,0-27-23,0 4 9,3 2-19,-3-3 0,0-8-8,0 0-2,-1-7-1,-2-3-2,0-1 2,0-4-1,0-1-1,0-3-1,0-3 0,0-3-3,0-3-17,0-3-45,0-1-25,0-5-46,0-3-61</inkml:trace>
  <inkml:trace contextRef="#ctx0" brushRef="#br0" timeOffset="421451.7231">26841 7900 11,'0'0'89,"0"0"-13,0 0-1,0 0-19,0 0-11,0 0-27,55-74 7,-38 65-3,-1 0 10,7 1-9,5 2-9,3 2-4,1 2 1,-1 2-2,-3 0-7,-3 2-2,-8 13 0,-5 3-7,-8 7-6,-4 6 3,0 5 10,-17 0 1,-8 0 11,-4-2-6,-3-3 0,-2-4-3,1-3 2,4-6-1,4-3-1,6-4-2,9-6-1,5-2 0,5-3-3,0 0-3,0 0-1,0 0 7,14 0-2,-1 0 2,5 0-2,0 0-1,-3 5-4,4 11 4,-1 4 1,0 3-3,-3 0 4,0-2-2,-6-3 1,-3-3 0,-3-2 1,-3-2 2,0-1-1,0 2 7,-9-1 21,-9 1 3,-8-1-3,0-1-20,-1-2-8,2-3 9,1 1-9,3-4-5,0-1-5,0-1-25,3 0-9,3 0-28,5-9-20,7-6-43</inkml:trace>
  <inkml:trace contextRef="#ctx0" brushRef="#br0" timeOffset="422037.7447">27459 7850 149,'0'0'118,"0"0"-17,0 0-17,0 0-20,0 0-41,0 0-23,0 13-31,-4 26 31,-7 14 27,0 3 3,-2-2-9,3-6-6,-3-4-6,2-7-2,2-5-7,0-5 3,0-2-1,1-6 1,1 1-3,-1-4-15,1-4 0,0-4-52,2-7-60,2-1-31,3 0-42</inkml:trace>
  <inkml:trace contextRef="#ctx0" brushRef="#br0" timeOffset="422393.3354">27494 7749 219,'0'0'106,"0"0"-35,0 0-40,0 0-29,0 0 1,104 54 25,-79-4 26,-6 9-14,-5 3-12,-5-2-11,-5-7-6,0-9-5,-1-4-2,-1-7-3,1-5 0,2-2 1,-2-3-1,1-5-1,-1-5 3,0-2-3,1-4 0,-2-2-1,-1-2-26,1-3-61,-2 0-75,0 0-75</inkml:trace>
  <inkml:trace contextRef="#ctx0" brushRef="#br0" timeOffset="422623.5213">27406 8184 116,'0'0'95,"0"0"-61,0 0-24,0 0 1,84-18-6,-56 17 1,1 1-3,-4 0-3,-2 0 0,-7 0-62,-3 0-89</inkml:trace>
  <inkml:trace contextRef="#ctx0" brushRef="#br0" timeOffset="423179.778">28088 7913 109,'0'0'75,"0"0"-5,0 0-24,0 0-2,0 0-11,-39-81 13,20 76-33,0 4 5,-2 1-6,3 0-6,3 0-6,0 16-2,2 8-3,1 10-4,4 8 3,7 6 1,1 0-3,0 2 7,12-5 1,4-6 0,3-4-4,0-7 4,1-2 1,1-3-1,-3-5-1,-2-2-1,-3-2 2,-6-4 0,-1-2 2,-3-4-2,-3 0-6,0-3-6,-7 2 12,-12 0 56,-7-1-14,-6 3-30,1-3-1,-2 0-5,2-2-6,-1 0-1,4 0-33,3 0-51,7 0-22,6-9-7,8-4-77</inkml:trace>
  <inkml:trace contextRef="#ctx0" brushRef="#br0" timeOffset="423643.3691">28352 7861 101,'0'0'110,"0"0"-33,0 0-34,0 0-25,0 0-4,0 0-9,54-47 3,-27 41 3,3-2 5,-2 2-4,1 0-10,-4 0-2,-4 2 0,-3-1-54,-8 2-111</inkml:trace>
  <inkml:trace contextRef="#ctx0" brushRef="#br0" timeOffset="423897.311">28478 7858 16,'0'0'84,"0"0"-4,-17 100 7,13-61-7,2-2-25,2-6-8,0-1-18,0-2-16,0-4 1,0-2-5,0-1-4,0 0-3,0-1 3,0 1-5,0-2-6,0-1-61,-6 2-37,-7-5-34,-4-1-51</inkml:trace>
  <inkml:trace contextRef="#ctx0" brushRef="#br0" timeOffset="424097.8544">28336 8378 28,'0'0'217,"0"0"-61,0 0-15,0 0-55,0 0-42,0 0-23,18 0-8,1-4 5,8-1-11,6-1-2,2-1-3,3 1 0,-4 0-2,-2 0-11,-7 1-29,-5 4-28,-3 1-77,-3-2-144</inkml:trace>
  <inkml:trace contextRef="#ctx0" brushRef="#br0" timeOffset="424714.9952">29127 7761 130,'0'0'88,"0"0"-33,0 0-39,0 0 7,-85-30 2,59 30 10,3 0 2,3 9-31,2 14-6,5 7 0,1 7 4,7 7-2,5 1 1,0 0-3,20 1 0,5-6 3,5-2 7,-2-3 7,-1-4-16,-3-2 0,-5-4 1,-3-2 10,-3-4 14,-4-1-8,-2-1 6,-4-2-8,-1 0 15,-2 0-15,0-1-3,-5 0-5,-13-1 4,-10-1-1,-8-1 0,-6-4-2,2-3-5,3-4 1,4 0-5,1 0-7,4 0-32,-2-6-33,0-6-80,1-3-20</inkml:trace>
  <inkml:trace contextRef="#ctx0" brushRef="#br0" timeOffset="432366.4421">3063 10496 51,'0'0'115,"0"0"-33,0 0-7,0 0-8,0 0 4,0 0-20,0 0-22,-9-45-3,-2 39 3,-5 2-18,-1-1-3,-5 2-6,4 0-4,-3 1 4,2 2-4,2 0 1,-5 0 0,6 6 1,2 2-2,1 1 1,4 0 0,1 0 1,5 3-7,0 5 1,3 4 4,0 4-4,0 4 5,9 1-1,15 2 0,6 1 0,10 1 2,5 2 0,-2 1-1,1-3 0,-4 1 1,-9-5 0,-7-1-2,-9-5 2,-6 0-3,-9-3 1,0-2-3,-6 2 5,-19 0 12,-10 2 2,-5-3-1,-3-4-9,4-2 4,8-5-3,1-5-4,3-4-2,2 0-5,2 0-11,5-9-4,5-1-4,1-1-40,6 1-47,0 0-51</inkml:trace>
  <inkml:trace contextRef="#ctx0" brushRef="#br0" timeOffset="433585.3832">3565 10418 104,'0'0'94,"0"0"-32,0 0 5,0 0-17,0 0 7,0 0-5,0-23-16,0 23-16,0 0-20,0 12-11,0 20-14,0 15 25,0 8 21,0 4 13,0-2-5,0-2-11,0-5-15,0-4 9,0-4-7,2-6-1,7-8-2,0-2-1,6-8 0,-2-4 0,2-5 0,0-3-1,3-5 4,4-1 4,9 0 2,4-4-10,2-11-5,-1-2-44,-5 0-62,-7 1-52,-12 3-84</inkml:trace>
  <inkml:trace contextRef="#ctx0" brushRef="#br0" timeOffset="433839.2349">3427 10824 264,'0'0'12,"0"0"23,0 0 16,110-34-19,-74 24-4,0 0-7,0 1-10,-5 2-11,2 4-1,-8 1-32,0 2-59,-7 0-64</inkml:trace>
  <inkml:trace contextRef="#ctx0" brushRef="#br0" timeOffset="435427.845">4147 10767 92,'0'0'115,"0"0"-46,0 0 12,0 0-24,0 0-11,0 0-1,-91-30-30,78 30 3,-2 0-5,-3 0-10,4 11-3,-2 5-2,4 4-5,-1 2 7,8 2-7,2-1 0,3-2 5,0-5-6,0-2-4,0-4 11,8-2 0,2-3 0,-1-2 0,2-3 1,2 0 2,2 0 9,0-13 7,0 0-18,-5-1 4,-1 2-4,-4 2 1,-2 1 6,0 1-4,-2 3-1,-1 1-1,0 4-1,0 0 0,0 0-3,2 0-14,1 0-12,4 11 12,-1 1 16,3 0 1,4 0 2,-1 0 1,2-2-1,5 0-2,2-4-2,0-3-3,4-3-3,-1 0 7,0 0-17,1-13-12,-5-3 22,1-2 8,-6-5 4,-2-1 0,-7-3 7,0-2 2,-1-3-4,0-6 7,0-4-13,-1-6-3,2-2-1,-1 0-2,-4 3-1,-1 5 3,0 8 2,0 8-1,-6 8 4,-1 8-4,2 3 10,0 6 22,2-1-21,3 2-8,-2 2-3,-1 24-18,3 13 1,0 9 11,0 3 6,5 0-1,3-5 0,3-6 1,1-3-2,6-8 1,-1-1 1,3-6-2,1-1 2,-3-3 5,3-1 2,-4-5-7,-3-3 4,2-3-1,-4-2-3,3-4 0,3 0 4,1 0 9,3-6 3,-3-9-15,-3 0 11,-4-1-8,-3-1-4,-3 1 0,-2-1-1,-1 2-2,-3 2-4,0 2 3,0 5 3,0 1 1,0 2 0,0 3 5,-4 0 6,-2 0-11,0 0-1,0 9-5,0 7 0,0 1-2,6 0 2,0 1-1,0-2 4,0 0 3,0-4 2,11-3-2,-1-2 2,2 0-2,0-6 4,3-1-2,0 0 11,4-3-2,-1-14-1,0-4-3,0-3-6,-3-3-1,-3-3-4,1 0 1,-2 1-1,-1 5 3,-1 6 1,-6 9 0,0 5 7,0 4 8,3 0-15,6 0-10,4 6 5,5 9 5,-3 3 12,0 1 8,-4 1 1,-1-2 3,-6 0-9,-1-2-7,-4-1-2,1-2-3,-3-2-2,0 2 1,0-1-1,-6 1 3,-9 2-4,-9-1-54,-1-2-47,-8-3-124</inkml:trace>
  <inkml:trace contextRef="#ctx0" brushRef="#br0" timeOffset="435791.1514">4246 10621 25,'0'0'80,"0"0"28,116-30-21,-68 19-27,-2 2-13,-6 2-11,-5 0-16,-10 0-18,0 4-2,-5 3-19,-1-1-83,-3 1-110</inkml:trace>
  <inkml:trace contextRef="#ctx0" brushRef="#br0" timeOffset="438096.8571">6400 10604 217,'0'0'56,"0"0"-22,0 0-16,0 0-6,0 0 0,0 0-3,6 3-3,-3-1 14,2 0-7,-2-1-4,0-1 2,4 0 2,3 0 3,4 0 31,7-11-9,1-8-23,0-5-2,-2-5-10,-4-2 2,-7-4-3,-1-1 6,-5-3-2,-3-2-4,0 1-1,0 1-1,0 1 0,-3 2 0,-6 4 1,1 5 2,-2 5 0,7 6 3,-2 6 2,2 5 3,0 4 3,3 1-5,0 0-9,-1 12-5,1 19-10,0 16 12,0 9 3,0 10 7,0 6 6,0 7 2,1-1 3,5-3-10,-1-8 1,8-5 4,-1-4-2,4-4-8,3-4 1,0-4 0,-1-2-4,3-3 4,-4-2-1,-3-3-2,1-6-1,-3-3 2,-5-7-1,2-7 1,-6-7-2,2-3 2,-4-3-1,-1 0 8,0-5 11,0-14-9,0-7-11,0-5 0,0-2-6,-9-2-5,-7 0-3,-3 1-1,-1-1-6,-1 2 4,2 1-25,2 1 21,0 4 13,3 3 1,2 4 5,2 3 2,4 4 1,4 3 6,2-1 4,0 1-4,2-3-7,15-2-9,8-3 9,9-3 3,4 0-1,3-2-1,2 2-1,0 2 0,-7 2 1,-3 2-1,-5 4 0,-2 1-1,-3 1 1,0 1 0,-4 1 0,-1 3 0,-4 1 0,-7 1 0,-1 0-1,-2 2-1,-4 0 1,0 0-2,0 0 3,0 0-8,0 0-4,0 0-10,0 5-4,-2 5 26,-10 6 4,-2-1-1,-1 3 0,3 3-3,1 0-3,3 0 3,8 0-4,0-1 3,0-2-2,0-3 1,9-3-3,3-3 4,0-5 0,4-1-3,2-3 4,3 0-2,1 0 6,-2-7-4,1-7 0,-2-3-16,-7-2 7,3-5-8,-6-3 3,-5 1-9,-4 1 7,0 2 15,0 4-2,-4 1 3,-8 5 13,3 5 23,0 1 4,4 6-16,4-1-3,1 2-21,0 0-1,0 0-16,0 7 3,3 1 11,6 2-2,2-1 5,-1-5 3,0 1-1,-2-2 0,5-3 1,1 0 7,5 0-2,8-5 1,1-11 2,3-7-8,-5 0 0,-2-1 0,-8 2 4,-7-2-6,-4 1 3,-5 0 2,0 2-6,-5 0 0,-7 2-1,-4 1-3,1 2 4,0 3 5,6 4 4,1 3 3,4 3 1,4 2-9,0-1-1,0 2-3,0 0-5,0 0-7,12 0-5,12 0 16,7 6 1,5 3 0,7 3-2,-1 2-1,-3 6 3,-3 3 0,-8 7-6,-3 8 3,-10 6 3,-7 5 10,-4 0 18,-4-4 11,0-8-13,0-8-4,3-6-5,-1-8-8,2-5 3,4-4 1,2-3-2,8-3 9,9 0 2,3-10-8,1-10-9,2 2-5,-5-2-35,-3 4-39,-5 1-55,-4 1-157</inkml:trace>
  <inkml:trace contextRef="#ctx0" brushRef="#br0" timeOffset="443031.3081">9727 9981 164,'0'0'110,"0"0"-44,0 0-36,0 0-25,0 0 4,0 0-9,0 0 51,6 84-4,0-47 3,3 2-17,0 0-8,0-3-12,-3 0-1,-3-2-7,4-3-4,-5 1 1,1 1 0,0 0 0,-2-3 0,2 0-2,-1-3-11,1-4-20,-2-5-64,-1-8-121,0-6-32</inkml:trace>
  <inkml:trace contextRef="#ctx0" brushRef="#br0" timeOffset="443548.1801">9803 10266 167,'0'0'56,"0"0"-55,0 0 14,0 0 3,81-29 0,-56 25 11,2-1-6,-3 1-3,3 0-8,-2 2-7,0-1 0,-2 0-5,-5 0 0,-2 0 0,-4-2 1,-3 1-1,-2-4 5,-1-3-2,-1 0 3,-2-4 0,-3-2 1,0 0 11,0 1-3,0-1 10,-2 2-6,-4 2 14,0 0 22,-1 5-17,3 1-11,1 3 18,1 2-15,2 2-15,0 0-15,0 6-7,0 20-13,0 9 17,5 4 3,2 0 3,2-1 0,-2-6-1,1 2-1,2-4-1,-1 1 1,2-2 1,0 0-2,0 0-12,1-7-32,1-2-44,-1-10-78,2-9-174</inkml:trace>
  <inkml:trace contextRef="#ctx0" brushRef="#br0" timeOffset="444381.6057">10767 10264 223,'0'0'41,"0"0"-38,0 0 1,0 0 10,0 0 13,0 0 43,46-10 4,-30 1-37,-2 1-21,-3-1-4,0 0 2,-3 0-7,1-2-2,3 1-3,-5 1 0,2 0 1,-3 3-3,-3 3 1,-2 1 0,-1 2 6,0 0 4,0 0-11,0 0-14,0 8 0,0 7 14,-5 4 5,3-1-4,2 0 2,0 1 2,0-1-4,0-3 1,3 2 2,7-6 5,1-1-4,2-3-1,-2-2-1,1-4-2,6-1 6,0 0-1,1 0 3,0-6-6,-2-7 3,1-5-2,-2-4-3,2 1-1,0 2 0,-5 2-1,-2 7 0,1 2 0,-3 5 1,-2 1-2,3 2 2,4 0-3,0 0-1,3 5 1,1 7 3,-1-1 0,0 2 10,-3-1-3,-2 1 5,-5-3-7,-2 2 1,-4-3-3,-1 3-3,0-3 4,0 0 3,0 2-1,-7-4-6,-8 4-22,0-5-56,-4-3-78,-5-3-69</inkml:trace>
  <inkml:trace contextRef="#ctx0" brushRef="#br0" timeOffset="444635.563">11037 9997 549,'0'0'25,"0"0"-24,0 0 0,0 0-1,0 0-3,0 0-18,10-11-24,-10 11-106,0 3-76</inkml:trace>
  <inkml:trace contextRef="#ctx0" brushRef="#br0" timeOffset="458102.9964">7770 12012 36,'0'0'76,"0"0"-33,0 0 13,0 0 1,0 0-14,0 0-1,0 0-6,3-12-6,-2 12-7,-1-2 0,0 2-3,0 0-5,0 0-4,0 0-4,0 0-4,0 0-3,0 0 0,0 0-2,0 0-11,0 0-5,0 14-1,0 7 19,-7 6 12,-7 3 8,-2 0-5,-4 2-3,-2-2-12,-2 0 11,-1-1-9,2-1 2,-5-1-3,-2 2-1,2-3 0,1-5 6,9-6-5,9-8 0,3-3-1,0-1 2,6-1-2,-4-2 3,4 0 3,0 0-1,0 0 6,0 0-2,0 0 7,0 0-2,0 0-2,0 0-10,0 0-2,0 0-6,0 0-4,4 5-6,8 5 16,6 4 0,3 4 0,6 2 0,3 2 0,1 2 0,-1 3 1,1 2 0,-1-2 5,0 0-2,0-3-1,-5 0-2,0 2-1,-2-4 2,-4 1-1,-1-4 0,-6-2 0,0-2-1,-3-3 0,-5-1 0,-1-4-3,-3-4-17,2-1-35,-2-2-55,0-7-38</inkml:trace>
  <inkml:trace contextRef="#ctx0" brushRef="#br0" timeOffset="460931.5239">8703 11946 81,'0'0'92,"0"0"1,0 0-16,0 0-11,0 0-12,0 0-21,0 0-20,0-10-13,0 24-11,0 13 11,0 9 28,-10 8 5,-6 1-13,-5 0-5,-4 0 0,-4-2-3,-2-1-9,-5-2 1,-6 1-1,-2-1 3,-1-3-4,4-5 0,6-7 0,9-7-2,11-6 1,6-7-2,6-4 2,0-1 1,-4 0 14,-2-14-13,3-8-3,1-10-6,4-5-8,1-6-3,0 0-3,6 1-1,3 6 20,0 5 1,1 6 1,-1 5-1,-1 5 6,4 7 4,1 5-2,6 3-8,10 3-5,4 20 5,1 8 0,3 5 3,-4 0 10,0 0 8,0-1-18,-3-4 14,-3-1-10,-4-2-2,-6-3-2,-2-1-2,-6-2-1,-5 0 5,-1-4-5,0-3 1,-3-4-2,0-4-13,0-3-21,0-2-26,0-2-92,0 0-46</inkml:trace>
  <inkml:trace contextRef="#ctx0" brushRef="#br0" timeOffset="462219.4249">8965 12699 101,'0'0'165,"0"0"-87,0 0 20,0 0-25,0 0-21,0 0-16,0 0-17,-5-7-7,5 5-5,0 2-7,0-2-2,0-1 1,2-3 1,7-2 1,2-1-1,0 1 2,-2 1-2,0-2-5,-2 0-3,-1 2-3,0-3-13,-1 4 8,-2 2 6,-3 3-4,0 1 13,0 0 0,0 0-4,0 3-23,0 12-12,0 9 40,4 0 0,-1 1 2,0 1 4,3-4-1,0-1 13,0-2-12,3-4-2,-3-5-4,3-1 2,-1-6 1,2-1-3,-1-2-4,3-3-14,6-18-101,-5-5-158</inkml:trace>
  <inkml:trace contextRef="#ctx0" brushRef="#br0" timeOffset="462451.211">9108 12480 197,'0'0'191,"0"0"-73,0 0-48,0 0-36,0 0-19,0 0-11,-12 0-4,12 0-33,0 0-82,0 0-152</inkml:trace>
  <inkml:trace contextRef="#ctx0" brushRef="#br0" timeOffset="463190.8674">9363 12703 307,'0'0'127,"0"0"-100,0 0-1,0 0-7,0 0-9,0 0-4,0 0-6,0 0 0,11-3 16,5-9-6,2-5-5,3 0-5,-4 0-4,-4-1-5,-6 4 4,-1 3 2,-6 5 3,0 3 0,0 3 0,0 0-10,0 2-13,4 17-6,2 8 28,2 9 1,1 5 4,1 5 24,-1 3 5,-3 4-1,-1-3-1,-4-2-10,-1-6 16,0-3-13,0-3-8,-1-4 1,-7-3-4,-2-1-7,-2-6-3,4-3 3,-1-8-6,3-3 7,2-6-1,-2-2 4,2 0 14,-1-11-18,-1-9-6,6-4-13,0-4-13,9-5-5,13-5-5,8-4-16,0-5-80,1-4-126</inkml:trace>
  <inkml:trace contextRef="#ctx0" brushRef="#br0" timeOffset="463491.3291">9521 12421 365,'0'0'118,"0"0"-67,0 0-12,0 0-23,0 0-9,0 0-7,-9-7-6,9 7-44,0 1-140,0 8 43</inkml:trace>
  <inkml:trace contextRef="#ctx0" brushRef="#br0" timeOffset="465126.6778">10017 11512 22,'0'0'144,"0"0"-47,0 0-49,0 0-31,0 0-17,0 0-11,8 53 11,-2 1 62,2 12 42,-2 7-38,0 3-15,1 1-8,-4 0-26,0 0-2,-1-5-5,1-6 17,0-6-5,1-6-8,4-4-5,0-3 5,-3-2-4,4-5-8,-3 0-1,0-4 2,-5-6-2,1-2 0,-2-3 4,0-4-5,0-5-5,0-5-37,0-5-21,0-6-42,0 0-104,4-15-104</inkml:trace>
  <inkml:trace contextRef="#ctx0" brushRef="#br0" timeOffset="469901.9516">11189 11872 99,'0'0'88,"0"0"11,0 0-39,0 0-2,0 0 14,0 0-33,0 0-25,0 0-4,10-21 0,-10 21-4,2 0-6,1 3-1,-3 19 1,0 12 14,0 9 14,-10 9-4,-16 2-15,-5-5-2,-1-5-5,-3-5 3,2-6-3,-3-1-2,-6-1 6,-4-2-2,1-4-4,6-4 2,10-8-2,6-6-8,6-4-2,0-3 8,2 0 2,0-21 0,-1-7-3,5-6-1,2-2 1,5 2-6,4-1 8,0 2-1,3 3 0,13 3 2,8 6-3,3 4 1,7 8-2,5 8 0,4 1-1,-2 10-1,-2 16 6,-5 5 1,-6 7 2,-4 0 4,-5-1 7,-4-1-6,0-4-8,-4-1 1,-2-3 1,1-3 1,-4 1-2,0-4 0,3-1 1,-3-4-2,1-3-3,-1-2-26,0-3-52,2-2-68,-5-1-51</inkml:trace>
  <inkml:trace contextRef="#ctx0" brushRef="#br0" timeOffset="472592.9515">11535 12560 228,'0'0'43,"0"0"-38,0 0 2,0 0-7,0 0-1,0 0-10,0 0 11,18 0 10,-12 0 1,0 0-1,-2 0-4,1-7 0,4 0 0,-3-2-3,1 0 2,-1 0-3,0-3-2,-1 0 0,-1-3 0,-1-2-3,-1 0 1,1-5 1,0 1-9,-2-2-2,-1 1 12,0 1 3,0 1-1,0 5-2,0 5 4,0 4 10,0 3 12,0 1 8,0 2 3,0 0-37,0 2-15,0 19-14,5 12 29,2 9 18,-1 8 20,0 2 9,-3 1 4,1-4-21,-2-7-17,-1-3 2,-1-6-10,2 0-1,-2-2-1,0-4 4,0-4 4,0-5-4,0-4-6,0-7 0,0-2 1,0-4-2,0-1 7,0 0 4,0 0 5,1-15 11,1-7-12,-2-12-15,6-5-1,-1-1-6,2-2-8,2 5-6,-2 6 4,1 7 12,-5 4 5,4 3 1,-2 6-1,-1 0 0,2 4-8,2 4-1,6 1 5,3 2-1,1 0-4,0 13 2,-6 7 1,-5 3-1,-7-2-1,0-2 8,0-2 3,-15-1-3,-6-2-1,-1-5-18,2-3 6,3-4 13,3-2 0,4 0 4,5-2 1,2-6-4,3 3 2,0 0 7,0 4 7,0 1-17,11 0-1,13 0 1,6 0 0,2 0 4,3 7 0,-2-1 0,-4 2-3,-3 0-1,-4 3 0,2-1 0,-5 1 1,2 1-3,-6 2 2,0-2-25,-4 1-39,-4-2-79,0-7-150</inkml:trace>
  <inkml:trace contextRef="#ctx0" brushRef="#br0" timeOffset="473279.3086">12187 12719 118,'0'0'138,"0"0"-138,0 0 0,0 0 32,0 0 22,0 0 4,34 0-3,-18 0-16,3-7 9,2-2-11,-2-5-20,2-1-4,1-1-4,-2-5 3,2-4-7,-1-2-1,-3-6 0,0-2-3,-5-1-1,1 1 0,-7-2-1,-1 1 0,-4 0-2,-2 0 1,0 4 1,-2 5-5,-10 5 0,-3 6-5,2 6 7,0 5 4,1 5-3,-1 0-8,-1 14 10,2 18 0,0 10-7,7 7 5,4 7 3,1-2 8,0 1 11,1-6-6,13-5-12,1-5 3,4-4-4,2-5 0,4-5 0,4-4 1,-1-6-2,3-7-10,2-8-53,0 0-96</inkml:trace>
  <inkml:trace contextRef="#ctx0" brushRef="#br0" timeOffset="474413.5735">12874 11778 204,'0'0'130,"0"0"-56,0 0-32,0 0-19,0 0-14,0 0-9,0-5-2,0 5-18,12 1 20,8 13-5,9 0 10,7 2-3,4 0 10,6 0-7,5-2-2,-3 3 0,2 1-2,-3-2-1,-4 2 0,-4-2 0,-7-1 1,-3-2-1,-4-2 0,-8-1 1,-7-2-2,-4-2 0,-3-3-4,-3 0-4,0 0 9,0 2 3,0 0 40,-2 1-9,-5 4-13,-3 2-4,-4 6-8,-5 3 2,-2 6 2,-9 3 5,-3 1-1,-6 3 3,1-4-8,0 0-1,4-2-4,1-2-6,5-1-1,1-4 0,5-1 1,5-3-1,2-4 0,5-2-3,5-2-19,-2-2-28,7-4-27,0-3-93,0 0-118</inkml:trace>
  <inkml:trace contextRef="#ctx0" brushRef="#br0" timeOffset="477142.7387">14422 11905 225,'0'0'121,"0"0"-41,0 0-39,0 0 1,0 0-32,0 0-5,0 0 16,46 0 2,-17 0-1,2 0-6,5 0-9,3-3-3,4-3-1,-1 0-3,-2 3-11,-7 3-42,-11 0-113,-16 0-125</inkml:trace>
  <inkml:trace contextRef="#ctx0" brushRef="#br0" timeOffset="477374.6839">14410 12152 229,'0'0'13,"0"0"-3,0 0 46,0 0 14,0 0-39,121-9-6,-73-4-9,3 0-12,-4 3-4,-5-1 0,-8 6-4,-8 2-59,-11 3-60,-8 0-85</inkml:trace>
  <inkml:trace contextRef="#ctx0" brushRef="#br0" timeOffset="482942.4968">16456 11665 195,'0'0'97,"0"0"-33,0 0-7,0 0-10,0 0-22,0 0-11,0 0-6,1-5-8,-1 5 0,-6 4 0,-12 13 13,-9 4 3,-6 1-4,-3 2-4,-2 1-6,-2 0-1,-5 4 2,-1-1-3,1 1 0,0-2 0,9-6 1,7-3 1,6-3-1,8-5 0,3 0-1,8-4 0,1-2 2,3 1 2,0-2-4,0 0-3,0 3-2,0 3-5,11 3 10,8 4 17,8 1 1,4 3 7,6 1-5,2 1-12,4 2-3,1 1-4,2 0 0,-4 0-1,-2 1 1,-5-3 1,-7-1-2,-8-2 0,-5-3 0,-7-2-3,-5-2-18,-3-2-18,0-4-48,0-4-52,-2-1-34</inkml:trace>
  <inkml:trace contextRef="#ctx0" brushRef="#br0" timeOffset="485843.6585">17360 11910 66,'0'0'125,"0"0"-55,0 0-8,0 0-4,0 0 10,-15-77-22,4 60-9,1 0-16,-3 1 3,-1-2-6,-2 0-12,1 1 3,-5 4-8,-2-2-1,2 4 0,-2 4-1,-3 1 0,1 4 0,-3 2 1,3 0-2,0 5 2,2 13-3,5 6 1,0 11 0,6 5-2,1 10 2,7 2 2,3 2 0,0-3 0,0-7 0,6-6-1,7-6-2,2-5 3,6-6-1,-2-5 1,1-3 1,1-7 2,-1-5-2,0-1 3,4 0-4,3-15-1,3-5-1,-4-5-7,0-2 1,-5-3 4,-7-4-1,-1 1 3,-6 2 2,-4 4-1,-3 4 2,0 8 0,0 3 4,0 6 12,-4 3 17,2 3-1,1 5-33,-4 20-17,2 8 16,0 5 1,2-4 1,1-1-1,0-4 2,0-5-2,6-4 1,7-3-2,3-6 1,7-3-3,5-5-7,6-3-37,2 0-120,-1-6-161</inkml:trace>
  <inkml:trace contextRef="#ctx0" brushRef="#br0" timeOffset="486413.9154">17794 12207 135,'0'0'166,"0"0"-139,0 0-17,0 0 1,0 0 2,0 0 15,15 2 9,-3-2-2,0-5-15,-5-3-13,3-5 2,-3 1-4,-3-1-1,-1 2 3,-1 5-5,-2 2 10,0 2 33,0 2-16,0 0-29,0 0-5,0 8-12,0 9 16,0 4 2,0-2-1,0 1 3,0-4 1,0-1 3,1-2-7,4 0 1,2-3 1,-1-1-2,3-4-2,2-2-52,0-3-89,3 0-135</inkml:trace>
  <inkml:trace contextRef="#ctx0" brushRef="#br0" timeOffset="486614.4523">17872 11961 292,'0'0'65,"0"0"-32,0 0-33,0 0-50,0 0-115</inkml:trace>
  <inkml:trace contextRef="#ctx0" brushRef="#br0" timeOffset="487454.414">18198 11464 275,'0'0'83,"0"0"26,0 0-32,0 0-33,0 0-35,0 0-9,-3 12-12,3 29 12,0 13 2,0 4 20,0 3-3,0-6-3,0-2 7,0-1-11,0-3-10,0-1 1,0 0-2,0-6-1,0-6 1,0-7 0,0-6-1,3-8 0,-1-5 0,-1-3-1,1-4 1,-1-3 0,2 0 3,2-2 8,2-13-1,2-6-10,-1-2 0,-1-6-9,3 0-7,-1-3 8,4-2-4,0 5-2,2 1 5,1 6 4,1 4 4,0 4-3,4 4-1,0 2 3,5 5 0,5 3 1,0 2-3,2 16 2,-5 8-4,-5 2 3,-7 2 3,-4 0 2,-7-1-2,-5-5 14,0-2-5,-7-2 4,-10-4 0,-3-2 7,-2-2-9,0-3-3,-1-3-1,2-1-1,0-5-2,1 0-2,0 0-2,1 0-4,0-8-14,6-1-4,3 0-14,1 2-8,3-1-46,2 1-84,1-2-154</inkml:trace>
  <inkml:trace contextRef="#ctx0" brushRef="#br0" timeOffset="488488.2566">18800 12155 3,'0'0'38,"0"0"18,0 0-11,0 0 4,0 0-9,91 7 2,-78-8-11,-4-5-11,-4-2-1,-2 0 19,-2-1 3,1 4-16,2 0-11,-3 4 20,-1 1 20,0 0-8,0 0-33,0 0-13,0 0-19,2 16-3,2 6 22,1 6 8,-1 2 5,1 1 7,1 4 3,-1 1 4,0 1 8,-3-1-4,-2-2-19,0 1 5,0-3-5,-10 1-2,-4-6-5,-1-2 2,-3-5 1,3-7-5,2-5 0,2-6 7,2-2-1,0 0 6,2-5-2,-1-12-8,4-4 1,1-4-6,3-1 0,0-1 0,12-3-2,4 0-2,8-2 1,3-1-25,4 3-27,1 2 0,-3 5-15,1 3 11,-3 5-16,-2 3-59,-5 3-108</inkml:trace>
  <inkml:trace contextRef="#ctx0" brushRef="#br0" timeOffset="488873.6275">18928 11988 300,'0'0'116,"0"0"-26,0 0-21,0 0-12,0 0-36,0 0-21,1-41 0,-1 41-18,0 0-55,0 0-113,-3 6-126</inkml:trace>
  <inkml:trace contextRef="#ctx0" brushRef="#br0" timeOffset="490524.8347">19553 11193 6,'0'0'112,"0"0"-1,0 0-28,0 0-26,0 0 2,0 0-15,0 0-17,0 0-26,-8-6-1,8 6-5,0 5-8,0 16 5,0 8 8,0 11 5,0 4 14,0 2-3,0 6-6,0 0 10,0 7-8,0 1 0,0 2 2,0 1-7,0-5-1,2 3-4,-2-3 7,1-3 1,2-7-5,2-4-5,1-7 1,-1-4-1,-2-6 1,1-4-1,-3-5 0,1-3 1,-2-5-1,0-3 3,0-4-2,0-2-1,0 1 2,0-2 3,0 0 4,0 0-3,0 0-6,-2-2-42,-5-9-64,4-7-164</inkml:trace>
  <inkml:trace contextRef="#ctx0" brushRef="#br0" timeOffset="564242.5273">20469 11557 67,'0'0'125,"0"0"-70,0 0 3,0 0 9,0 0 2,0 0-18,0 0-4,0-19-12,0 14-12,0 2-3,0-1-7,0-2 1,-2 1-5,-5-2-9,3 1 5,-4-2-5,-1-2 1,-3 0 0,-1 0 1,-2-1-2,1 3 0,0 0 0,0 0 0,-4 6-3,2-1 1,-3 1 1,0 2-2,2 0 0,3 0 1,-2 2 2,-2 11-4,-3 6 3,-1 9-3,-1 8 3,4 9-3,-1 6 2,5 3 1,-1-1 1,6-5 0,2-4 1,1-5-1,4-6 0,3-7-2,0-4 2,0-5-2,11-2-2,3-5 3,4-3 1,2-7 0,5 0 2,3 0 1,3-17-1,-1-7 2,0-4-2,-2-5-2,1-4 2,-3-6-2,-3-1 0,-4-1 0,-6 4 3,-3 5-2,-6 5-1,-2 9 3,-2 5 2,0 10 7,0 4 15,0 3 2,0 0-17,0 7-12,-2 22-13,-4 8 11,-1 6 2,3-1 3,2-8-3,2-4 4,0-4-3,0-3-1,2-5-1,5-3 1,2-2 0,0-2 1,0-1-2,3 0-4,-2-1-20,-1-1-10,4 2-30,-2-3-71,1-4-129</inkml:trace>
  <inkml:trace contextRef="#ctx0" brushRef="#br0" timeOffset="565414.3367">20807 11892 160,'0'0'153,"0"0"-140,0 0-13,0 0 4,0 0 5,0 0 9,0 0 1,0 0 7,2 0 15,12 0 2,3-10-21,2-3-15,1-4-3,-5-2-1,0-4 2,-3-4-1,-3-1 3,-5-1-4,-1 2-3,-3 3 1,0 3 2,0 3 0,0 5 15,-1 6 1,-2 1 0,1 4 7,1 2-8,1 0-8,0 0-10,-2 3-8,0 23-11,-3 13 19,1 8 3,-1 1 11,1 1-7,-1-3 0,2-1-5,0-3-1,-3-3 0,5-4 2,1-5-3,-2-6 0,2-3-2,0-6 2,0-4 2,0-7-2,0-2 0,0-2 1,0 0 3,0 0 10,0-12 4,0-14-16,5-7-2,5-4-4,1-1-1,3 2-2,1 4 1,2 5 6,-2 5 0,4 3 0,-2 4-4,0 3 4,3 2-3,-1 4 1,2 3-1,-4 1 2,-1 2-2,-7 0 0,-3 0-4,-6 12-3,0 5-2,-3 0 3,-17 1 1,-5-2 0,-2-3-2,8-3 3,8-6 6,7-2 1,4-2 0,0 0 1,0 0-1,0 1 0,0 3-4,0 3-1,1 0 5,12 2 5,3 0 7,3 2 0,2-1 8,1 1-8,-5-1-10,1 3 1,-3-2-1,0 0-2,-3-1 2,-2 0-2,-1-3 1,0 1-1,0-2-7,3-1-15,-2-3-12,3-2-61,-2 0-23,-2-5-92</inkml:trace>
  <inkml:trace contextRef="#ctx0" brushRef="#br0" timeOffset="567146.3619">21706 11290 10,'0'0'59,"0"0"11,0 0 7,0 0-20,0 0 6,0 0-8,0 0-6,0-20-8,0 18-4,0 2-6,0 0-10,0 0-14,0 0-7,0 0-5,0 0-6,0 15 2,0 11 9,0 5 3,0 8 5,0 6 1,0 4 0,0 8-1,0 2 0,-2-2 4,-2-3-7,0-6-4,1-7 0,1-3 3,1-7-4,-1-3 0,-1-6 1,0-5-2,1-3 1,-1-3 0,3-5 1,-1-1 1,1-5-2,0 0 6,0 0 9,0-9 3,0-11-15,0-5-2,0-1 0,0 2-1,3 0 3,1 1-1,3 2-2,-1 0-3,2-2 3,3 2-3,3 3-1,2 3 2,3 5 2,1 5 0,2 5-3,6 0-4,2 12 2,0 6 3,-3 5-2,-9-2 1,-5 2 1,-6-1-3,-7 1 4,0-1 1,-3-1 4,-16-1 12,-5-1-7,-4-1 7,-5-3-9,0-1-5,8-4 4,4 0-6,5-6 0,4-2-1,0-2 0,-2 0-22,4 0-16,1-8 8,5-1-50,2 3-71,2 0-132</inkml:trace>
  <inkml:trace contextRef="#ctx0" brushRef="#br0" timeOffset="569997.8991">22138 12197 214,'0'0'93,"0"0"-91,0 0 3,0 0 12,0 0 12,0 0-7,0 0 3,0 5 10,0-5-8,0 0-10,0 0 3,6 0 6,4 0 9,7-10-23,4-4-9,2-3-2,5-3 1,0-4 0,2-5 0,0-2 1,-3 0-2,-5-4 2,-5 1-2,-3 2 1,-6-3 2,-2 2-3,-1 0 3,-4 1-2,-1 2 4,0 5-5,0 4 5,0 4 1,0 4-3,0 9-3,0 1-1,-1 3 0,-5 0-6,-5 6-2,-8 17 7,-5 11-1,1 10 0,1 9 2,3 2 1,5 4 4,6-3-3,8-8 3,0-6-4,4-9-1,14-5 2,4-7 0,5-6-1,0-4 2,-2-4-2,-1-6-2,-2-1 1,-1 0-28,-4-3-66,-4-12-147</inkml:trace>
  <inkml:trace contextRef="#ctx0" brushRef="#br0" timeOffset="570831.3642">22864 11365 203,'0'0'102,"0"0"-26,0 0-5,0 0 3,0 0-7,0 0-33,-6-18-25,6 18-9,0 0-4,0 0-6,4 0 1,15 11 9,10 5 3,5-1-1,5 2 0,4-3 2,-1 3 0,-2-2-3,2 3 0,-6 0-1,0 0-1,-8 3 1,-1-1 0,-5-1 0,-2 1-1,-1-1 0,-2-2 1,-1-2 0,-3-2 0,1-2-2,-5-2 1,-2-1 1,-1-1-1,0-1 0,-5 0-1,-1 2-2,0 1 4,-7 3 1,-11 1 11,-7 4 18,-5 1-1,-3 0-18,-3 2-3,2-1-8,0 1 1,-2 2-1,5 1 0,3 2-6,5 3-7,5-2-12,6 0-29,4 3-43,4-5-33,4-6-98</inkml:trace>
  <inkml:trace contextRef="#ctx0" brushRef="#br0" timeOffset="574594.5341">14619 14050 178,'0'0'107,"0"0"-36,0 0-20,0 0 0,0 0-1,0 0-9,11-45-28,6 37-5,6 1 2,8 0-2,5 2-3,3-1-2,3 1-3,2-1 1,-2 3-2,-2 2 1,-5 1-21,-8 0-42,-10 0-52,-9 8-46,-8 6-63</inkml:trace>
  <inkml:trace contextRef="#ctx0" brushRef="#br0" timeOffset="574873.2158">14598 14334 87,'0'0'24,"0"0"-6,0 0 47,0 0 15,110 9-46,-63-9-4,5-4-16,2-4 2,-8-1-12,-7 3-2,-5 2-1,-8-1-1,-7 5-30,-7 0-44,-3 0-61</inkml:trace>
  <inkml:trace contextRef="#ctx0" brushRef="#br0" timeOffset="579021.5964">16541 13749 55,'0'0'55,"0"0"-10,0 0-8,0 0-1,0 0-14,0 0-6,0 0 7,33-7 0,-33 7-17,0 5-4,0 9 9,-13 7 28,-15 6-6,-9 6-17,-8 5-9,2 1 0,0-1-7,7-5-6,3-6-14,3-5 7,3-2 4,-1-5-2,5-1-4,3-6 15,2-1-1,4-3 6,4-2-5,3-2 5,1 0 2,3 0 27,1 0-11,2 0 8,0 0-6,0 0-20,0 0-5,9 4 0,13 11 1,7 6 33,5 2-7,2 2-5,1 1-9,2 0 0,-2-3-9,-4 5-2,-2-3-1,-5 2 0,-7-1-1,-2 0-1,-8-3-1,-2 0 2,-4-5-6,-3-1-21,0-4-16,0 0-9,0-5-8,0-3-89,0-2 28,-3-3-13</inkml:trace>
  <inkml:trace contextRef="#ctx0" brushRef="#br0" timeOffset="580409.9504">17364 13936 7,'0'0'127,"0"0"-47,0 0-20,0 0 3,0 0-21,0 0 9,-34-80-36,22 66 10,0 2-10,-4 0-9,2 1 2,-3 3-2,-2-2 8,-3 5-14,-3 0-1,-2 4-1,3 1 4,-2 0-4,1 0 2,0 11-2,-5 9 2,0 6 1,2 4-1,1 6-2,4 9 2,6 8 5,5 4-3,7 0 5,4-3-7,1-6 8,1-7-7,13-5 1,8-6 1,1-7-3,4-5 1,-1-4 3,3-8-1,0-6-3,4 0 5,3-13 3,4-11-3,-1-7-3,-3-5-1,-5-5-1,-7-6 0,-6-2 0,-2-2 4,-5 1-4,-4 8 2,-2 8 1,-5 12 1,0 10 2,0 7 30,0 5 10,0 0-40,0 10-6,0 19-13,0 14 13,-2 3 3,1 1 1,1-5-2,0-7 0,0-5-2,0-5 2,10-4-2,2-3 0,3-4 0,2-3-8,2-5-29,5-5 2,1-1-59,2 0-43</inkml:trace>
  <inkml:trace contextRef="#ctx0" brushRef="#br0" timeOffset="581011.5727">17846 14360 162,'0'0'37,"0"0"-36,0 0 6,0 0 38,0 0 27,0 0-24,20-14-44,-7 1 1,-3-4-3,-1-1 4,-1 0 0,-2 0-6,-3 2-1,-2 0 1,-1 4 0,0 6 0,0 2 0,0 4 26,-1 0-5,-8 1-21,1 16-6,1 6 6,1 2 11,3 1-2,1-1 5,2-1-5,0-1-1,0-5-8,11-3 2,1-3-1,3-5 2,0-4-1,4-3-2,3 0-1,3-4-65,0-11-82</inkml:trace>
  <inkml:trace contextRef="#ctx0" brushRef="#br0" timeOffset="581242.9124">17918 14060 219,'0'0'89,"0"0"-23,0 0-57,0 0-9,0 0-40,0 0-86,-8-13-66</inkml:trace>
  <inkml:trace contextRef="#ctx0" brushRef="#br0" timeOffset="581813.1706">18126 13557 249,'0'0'100,"0"0"-21,0 0-37,0 0-5,0 0 10,0 0-7,-19-28-39,19 42-1,0 20 0,9 18 11,1 9 33,-2 4-12,0-3-14,-2-2-6,2-6-6,1-3 0,-3-1-4,2-4-2,-3-3 0,-1-3 6,-4-4 3,0-4-4,0-3-4,0-5 0,0-5 1,0-4-2,0-7-10,0-4-28,0-4-33,6 0-38,9 0-68,3-13-114</inkml:trace>
  <inkml:trace contextRef="#ctx0" brushRef="#br0" timeOffset="582947.3331">18985 13827 43,'0'0'30,"0"0"2,0 0-11,0 0 25,0 0-2,0 0 8,-86-63-22,70 59-19,-2 4 8,-4 0-9,-7 0-8,-2 16-2,-3 7 3,-1 3 7,2 8 5,5 4 2,7 2 15,8 2-13,4 0-13,6-6-5,3-4-1,0-8-1,13-6-4,5-3 5,6-6 3,3-6 2,3-3 4,4 0 0,1-10-3,-3-7 1,-2-4-7,-3-1-11,-5-6-1,-7-1 7,0-3-2,-6 5 2,-3 4 5,-3 8 1,-1 6 7,-2 6 36,0 3 40,0 0-28,0 0-53,0 4-3,0 14-16,0 8 16,0 1 2,0 0 8,6-4 0,3-3-6,0-2-2,1-7 0,0 2 1,-1-6 1,1-1-2,1-4 0,4-2-2,5 0-42,-1 0-58,0-11-139</inkml:trace>
  <inkml:trace contextRef="#ctx0" brushRef="#br0" timeOffset="584297.7479">19329 14146 217,'0'0'37,"0"0"-28,0 0-8,0 0 12,0 0 4,0 0-5,28 41 9,-19-40-1,4-1 10,1 0 6,-2-1 4,6-13-23,-4-4-11,2-3 4,-3-4-9,1-7 1,-4-6 1,-1-1-3,-3-2-1,0 5-2,-3 5-3,-2 4 6,-1 6 3,0 5-3,0 6 2,0 6 25,-1 0 25,-1 4-16,2 0-20,-1 4-16,-2 21-15,2 13 15,-1 11 4,2 8 5,0 2 24,0 0-15,0-6-3,0-7-2,0-6-7,0-4 1,0-8-4,0-2 0,0-7-2,0-4-1,0-5 1,0-4 0,0-5 1,0-1 3,0 0 4,0-4 8,0-19-5,0-10-12,0-8-16,10-4 0,1-6-8,1 0 4,1 3 5,1 7 6,1 11 4,-3 6 3,1 6 0,-2 7-1,-2 4-3,-2 4 4,0 3-3,-1 0-5,0 0-3,-4 10-8,-2 9-7,0 7 15,-11 1-8,-5-1 1,1-5 10,0-6 3,6-3 6,3-3 1,3 0-2,2 0 0,1 2-7,0 0 9,6 2 11,10-1 29,7-2-8,2-1-8,0-1 2,0-2-8,-3 0-13,-5-1-2,-3 2-1,-2 1-2,-3 1 0,0 0-16,-3 0-21,-1 0-37,-1-2-51,-3-1-51</inkml:trace>
  <inkml:trace contextRef="#ctx0" brushRef="#br0" timeOffset="585685.9617">20123 13573 104,'0'0'103,"0"0"-21,0 0-29,0 0-11,0 0 32,0 0-12,0 0-8,-6-20-33,6 20-3,0 0-11,0 0-7,6 0-12,16 0 12,8 9 2,8 2 1,3 3-3,-1-3 1,2 4 0,-2-1 0,-5-2-1,-5 1 0,-4 1 1,-3 0-3,-4-1 1,0-1 1,-3 0-1,0-1-1,-4-1 2,-3-1-1,0-1 1,-6-3-2,-2 0 1,1 1-2,-2 1 2,0 1-1,0 5 2,-5-2 2,-13 6-2,-5 1 6,-3-1 0,2 2 1,0-1 0,2 1-1,-2 2-2,2-1 0,-4 1-3,0 4 1,2-4 1,4 0-3,2-3 0,2 2-3,3-4 1,0 0-8,2 0-3,3-3-43,4-3-37,4-1-40,0-5-71</inkml:trace>
  <inkml:trace contextRef="#ctx0" brushRef="#br0" timeOffset="588424.1718">21743 13585 135,'0'0'152,"0"0"-115,0 0-28,0 0-3,0 0 1,0 0 2,0 0 11,-88 33 8,60-18-5,-3 3-9,-5 0 8,-3 2-15,-4-1 2,2 1-4,4-2-2,3-1-3,7-6 0,9-3 0,4-4 1,8-2 1,3-2 24,2 0 25,1 0-4,0 0-11,0 0-6,0 0-8,0 0-14,0 0-8,0 0-2,0 3-5,7 3-5,10 6 4,10 4 8,6 7 7,4 1-2,2 3-2,-1 0-3,-2-1 2,-1 1 0,-4-3-1,-6-1-1,-5-2 0,-7-3 0,-4-3-1,-3-1-6,-5-4-15,-1 0-19,0-2-8,0-3-16,0-4-36,-3-1-43,-1 0-64</inkml:trace>
  <inkml:trace contextRef="#ctx0" brushRef="#br0" timeOffset="591817.912">22164 13422 42,'0'0'83,"0"0"-21,0 0 9,0 0 8,0 0-15,0 0-7,0 0 1,0-33-8,0 33-15,0-2-9,0 2-8,0 0-8,0 0-10,0 0-11,0 0 1,0 18-4,3 7 14,0 9 1,1 7 0,1 3 2,-1 5 1,3 2 1,-3 1 7,-1-4-8,-3-1 5,0-5-4,0-3-3,0 0 1,0-3-3,0-1 3,0-5 4,0-6-4,0-8 1,0-5-4,-2-6 0,2-3 2,0-2 2,0 0 4,0 0 6,0-18 3,0-8-15,5-8-1,4-5-1,4 3-3,0 1-10,0 7 7,1 4 4,-5 6 2,0 1 1,0 3-1,-3 6 0,0 0 0,0 3-5,6 3-1,5 2 0,5 0-3,3 2 4,0 15-1,-3 3 2,-3 1-1,-6 2 3,-4 0 1,-3-2-1,-6-1 2,0-1-1,0 1 1,-6 0 6,-12 1 9,-2-3 0,-3-2-2,-1-2 3,0-7-11,-1 1 0,4-4-3,0-4 1,2 0-3,4 0-22,0 0-14,1 0 10,7-3-7,1-6-35,6-3-86,0 0-103</inkml:trace>
  <inkml:trace contextRef="#ctx0" brushRef="#br0" timeOffset="592889.2616">22619 14086 76,'0'0'68,"0"0"-68,0 0 0,0 0 9,0 0 12,0 0 27,15 3 10,-9-3 8,4-3 12,5-9-32,0-2-31,0 1-11,-1-2-1,-3 0 0,-2-1 1,-1 5 0,-4 1-1,-2 6 9,-2 3 26,0-1-1,0 2-36,0 0-1,0 7-24,2 22 5,2 9 16,-3 9 3,-1 1 20,0-3-8,0 0 9,0-1-4,0-4-7,0 3 3,0-4 15,-1-3-23,-5-6-1,1-3-1,-1-3 3,-1-6-3,-1-3 2,0-4 3,2-7 1,1-2 2,0-2 5,1 0 23,-5-9-25,2-11-8,4-1-3,3-3-3,0-3 0,1-2-3,20-1-2,7-3-28,8 2-15,3-1-16,0 3-14,-5 3-38,-8 7-50</inkml:trace>
  <inkml:trace contextRef="#ctx0" brushRef="#br0" timeOffset="593336.8197">22761 13862 244,'0'0'133,"0"0"-64,0 0-37,0 0-12,0 0 23,0 0-16,0-35-18,0 31-7,0-1-2,0 2-3,0 2-24,0-1-39,0 2-80,-6 0-137</inkml:trace>
  <inkml:trace contextRef="#ctx0" brushRef="#br0" timeOffset="594346.092">23345 13300 154,'0'0'77,"0"0"-40,0 0-22,0 0 17,0 0 23,0 0 2,0 0-12,-3 0-10,3 0-1,0 0-16,0 0-18,0 9-1,-3 12-10,-1 11 11,-1 13 9,0 8 5,2 2-1,0 1 4,1-1-8,2-3 0,0-1-3,0-2 1,0-6 0,0 1 8,0-5-8,0 0-5,0-2-1,-3-2 3,-1-5-4,-1-7 2,4-8-1,-1-6-1,2-5-10,0-4-44,0 0-60,0-5-61</inkml:trace>
  <inkml:trace contextRef="#ctx0" brushRef="#br0" timeOffset="595210.7051">23800 13341 97,'0'0'110,"0"0"-28,0 0-27,0 0-16,0 0-6,0 0-33,0 4 0,0 13-2,0 7 2,0 5 27,0 6 18,0 4-25,-3 1-7,-1 4 24,-2-1-16,3-2-10,-1-2 14,-1-3-6,-1-1-15,0-2 1,0-3-4,2-1 3,1-4 0,0-4-4,0-3 1,1-4-1,1-7-1,-1 0-21,2-7-37,0 0-126,0 0-104</inkml:trace>
  <inkml:trace contextRef="#ctx0" brushRef="#br0" timeOffset="595680.7506">23769 13722 25,'0'0'31,"0"0"22,0 0-5,0 0 25,96-62-2,-77 56-36,-2 3 23,2 3-11,-3 0-38,4 4 8,-4 14-6,2 5 6,-4 4-14,-1 2 8,-6-3-1,-1-1-7,-3-4-3,-3-1 6,0-2 0,0-2 0,-12 0 10,-8-3 23,-6-1-14,-3-3-14,1-1 3,0-5-11,4-2 5,2-1-6,4 0 0,0 0-2,3-7-4,3-1-20,5 2 3,2 2-7,5-1-50,0-1-74</inkml:trace>
  <inkml:trace contextRef="#ctx0" brushRef="#br0" timeOffset="596730.339">24164 14238 54,'0'0'27,"0"0"-23,0 0-4,0 0 9,0 0 13,0 0 11,12 13 4,-7-13 24,4 0 30,4 0 0,4-10-50,1-3-18,1-6-16,-1 0-1,1-6 0,-1-6 2,2-7 1,-1-4-6,-4-6-3,0 0 3,-3 3-3,-3 4 0,-2 4-1,-7 2 1,0 2 4,0 6-4,0 3 1,-9 7-1,0 5 6,2 6 8,1 5-1,-4 1-12,-1 3-1,-4 21-6,-3 11-2,-1 9 5,2 11 3,3 3 6,4 5 0,6-2 1,1-4-1,3-10 0,0-8-5,9-5 1,8-6 0,5-7 1,5-6-1,1-7-2,3-4-2,4-4-25,-1 0-42,-3 0-48,-7-12-158</inkml:trace>
  <inkml:trace contextRef="#ctx0" brushRef="#br0" timeOffset="597585.8091">24763 13514 31,'0'0'225,"0"0"-135,0 0-35,0 0-30,0 0-21,0 0-4,0-9-16,19 9 16,8 2 18,7 9-1,2 5-7,3 2 3,3 3-5,4 1-5,3 1 0,-1-2 0,-2-2-3,-6-1 0,-5-1 2,-5 0-4,-2-4 1,-3-1 1,-4-4 1,-3 1-1,-7-5 0,-4 0 0,-4-1-1,-3-3-5,0 1-3,0 0 3,0 1 6,0 2-5,-2 4 5,-12 2 32,-7 4 0,-8 3-16,-8 1 0,-2 1-6,-3 4 5,-1 1-5,1 3 1,-1 3-2,-1 0-4,5 2-5,1-2 2,5-2-4,4 0 2,6-4 0,6-5-1,3-1-15,8-2-25,4-6-60,2-4-77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4:55:28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7738 987,'0'-23,"0"46,0-70,0 71,0-1,0 24,0-23,0 23,0-23,0 23,0 0,0-24,0 48,0-24,0 0,0 94,0-71,0-23,0 24,0-24,0 0,0 0,0 0,0 0,0 0,0 0,0-23,0-1,0 1,0-1</inkml:trace>
  <inkml:trace contextRef="#ctx0" brushRef="#br0" timeOffset="833.3932">7808 1058,'24'0,"-48"0,71 0,-23 0,-1 0,24-24,0 24,0-23,-23 23,23-24,0 24,0 0,0-23,0 23,24 0,-1-24,1 24,-24 0,47-23,-24 23,24 0,1-24,-1 24,-24 0,24 0,0 0,-23 0,23 0,-24 0,25 0,-25 24,1-24,93 0,-93 0,23 0,47 0,-47-24,-47 24,47 0,-23 0,-24 0,23 0,-23 0,0 0,0 24,-23-24,0 0,-1 23,-23 1,0-1,0 1,0-1,0 1,0 0,-23-1,23 1,0-1,-24 1,24 23,0 0,-24 0,24-24,-23 1,23 23,0-24,-24 24,1-23,23 23,-24-24,24 1,0 23,0-24,-23 1,23 23,0-23,-24-1,24 24,0 0,0-23,-23-1,23 1,0-1,0 1,-24-24,24 23</inkml:trace>
  <inkml:trace contextRef="#ctx0" brushRef="#br0" timeOffset="1657.5885">7644 2163,'23'0,"1"0,-1 0,1 0,-1 0,1 0,-1 0,1 0,23 0,-24 0,24 0,0 0,0 0,0 0,0 0,0 0,0 0,1 0,22 0,1 0,23 0,-47 0,47 0,-24 0,48 0,-47 0,23 0,23 0,-23 0,0 0,0-23,0-1,24 24,-24-23,-23 23,46 0,-46-24,23 24,-47 0,47 0,-47 0,24 0,-24 0,0 0,0 0,0 0,-24 0,1 0,-1 0</inkml:trace>
  <inkml:trace contextRef="#ctx0" brushRef="#br0" timeOffset="6200.4179">22390 635,'-24'0,"1"0,-1 0,24-24,0 1,24-1,-24 1,23 23,1-24,-24 1,47-1,-24 1,1-1,23 24,-24-24,24 1,-23 23,-1-24,24 24,-23-23,23 23,-24 0,1 0,-1 0,1-24,0 24,-24-23,-24 23,24-24,-24 24,1-23,23-1,-24 24,1 0,23-23,23 23,1 0,-1 0,1 23,0-23,-1 0,1 24,-1-1,1 1,-24-1,0 1,-24-24,24 23,-23 1,-1-1,1-23,23 24,-24 0,0-1</inkml:trace>
  <inkml:trace contextRef="#ctx0" brushRef="#br0" timeOffset="6570.2686">23189 23,'0'0,"0"24,0-1,-23 1,23-1,0 24,0-23,0-1,0 24,0-23,0-1,0 1,0-1,0 1</inkml:trace>
  <inkml:trace contextRef="#ctx0" brushRef="#br0" timeOffset="7002.6151">23166 282,'0'-24,"0"1,23 23,1 0,23-24,0 24,-24 0,1 0,-1 0,1-23,-1 23,1-24,-24 1,0-1,23 24,-23-23,24 23,-24-24,0 1,0-1,0 48,0-1,0 24,-24 0,24-23,-23-1,23 1,0-1,0 1,0-1,0 1,-24 23,24-24</inkml:trace>
  <inkml:trace contextRef="#ctx0" brushRef="#br0" timeOffset="7519.5991">23707 258,'0'24,"-24"-24,24 23,0 1,-23-24,23 23,0 1,-24-24,24 23,-23 1,23 0,-24-1,1 1,23-1,0 1,-24-24,48-24,-1 1,1-1,-24 1,23-1,1 0,-24 1,0-1,23 1,1-1,-24 1,23 23,-23 23,24 1,-24-1,0 1,0-1,0 1,0 0,0-1,0 1,0-1</inkml:trace>
  <inkml:trace contextRef="#ctx0" brushRef="#br0" timeOffset="7688.7933">23660 447,'-24'0,"48"0,-1 0,1 0</inkml:trace>
  <inkml:trace contextRef="#ctx0" brushRef="#br0" timeOffset="11414.5032">22884 2516,'0'-23,"0"46,23-23,1 0,-1 24,1-24,-1 0,1 23,-1-23,1 0,-1 24,1-24,23 23,-24-23,24 24,0-1,24-23,-1 24,1-24,23 23,0 1,0-24,0 23,24 1,-1-24,1 23,-24 1,24-24,-1 23,1-23,0 24,-1-1,1-23,-1 24,1-24,-1 0,1 23,-24-23,0 0,0 0,24 24,-24-24,-23 0,23 0,-24 24,24-24,-47 0,24 0,-24 0,-24 0,24 0,-23 0,23 0,-24 0,-23-24,0 0,-23 24,23-23,0-1,-24 24,1-23,23-1,-24 1,24-1,0 1,-23 23,23 23,23 1,-23-1,24 1,-1-1,1 1,-1-1,1-23,-24 24,0 0,24-1,-24 1,-24-24,24 23,-24 1,1-1,-1 1,-23 23,0-24,0 1,0-1,24 1,-24-1,23 1</inkml:trace>
  <inkml:trace contextRef="#ctx0" brushRef="#br0" timeOffset="12501.8901">27399 2634,'0'-24,"0"48,0-1,0 1,0-1,-23 1,23 23,0-24,0 24,0-23,0 23,23-24,-23 1,0 23,0-23,0-1,0 1</inkml:trace>
  <inkml:trace contextRef="#ctx0" brushRef="#br0" timeOffset="12918.6245">27399 2869,'0'0,"0"-24,0 1,24-1,-1 24,1-23,-1 23,1 0,-1 0,1 0,-1 0,1-24,-1 24,1 0,-1 0,-23-23,24 23,-1-24,1 1,-1 23,-23-24,0 1,0-1,0 48,0-1,0 1,0-1,0 1,0 23,0 0,0-24,0 1,0 23,0-24,0 1,0 23,0-23,0-1</inkml:trace>
  <inkml:trace contextRef="#ctx0" brushRef="#br0" timeOffset="13419.9922">28128 2963,'0'0,"0"24,-23-1,23 1,0-1,0 1,0-1,0 1,0-1,0 1,0-1,0 1,0-1,0 1,0-1,0 1</inkml:trace>
  <inkml:trace contextRef="#ctx0" brushRef="#br0" timeOffset="14021.5147">28175 3057,'-23'-23,"-1"23,24-24,0 1,24-1,-24 0,23 24,1-23,-24-1,23 24,1 0,23-23,-24 23,1 0,-24 23,23-23,-23 24,0-1,0 1,0 0,-23-1,23 1,-24-24,1 23,-1 1,1-24,-1 0,24 23,24-23,-1 0,1 0,-24 24,23-24,1 23,-24 1,23-1,1 1,-24-1,0 1,0-1,-24 1,24-1,-23-23,23 24,-24-24,1 23,-24-23,23 24,1-24,-1 23,-23-23</inkml:trace>
  <inkml:trace contextRef="#ctx0" brushRef="#br0" timeOffset="16397.0081">14464 4398,'0'-24,"23"24,1 0,-1 0,1 0,-1-23,25 23,-1 0,23-24,-23 24,47-23,0 23,-23 0,23-24</inkml:trace>
  <inkml:trace contextRef="#ctx0" brushRef="#br0" timeOffset="17916.7471">18603 3198,'-23'0,"23"24,0-1,0 1,0-1,0 1,23 23,-23-24,24 95,-1-71,-23 24,0-24,0 23,0 1,0-1,-23 1,23-24,-24 23,24-23,-23 24,23-24,0 0,0-23,0 23,0-24,0 1</inkml:trace>
  <inkml:trace contextRef="#ctx0" brushRef="#br0" timeOffset="19082.1515">18580 3269,'23'0,"-46"0,70 0,-24 0,1 0,-1 0,1 0,-1 0,1-24,-1 24,1 0,-1-23,1 23,23 0,0 0,-24 0,24 0,1 0,-1 0,0 0,0 0,0 0,0 0,23 23,-23-23,24 0,-24 0,23 0,1 0,0 0,-24 0,23 0,48 0,-48 0,1 0,-1 0,1 0,-24 0,24 0,23 0,-47 0,117 0,-93 0,-1 24,24-24,-46 0,22 0,24 0,-23 0,-1 0,1 0,-1 0,1 0,23 0,-23 0,-1 0,1 0,-1 0,1 0,-24 0,23 0,1 0,-1 0,1 0,-24 0,24 0,-24 0,0 0,23 0,-23 0,0 0,24 0,-24 0,0 0,24 0,-24-24,23 24,-23 0,0-23,0 23,24 0,-24 0,0-24,0 24,0 0,0 0,0 0,0 0,0 0,-23 0,23 0,-24 0,1 0,-24 24,47-24,-24 0,1 0,-1 0,-23 23,0 1,0-1,0 1,0-1,0 1,0-1,24 1,-24-1,0 1,0 23,0-24,0 24,0 1,0-25,0 48,0-48,23 24,-23 24,0-24,0 0,0 0,0 0,0 0,0 0,0 0,0-24,0 1,0 23,0-23</inkml:trace>
  <inkml:trace contextRef="#ctx0" brushRef="#br0" timeOffset="20138.2482">18650 4374,'0'-23,"24"23,-1 0,1 0,-1 0,1 0,23 23,0-23,0 0,0 0,0 0,0 24,24-24,-1 0,1 0,-24 0,47 0,-24 0,1 0,-1 0,1 0,0 0,-1 0,1 0,23 0,-47 0,47 0,-24 0,1 0,23 0,-23 0,-1 0,24 0,-23 0,23 0,-24 0,1 0,23 0,0-24,-23 24,23 0,0 0,0 0,0 0,0 0,0 0,0 0,0 0,0 0,0 0,0 0,1 0,-1 0,0 0,-24 24,24-24,-23 0,23 0,-23 0,23 0,0 0,0 0,-24 0,24 0,-23 0,23 0,-23 0,23 0,-47 0,23 0,1 0,-24 0,0-24,-24 24</inkml:trace>
  <inkml:trace contextRef="#ctx0" brushRef="#br0" timeOffset="29982.4464">27093 635,'24'0,"-24"-24,23 1,1-1,-24 1,23 23,-23 23,24 1,-1-1,1 1,-1-24,1 0,0 0,-1 0,24 0,-23-24,23 24,-24-23,48-1,-24 1,47-1,-24-23,48 24,-24-25,0 25,0-24,24 0,-48 23,24 1,-23-1,-24 1,0 23,0-24,0 24</inkml:trace>
  <inkml:trace contextRef="#ctx0" brushRef="#br0" timeOffset="94168.4811">29563 846,'-24'0,"24"-23,0 46,24 1,-24-1,23 1,1-24,-1 0,1-24,-1 24,24 0,0-23,-23-1,47 1,46-48,-46 48,-1-24,1 0,-1 23,1 1,-1-1,-23 1,1 23</inkml:trace>
  <inkml:trace contextRef="#ctx0" brushRef="#br0" timeOffset="95672.1857">20273 7878,'0'-23,"23"23,1 0,0-24,-1 24,24 0,0-23,0 23,24-24,-1 1,1 23,23-24,-24 1,25-1,22 1,1-1,23-23,0 24,-23-1,23-23,47 0,-24 0,1 23,0-23,46 0,-46 0,47 0,-24 0,23 0,-22 0,22 0,24 0,-23-23,0-1,-1 24,25-24,-25 1,24 23,-23-24,23 1,-23-1,23 1,-23-1,23 1,-23-1,23-23,0 23,-23-23,-1 24,25-24,-25 0,1-1,0 1,-1 0,-23 0,1 0,-1 0,0 24,0-48,-23 24,-1 23,1-23,-24 0,0 0,0 0,0 23,-23-23,-24 0,24 0,-24 0,-24 0,24 0,-23 0,-1 0,-23 0,24 0,-24 0,0 0,-23 23,23-23,-47 0,23 23,1 1,-24-24,-24 23,1-23,23 24,-47-1,23 24,-23-24,0 1,0 23,0-24,-24 24,1 0,-1 0,1 0,-24 0,0 24,23-25,-23 25,0-1,23 1,-46-1,46 24,-23-23,0 23,23-24,-23 24,0 0,47 0,-47-23,47 23,-23 0,-1 0,24 0,0 0,23-24,-23 24</inkml:trace>
  <inkml:trace contextRef="#ctx0" brushRef="#br0" timeOffset="96258.1857">30033 1270,'0'23,"0"1,-23-24,-1 23,1-23,-1 24,1-24,-1 0,1 23,-1-23,0 24,1-24,23 23,-24-23,24 24,0-1,24 1,-24-1,0 1,47-1,0 1,-23-1,23 1,0-1,-24 1,1 0,23-1,-24-23</inkml:trace>
  <inkml:trace contextRef="#ctx0" brushRef="#br0" timeOffset="134291.3529">23989 11618,'-24'0,"1"0,23 23,23-23,-23 24,0-1,24-23,-24 24,0-1,23-23,-23 24,24-24,-1 0,1 0,-1-24,25 24,22-23,-23-1,24-23,23 24,0-1,0-23,0 24,24-24,-24 23,23 1,1-24,-1 23</inkml:trace>
  <inkml:trace contextRef="#ctx0" brushRef="#br0" timeOffset="142506.6051">25776 13593,'24'0,"-24"-23,0-1,0 1,0 46,0 1,23-1,-23 1,24-1,-24 1,23-1,1-23,-1 0,1 0,23 0,-24 0,25-23,-1-1,23 1,24 23,-23-24,23-23,-24 24,24 23,-23-24,23 1,-23-1,23 24,-24-23,-23 23,24 0,-48 0,24 0,0 0,-47 23</inkml:trace>
  <inkml:trace contextRef="#ctx0" brushRef="#br0" timeOffset="143122.3465">25729 13805,'0'24,"0"-1,0 1,0-1,0 1,24-1,-1-23,24 0,-23 0,23-23,0-1,23 1,1-1,23 24,-23-47,23 24,-24-1,48 0,-24 1,24-1,23 1,-24-1,1 1,-1 23,1-24,94-23,-95 47,-46-23,-1 23,-23 0,-23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1:59:28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7124 1565 64,'0'0'59,"0"0"18,0 0-10,0 0-7,0 0-25,0 0 9,0 0 4,11-52-21,-9 52 0,-2 0-6,0 0-6,0 0-15,0 0-2,0 6-27,0 21 14,0 10 15,0 9 33,0 7-16,0 1 1,-2 3 1,-6 0-14,-1-1 2,1-3-3,2-2-4,-1 0 5,-1-4-5,1-5 0,-1-5-11,-2-5-19,1-5-23,3-6-49,3-8-8,1-11-37</inkml:trace>
  <inkml:trace contextRef="#ctx0" brushRef="#br0" timeOffset="447.9731">7125 1503 56,'0'0'29,"0"0"-8,0 0 18,0 0 4,0 0 6,0 0 13,60-68-6,-53 66-8,2 2-27,5 0-15,5 0-6,2 16-1,0 9 1,4 8 10,-1 11 5,-3 6 23,-5 4-1,-1-2-10,-4 1-9,1-2-10,1 0-4,2 4 2,3-2-1,-3-3 4,1-4-7,-2-6 0,-1-5 2,-4-5-3,-1-4 1,-5-5-2,-2-8-1,-1-2-34,0-8-55,0-3-74,-6 0 63,-9-11-125</inkml:trace>
  <inkml:trace contextRef="#ctx0" brushRef="#br0" timeOffset="679.788">7249 1977 142,'0'0'115,"0"0"-4,0 0-16,0 0-36,0 0-14,0 0-25,6-53-11,10 46-4,10 1-3,2-2-2,3 3 0,2 1-2,0 1-16,-2 3-41,-1 0-57,-8 0-50,-6 7-67</inkml:trace>
  <inkml:trace contextRef="#ctx0" brushRef="#br0" timeOffset="1303.5211">7849 1915 179,'0'0'107,"0"0"-42,0 0 4,0 0-31,0 0-16,-29-81 4,17 67 13,-1 4-10,-1 2-15,-2 2-6,1 5-4,-1 1-4,-1 0-1,-2 3-2,7 10-1,0 4-13,8 7-3,4 1-3,0 6 7,9 1 1,7 3 5,6 1 4,-1-2 4,3-3 1,3-2-2,0-2 2,-2-2-1,1-3-1,-7-3 0,-3-4 3,-8-1-1,-5-2-1,-3-1 2,0 0 7,-12 0 19,-9-1 1,0-1-13,-4-4-3,4-3-7,-3-2 1,2 0-3,-2 0-2,4-8-25,3 2-41,4 0-35,6-3-96</inkml:trace>
  <inkml:trace contextRef="#ctx0" brushRef="#br0" timeOffset="1920.7588">8134 1957 112,'0'0'85,"0"0"5,0 0 15,0 0-49,0 0-4,-8-80-25,-1 73 2,-6 4-3,-5 3-25,-5 0-1,-3 0 0,1 12-6,5 2-2,8-4 2,3 2-1,5 2-8,3 1-14,3 2-1,0 6 13,0 2 8,13 3 3,11 2 3,6-2 3,6 2 0,4-4 3,-1-3 8,-5-2-7,-3-1-3,-7-4 2,-9 1 0,-5-4-2,-5-2-1,-5-1 0,0 3 13,-8-2 17,-11 0 1,-2-2-10,0-1-16,-1-7 2,1-1-1,-1 0-6,4 0-18,-1-3-18,2-2-51,2 4-22,3-1-22,2 1-56</inkml:trace>
  <inkml:trace contextRef="#ctx0" brushRef="#br0" timeOffset="2490.7893">8328 1983 13,'0'0'99,"0"0"-13,0 0 28,0 0-35,0 0 10,0 0-20,0-29-29,0 29-40,0 20-10,0 10-3,0 9 13,0 0 1,0-3 4,5-6 2,3-4 3,4-3-10,3-7 1,1-1-1,7-6 0,0-1 6,3-5-6,-2-3-4,3 0-16,-2 0-46,2 0 13,-5 0-45,-4-8-41,-5-1-68</inkml:trace>
  <inkml:trace contextRef="#ctx0" brushRef="#br0" timeOffset="3092.4614">8629 1915 201,'0'0'92,"0"0"-11,0 0-23,0 0-27,0 0-2,0 0-21,-1-4-8,-1 28-13,2 11 13,0 2 21,0 1 2,0-4-10,2-5-6,8-4-7,6-4 2,-2-1 0,7-5-2,-2-1 4,-1-4-4,3-1-1,1-4-49,3-4-79,0-1-49</inkml:trace>
  <inkml:trace contextRef="#ctx0" brushRef="#br0" timeOffset="4812.7468">8924 1911 109,'0'0'25,"0"0"-15,0 0 7,0 0 8,0 0 6,0 0 2,77-49-1,-63 49-21,1 14 16,0 8-9,-4 9 20,-4 1-8,2 3 11,-5 1-21,-1-4-9,-1-3-7,-2-2-3,0-6 2,0-1-2,0-7 8,-2-2-5,-1-3-4,0-3 7,2-2 18,-2-3-5,3 0-5,0 0 10,0-8 12,0-11-36,0-5-1,0-1-3,12-3-1,0 5-3,3 1-8,0 5 10,1 4 4,-2 4 1,0 6-3,-3 3 1,0 0-2,-1 10-7,-1 7 2,-3 4-1,-3 0 6,-3-1 3,0 1 1,0-3 5,0-3 5,0-3 0,-5-3 2,1-3-4,2-4-4,1-1-3,1-1 5,0 0 3,0-12 2,0-13-11,4-10-24,10-3 8,7-3-19,1 7 5,3 7 22,-5 9 7,-2 5-4,-5 11 3,2 2-2,0 0-3,0 4 1,0 14 2,3 2-1,-5 1 5,2-2 5,-4 2 1,2-3 1,-1 0-5,0-2 4,3-4 1,-2-2 0,5-5-7,2-2 5,2-3 2,2 0 2,1-12-3,-4-6 2,-2 1-2,-2-3-4,-8-2 3,0-2 1,-3 0-1,1-1-4,-3 4 2,-2 5 0,-2 3 0,0 6 24,0 6 5,0 1-7,0 0-20,0 0-5,0 19-23,-3 10 19,-2 3 4,4-1 0,1-4 0,0-4 0,0-3 0,9-5 0,5-5-1,3-2 1,0-4 3,5-4-1,2 0 1,7-1-2,1-19 7,4-3-8,-4-9-9,1-6-12,-4 3-6,-6 1-13,-6 10 21,-4 8 19,-7 9 2,-4 6 18,-2 1 14,1 0-34,2 7-11,2 15 1,2 6 10,-4 0 0,0 3 28,-3-5-15,0-2 5,0-3 1,0 1-5,0-1-6,0-3-5,0 0 1,0-3-1,0-6-2,-2-4 2,2-5-3,0 0-3,0 0 3,0-19 0,2-8-17,7-6 3,6-3-6,0-2 3,4 2 3,-2 5 12,2 4-4,-2 7 1,0 8 4,-3 6 1,2 4 0,-2 2 0,-1 0-1,4 16 1,-3 0 1,0 4 9,1 1 1,-3-3-1,-2 3 1,-1-1-1,0-4-3,-3 1 0,1-4-3,-1 1-2,-1-4-1,-2-1-1,0-3-3,-2-1-32,-1-5-33,0 0-103,0 0-73</inkml:trace>
  <inkml:trace contextRef="#ctx0" brushRef="#br0" timeOffset="5113.8096">9912 1756 349,'0'0'74,"0"0"9,0 0-31,0 0-10,0 0 3,0 0 4,-5-14-26,5 14-18,0 0-5,0 0-7,0 0-51,0 0-57,0 0-203</inkml:trace>
  <inkml:trace contextRef="#ctx0" brushRef="#br0" timeOffset="6702.0945">10710 1834 38,'0'0'122,"0"0"-41,0 0 8,0 0-24,0 0 14,0 0-19,-3-38-24,-7 34-12,1 0-18,-6 1 0,-3 2-5,2 1 1,2 0-1,5 0-2,-1 0 1,-2 4-3,-4 12-2,-1 5-1,1 1 6,2 1 0,7 0-2,4-4 1,1-2-4,2-2 3,0-5 2,0-1 0,2-1-2,4-2 2,4-2 0,3-1 0,3-3 0,3 0 0,2 0-1,7-4 1,-1-5 5,-3-2-5,-5 5 2,-5 2-2,-8 4-1,0 0 1,1 0-6,-1 11-7,2 14 5,-4 5 8,1 10 4,-2 6 26,-1 2 3,1 2-12,-1-2 4,-2-1-11,0-2-3,0-2-7,-3-2 2,-9-4-4,0-1 2,-6-1-2,0-5 0,-3-2 5,-2-9-4,3-5 0,-2-7 1,1-7 0,4 0 3,-2-11 3,5-14-7,3-7-3,8-2 1,3-5-1,7-5-1,26-7 1,18-3-6,11-2-17,7 1-24,4 9-13,-3 4-61,-3 9-87</inkml:trace>
  <inkml:trace contextRef="#ctx0" brushRef="#br0" timeOffset="10242.7702">13876 1573 78,'0'0'98,"0"0"2,0 0-4,0 0-21,0 0-17,1-87-7,-5 71-24,-5-1-4,0 2 5,0 0-3,-4 2-14,2 0 5,-3 1-15,-2 3-1,-1 2 0,-1 0-1,-5 6-6,0 1 7,-4 0 0,-3 6 0,0 11-6,0 4 2,1 5 4,3 5-2,2 5 1,3 5-2,9 7-1,6 3 4,6 2-3,0-2-2,3-1 9,15-1-8,9 0-1,4 1 4,2 3-1,2-1 0,-1-4 2,-3-3-2,-4-3 0,-5 0 2,-7-1 0,-10-2 0,-5 0 0,0-1-1,-12-5 2,-6-3 7,-9-3 6,3-4 8,-6-7-10,2-4 6,0-7-7,-2-5-1,6 0 8,-3-14 1,0-10-1,2-5-13,7-2-5,6-2 1,6 0 2,4 2-3,2 3-1,0 3 0,3 0-29,16 5-10,4 3-20,6 5-18,-1 2-76,-4 4-85</inkml:trace>
  <inkml:trace contextRef="#ctx0" brushRef="#br0" timeOffset="11145.2242">14045 2552 369,'0'0'6,"0"0"-6,0 0-9,0 0 6,0 0-2,0 0 7,0 0-2,28-6 14,-16-5-10,-2 1-1,-2-2-3,-2 2-5,-3 3 5,-3 3 0,0 2 0,0 2-2,0 0 2,0 0 4,0 2-4,0 9-6,-3 9 6,-2 0 10,4 3 3,1-2 14,0-2-2,0-1-22,0-3-1,3-3-1,3-3 2,3-1 1,-2-4-1,4-1-3,3-3-43,5 0-26,1 0-103</inkml:trace>
  <inkml:trace contextRef="#ctx0" brushRef="#br0" timeOffset="11345.5459">14079 2365 483,'0'0'57,"0"0"-15,0 0-21,0 0-21,0 0-4,0 0-47,-11-17-74,25 17-56,2 0-60</inkml:trace>
  <inkml:trace contextRef="#ctx0" brushRef="#br0" timeOffset="12332.6829">14333 2518 28,'0'0'252,"0"0"-247,0 0 4,0 0 1,0 0 11,0 0-4,5 28 5,3-25 6,1-2-5,-1 1 2,5-2-12,0 0-1,4 0-1,2-8-1,1-5-4,-3-2-6,-3-2-3,-8 0 1,-5 1-5,-1 0 6,0-4-5,-1-1-13,-7 1 12,2 1 3,-1 4 4,1 1 4,3 3-3,0 7 13,2-1 23,1 5 2,-2 0-16,2 0-23,0 0-5,0 14-13,0 10 9,5 8 8,2 5 1,3 3 21,-4-1 3,2 0 6,1-5-23,-3-3 0,0-5 8,-3-1-3,-2-4-1,1-5-10,-2-2 2,0-5 0,0-5-1,0-2-1,1-2 1,-1 0 5,3-2 5,0-16-12,6-10-21,3-11-15,2-5-1,2 0-29,0 4 10,-2 6 33,-2 12 22,-2 5 1,-4 10 10,0 4 28,0 3-21,6 0-17,1 0-2,1 7-4,-2 7 4,-6 1 1,-6 5 1,0-1 1,-6 4-1,-14-2 0,1 0-2,1-4 2,7-6 0,5-1 0,4-2-5,2 0-4,0-2 4,2 1 5,12 0 34,5-3 3,4 0-9,7-2-8,0-1-12,-4-1 0,-3 2-2,-7 0-6,-3 2 0,-2 2-6,-2 3-16,-3 0-24,-3-3-53,-2-1-67</inkml:trace>
  <inkml:trace contextRef="#ctx0" brushRef="#br0" timeOffset="13119.2311">15062 1831 237,'0'0'71,"0"0"2,0 0 1,0 0-56,0 0-15,0 0 8,26-20 4,-4 14-4,-1 0-2,7 0-5,2 0-2,4 3-1,1-1-1,2 1-13,-6 3-60,-11 0-85,-12 0-92</inkml:trace>
  <inkml:trace contextRef="#ctx0" brushRef="#br0" timeOffset="13335.4471">15068 2053 124,'0'0'2,"0"0"75,0 0 26,0 0-41,0 0 10,107 6-33,-72-6-17,-1-8-17,-1-2-4,0 0-1,-5 3-54,-4 2-94,-12 2-157</inkml:trace>
  <inkml:trace contextRef="#ctx0" brushRef="#br0" timeOffset="16760.1739">16662 1836 14,'0'0'115,"0"0"-43,0 0 26,0 0-42,0 0-28,0 0 31,0 0 2,3-74-24,-6 61-16,-7 2 6,-1-2-22,-1 1-1,0 0 3,-3 3-5,1 3-2,-2 1-2,1 3 1,-3 2-6,1 0 4,-2 0 3,0 7-6,2 10 4,-2 5 2,3 7-3,-1 4-2,5 8 4,2 1-2,9 3-2,1-1 5,0-4-1,3-4 0,13-7 0,1-8-1,3-6-2,-1-4 4,0-8 0,1-3 0,1 0 9,-1-8-8,2-11 15,-3-7-13,-2-7 1,-2 0-2,-3-3 4,-2-1-4,0 8 0,-3 4 1,-3 7-2,-1 6 4,-3 7 3,0 3 31,0 2-3,0 0-36,0 2-4,0 15-21,2 9 22,1 2 3,4 3 0,-1-1 1,3-3-1,0-2 1,0-2-1,3-4 0,0-2-2,6-5-25,4-5-22,8-3-72,4-4-94</inkml:trace>
  <inkml:trace contextRef="#ctx0" brushRef="#br0" timeOffset="17508.6601">16235 1587 313,'0'0'78,"0"0"-30,0 0-9,0 0-39,0 0-2,0 0 2,-69 46 2,38-23 2,-2 0 1,2-1-3,1-1 0,2-1-1,-1 0-1,4-2-1,3-2 1,4 1-2,1-4-17,5-1-11,5-4-4,4-4 6,1 0 20,2-3 0,0 2-2,0 0 5,0 3-3,12 4 8,7 4 0,3 6 0,3 4 4,2 0 12,-4 5-1,-1-4-11,-3 0 5,0 4 5,-1-3-6,-2 1 39,-2-1-34,-2-1-4,-5-3-5,-2 0 0,-4-8 2,1-1-6,2-6-68,3-4-62,1-3-107</inkml:trace>
  <inkml:trace contextRef="#ctx0" brushRef="#br0" timeOffset="18232.7594">16987 2192 263,'0'0'83,"0"0"-7,0 0-20,0 0-41,0 0-13,0 0-2,13-20-2,-5 10 2,0-2 9,0 1-3,-3 1-2,-1 2-2,-1 2-2,-3 0 1,2 5 2,-2 1-3,0 0-2,0 0-11,0 1-7,0 16 3,0 3 14,3 0 3,1 1 0,3-4 2,1 0-2,-2-1 2,3-4-1,1-2-1,1-3-1,-1-6-75,4-1-129</inkml:trace>
  <inkml:trace contextRef="#ctx0" brushRef="#br0" timeOffset="18448.9505">17061 1965 520,'0'0'70,"0"0"-32,0 0-3,0 0-35,0 0-1,0 0-30,-9-15-25,9 12-144</inkml:trace>
  <inkml:trace contextRef="#ctx0" brushRef="#br0" timeOffset="19182.0916">17345 1489 289,'0'0'94,"0"0"-7,0 0-16,0 0-71,0 0 0,0 0-25,8 38 25,-1 4 28,-1 8 1,1 2-13,2 2 9,0 2-7,2-3-13,-2 4 0,1 2 9,-4-3-7,-2-3 0,-4-6-6,0-3 0,0-4 5,0-5-4,-7-1-2,-3-5-11,4-6-38,1-5-50,2-10-84,3-8-82</inkml:trace>
  <inkml:trace contextRef="#ctx0" brushRef="#br0" timeOffset="20169.2621">18052 1811 178,'0'0'107,"0"0"-35,0 0-15,0 0-35,0 0-5,-24-87 29,14 76-11,-1 1-8,-2 4 9,-1 3-26,-6 3-8,-7 0 0,-3 7-4,-3 13 1,0 4 0,0 1 1,4 6-5,3 1 4,8-1-1,5 3-2,7 0-4,6-3 3,0-1 5,3-6-5,12-4 3,1-4 2,4-6 2,0-7 3,3-3-4,2 0 5,2-8-5,0-10-1,1-3-10,-3-5-3,-2 1 9,-4-1-1,-8 1 5,-2 2 2,-6 5 1,-3 3-1,0 4 12,0 4 8,0 1 13,0 5 1,0 1-5,0 0-31,0 2-18,0 16-1,0 6 16,0 2 3,3 0-1,7-1 1,2-1 2,3-3-2,-1-4 0,0-4-4,3-2-25,4-3-20,4-3-51,0-3-105</inkml:trace>
  <inkml:trace contextRef="#ctx0" brushRef="#br0" timeOffset="21134.2244">18319 2035 170,'0'0'15,"0"0"-11,0 0 26,0 0 1,0 0-2,0 0 0,3 46 1,3-46-6,5 0-8,3 0 10,3-4 10,5-10-14,-1-4-16,-4-3 4,-3-1-6,-3-2 3,-5-1-1,0-4 1,-3-1-7,1 0-2,1 2 2,-2 3-2,0 6 2,-3 5 0,0 5 2,0 4 0,0 5 55,0 0-17,0 0-40,0 11-17,0 16 9,-3 8 8,1 4 11,2 4 1,0 1-5,0 0-1,0 0 6,0-7 9,0 0 5,0-6-1,0-2-17,0-7-2,0-4-6,0-3 1,0-5 0,0-1 0,0-7 2,0 0 0,0-2-1,0 0 6,2 0 2,2-14-10,6-11-1,6-9-36,4-8 5,4-2 4,2 1-2,-1 6 2,-3 6 20,-5 10 1,-5 6 7,-6 5 4,-3 8-4,-3 1 13,0 1-13,1 0-4,-1 9-14,3 8 17,0-1 2,-3 0 1,0-1-2,0-1-5,-3-4-1,-4-3-6,1-3 12,3-3 0,3 1 0,0-2-2,0 1-2,0 4-15,3 1 6,12 0 13,6 2 3,-1-1-2,0-1-1,-1 2 2,0-1-2,0 2 0,-3 2 0,0 1-9,-1 0-75,-4 0-57,-4 0-82</inkml:trace>
  <inkml:trace contextRef="#ctx0" brushRef="#br0" timeOffset="22089.996">19026 1649 210,'0'0'73,"0"0"31,0 0-26,0 0-51,0 0-5,0 0 4,-13-9-25,13 9-1,0 0-10,0 0-3,9 7 3,7 5 10,7 2 0,2-1 6,3 2-2,2-1 0,-2-1 0,4 1-1,-4 0-3,2-3 2,0 5-1,-5-3-1,-2 4 0,-4-2 0,-6 0-1,0-2-1,-5 1-1,-3 1-3,-2 1 6,-3 4 0,0-2 1,0 2 4,-8 1 3,-11 3 4,-8-1 0,2-1 5,-5-1 5,3 0-13,-2-1 2,1 1-4,3-3-7,4-2 1,3 1-1,5-3-2,5-3-12,2-1-33,6-3-49,0-3-58,0-4-96</inkml:trace>
  <inkml:trace contextRef="#ctx0" brushRef="#br0" timeOffset="25853.5853">20793 1988 271,'0'0'29,"0"0"-22,0 0-1,0 0-6,0 0-11,0 0 11,0 0 0,39 0 7,-22 0 23,3-7-6,-5 0-17,-1-4 1,-1 1 5,-3-3-2,3 0-3,-4-2 3,-1-3-6,-1-1-1,-4-2-1,0 0 3,-1-2 8,-2 0 12,0 3-10,0 2-11,1 5 11,2 5-14,-1 4 1,1 2 3,1 2-6,4 0-13,5 2 2,5 13-4,5 3 10,2 2 3,2-1 1,1 4 0,-1-2 2,-3 0-1,-3-2 2,-5 1-2,-6-5-6,-5-3 4,-5 0 2,0-1 4,0 0 10,-12 0 15,-9 3 5,-3-2-19,-2-1-9,1-4-6,3-4 0,3-2-2,5-1-45,4 0-46,3 0-92</inkml:trace>
  <inkml:trace contextRef="#ctx0" brushRef="#br0" timeOffset="26069.6648">21437 2014 470,'0'0'70,"0"0"-30,0 0 1,0 0-41,0 0-29,0 0-16,0-42-65,0 35-84</inkml:trace>
  <inkml:trace contextRef="#ctx0" brushRef="#br0" timeOffset="26486.3674">21722 1464 256,'0'0'0,"0"0"61,3-77 37,-3 65-27,0 6-15,0 4 3,0 2-21,0 0-32,0 0-6,3 26-22,-2 14 9,-1 18 13,0 6 11,0 4 4,0-8-14,0-8 1,0-9 1,5-8-3,1-2 1,5-6-1,0-4 0,0-4 0,0-5 0,0-4 2,0-2-1,-1-4-1,2-1-2,0-1-26,0-2-20,3 0-44,0-5-73,-2-11-102</inkml:trace>
  <inkml:trace contextRef="#ctx0" brushRef="#br0" timeOffset="26733.775">21428 1707 275,'0'0'6,"91"-6"-6,-33 0 47,3-1-4,1 0-8,-5-1 0,-1 3-23,-1 2-6,-5 2-5,-5 1-1,-5 0-11,-3 0-74,-6 0-85</inkml:trace>
  <inkml:trace contextRef="#ctx0" brushRef="#br0" timeOffset="27034.5809">22258 1834 126,'0'0'296,"0"0"-264,0 0 22,0 0-37,0 0-17,0 0-52,-15 3-49,4 0-115</inkml:trace>
  <inkml:trace contextRef="#ctx0" brushRef="#br0" timeOffset="32852.328">12911 4019 50,'0'0'148,"0"0"-72,0 0 18,0 0-27,0 0-22,0 0 2,0 0-1,-14-84-3,7 75-13,-5-1-10,-2 2-8,0 2-9,-1 3-3,-2 0-1,2 3 0,-4 0-3,-2 0 2,3 0 2,-3 6-3,2 8 0,-2 2-2,3 2 2,5 5 2,1 2 0,7 7-6,5 5 5,0 6-2,0 0 3,17-1-1,5 0 2,2-1-3,3-2 1,3-1 1,-2 1 1,0 2-1,-1 0 1,-5 2-2,-3 1 2,-3-1 0,-7 0 0,-3-6 0,-3-3 0,-3-2-1,0-2 1,-9 0 0,-15-2 10,-7-3 11,-4-2 13,-2-5-12,4-6-2,5-7 4,3-5-2,4 0 14,3-16-18,1-7-12,7-9-6,7-6-2,3-4-4,0 0-11,12 4-6,1 6-8,-2 7 4,-4 7 0,-2 3-9,2 6-44,-1 4-117,-3-1-201</inkml:trace>
  <inkml:trace contextRef="#ctx0" brushRef="#br0" timeOffset="33737.5413">13215 4991 144,'0'0'176,"0"0"-152,0 0 58,0 0-48,0 0-32,0 0-1,24-7 11,-16-4 1,-2 0 0,4-3-3,-4-1-1,-2 0-9,-1 3 6,-3 3-3,0 3-3,0 4 0,0 2 10,0 0 16,0 0-26,0 8-12,0 10 3,0 3 6,0 2 3,0-2 1,0-3 9,0 0-6,3-5-1,5-1 1,1-1-2,0-3-2,3-4 0,1-3 0,9-1-69,-2 0-113</inkml:trace>
  <inkml:trace contextRef="#ctx0" brushRef="#br0" timeOffset="33923.9312">13339 4698 400,'0'0'58,"0"0"-30,0 0-1,0 0-27,0 0-28,0 0-98,-12-17-69</inkml:trace>
  <inkml:trace contextRef="#ctx0" brushRef="#br0" timeOffset="36060.8604">13485 5004 225,'0'0'8,"0"0"-6,0 0-4,0 0 0,0 0 2,0 0 75,55-6 15,-35-6-31,2-2-41,-1 1-5,-4-2-8,2-3 2,-4-3-5,0 0 3,-3-4-1,-5 1-2,-1-3 3,-3 1 0,-3-1 8,0 2-13,0-1 8,0 2-2,0 0-3,-5 3 2,0 2 2,2 5 0,1 5 5,1 3-1,1 4 17,0 2-21,0 0-7,0 6-15,0 21 4,0 10 11,7 10 4,2 5 13,-3 1 4,0-1-5,0-4-3,0-3 3,0-6-11,-2-4 1,4-4 1,-4-6 1,-2-3-2,5-5-2,-5-3-3,-1-6 0,-1-1 1,0-6-1,2-1 0,-2 0 5,0 0 5,0-3 8,1-15-3,1-10-16,2-9-14,7-5-6,5 0-6,2 2 0,0 6 16,1 9-2,-7 8 10,-3 6 0,-3 9 0,-3 2-4,0 0-2,-2 0-10,2 4 2,-1 7 9,-2 1 3,0 0-7,-2 0 5,-9 0 3,0-1 3,4-4 2,1-2-2,3-1-2,0-1 1,3 4-6,0 3 7,0 0 0,0 4 6,13-2 6,2-1 10,5 3-12,0-1-1,0-2-5,5 2-1,-4-2 0,3 1-1,-6 1-2,0-2-8,-5 0-29,0 0-25,-2-7-93,-3-4-75</inkml:trace>
  <inkml:trace contextRef="#ctx0" brushRef="#br0" timeOffset="36515.3614">14529 4426 298,'0'0'147,"0"0"-84,0 0 14,0 0-35,0 0-31,0 0-11,2-23-1,23 14 1,10-4 2,5-1 0,6 5-2,-7 0-2,1 6-20,-7 2-54,-7 1-68,-13 0-93</inkml:trace>
  <inkml:trace contextRef="#ctx0" brushRef="#br0" timeOffset="36715.8914">14564 4641 23,'0'0'83,"0"0"-78,0 0 78,0 0 47,0 0-67,104-10-4,-62-4-26,0 0-16,1-2-14,-1 3-3,-6 3-56,-5 4-61,-7 6-153</inkml:trace>
  <inkml:trace contextRef="#ctx0" brushRef="#br0" timeOffset="37665.2359">15783 4018 118,'0'0'74,"0"0"-37,0 0 4,0 0-11,0 0-15,0 0 13,-23 17 38,-7 5 4,-12 6-18,-7 3-24,-4-3-15,2-2-9,11-2-3,7-6-1,8-1 2,8-6-2,4 2 0,5-3-3,4-1 2,1 0-4,1-1 2,2-1-2,0 4-6,0 1 4,8 4 2,6 1 5,3 2 5,5 1 13,1 3-6,6-1 0,0 3-8,6 1 3,3 2-1,3 1 9,1 2 8,-1-1-13,-4-1 2,-5-3-9,-7-1 0,-7-4-2,-3-3-1,-6-5 0,-1 0-35,-1-8-30,-4-5-59,3 0-36,-2-13-70</inkml:trace>
  <inkml:trace contextRef="#ctx0" brushRef="#br0" timeOffset="38736.4543">16657 4226 119,'0'0'48,"0"0"34,0 0 12,0 0-33,0 0 0,0 0 2,-30-61-30,14 51-11,-2 2-2,-4 4-8,1 2-12,-2 2 0,-2 0-5,-5 11 3,-3 11-2,-3 9 0,-1 3 3,8 5-2,7 0-1,6-1 1,10-2-3,6-4-3,0-1 3,6-5-1,10-8-2,1-5 9,2-5 1,2-5 0,2-3 0,5-1 6,8-20 0,2-13-1,0-5-6,-8-1 2,-8 0-2,-10 7 3,-6 4-2,-3 4 7,-2 5 7,-1 7 15,0 4 15,0 3-14,0 2-12,0 4 2,0 0-21,0 0-19,0 15-8,8 7 23,1 5 4,-2 0 1,-1-1-1,0-2 3,1-2-3,0-4 0,0-1 0,5-2-7,1-5-32,7-3-56,1-7-106</inkml:trace>
  <inkml:trace contextRef="#ctx0" brushRef="#br0" timeOffset="39284.6593">17069 4555 437,'0'0'15,"0"0"-1,0 0 8,0 0-22,0 0-2,0 0 2,0 2 6,0-2-4,0 0-1,9 0 11,3-11 8,3-6 0,1-1-9,-2-3-10,-3 3-1,-3-1-1,-5 4-2,0 1 3,-3 7 0,0 2-3,0 3 2,0 2-5,0 0 2,0 10-15,0 11 11,0 3 8,0 0 0,5 2 8,5-4 1,0-2-8,2-3 2,2-4 0,-4-3 0,-1-2-3,4-4-6,1-4-75,1 0-137</inkml:trace>
  <inkml:trace contextRef="#ctx0" brushRef="#br0" timeOffset="39453.9565">17218 4301 92,'0'0'401,"0"0"-373,0 0-28,0 0-26,0 0-137,0 0-113</inkml:trace>
  <inkml:trace contextRef="#ctx0" brushRef="#br0" timeOffset="39955.3312">17433 3761 205,'0'0'97,"0"0"-20,0 0-9,0 0-42,0 0-26,0 0-10,-3 39 10,3 4 20,0 10 37,0 4-28,0 4-9,0 2-12,6 4 5,-1 4 11,-5 3 15,0 0-10,0-4-14,0-3-7,-4-13-6,-3-8 2,1-9-1,1-11-1,0-8-2,2-7-6,3-6-23,0-5-24,0 0-14,0-8-16,8-14-161</inkml:trace>
  <inkml:trace contextRef="#ctx0" brushRef="#br0" timeOffset="41011.3766">18173 4117 97,'0'0'59,"0"0"-7,0 0 20,0 0-18,0 0-29,0 0-2,-90-80 1,71 75 6,-2 0-10,-1 3-8,-2 2 6,0 0-8,-3 12-7,-1 14-3,-1 9-1,1 4-1,1 4-5,5 3 7,5-1 0,8-2 0,7 1 11,2-3-3,2-7-4,15-2-2,4-7-2,0-5-1,6-7 1,1-5 6,6-8-4,1 0 4,2-13-6,-5-11-11,-5-5-18,-5-9 20,-6 2 3,-7-2 6,-2 1 1,2 4-1,-3 4 1,0 5 3,-3 7-1,-1 5 21,-2 6 24,0 5 1,0 1-16,1 0-33,5 14-25,4 8 22,2 3 3,3 3 10,0-3-4,1-1-2,0-1-2,0-2-2,-3 0 3,7-6-3,-1-1-25,7-9-89,0-5-175</inkml:trace>
  <inkml:trace contextRef="#ctx0" brushRef="#br0" timeOffset="41960.7592">18576 4461 41,'0'0'65,"0"0"4,0 0 5,0 0-31,0 0-17,0 0-12,76-79-2,-64 49-7,-2-3-4,-1 1-1,-3-1-3,-1 2 2,-4 2 1,1 0 4,-2 5-1,0 8-1,0 5 5,0 7 46,0 2 13,0 2-13,0 0-53,0 15-14,1 15-7,2 12 21,2 8 17,-1 4 25,-3 3-12,-1-1 2,0-5-8,0-6-9,0-9-7,0-4-2,0-6-1,0-7-3,0-2 3,0-6-5,0-5 1,2-4 0,-2 0 1,1-2-2,2 0 6,2 0 7,4-18-2,4-10-11,5-10-27,2-3-28,-2 1-10,-2 2 19,-4 5 32,-2 6 14,-1 2 0,-3 9 6,-1 4-2,-1 3-1,2 4-3,0 1 0,0 4 0,2 0 0,0 0-5,-2 2-1,-1 11-5,-5 3 3,0 6 8,-2-3-2,-15 2-3,-5-6-3,2-3-6,4-6 10,8-3 4,3-1 3,5-2 17,-1 0-10,1 2 2,0-1-12,0 5-18,0 1 4,14 1 13,3 1 1,5 0 5,5-2 5,-2 4 0,0-2-2,-4 0-3,-5 1-3,2 1-2,-6 1 0,0-3 0,-3 2-11,-2-2-23,2-2-16,0-2-55,-1-5-79</inkml:trace>
  <inkml:trace contextRef="#ctx0" brushRef="#br0" timeOffset="42794.211">19226 3927 186,'0'0'63,"0"0"-18,0 0 30,0 0-27,0 0-36,0 0 1,-7 0-6,7 0-7,0 2-10,13 6 10,8 2 2,9-1-2,6 1 4,8 1 3,3-2-6,0 1 1,-5-2-1,-3 0 2,-7 1-1,-6-3-3,-3 0 2,-7-2-2,-6-1 1,-4 0-2,-3 0-3,1 0 0,-3 2 5,1-1 4,-1 1 0,2 3 1,-3-1 1,0 5 1,0 3-3,0 3 13,-9 3-10,-9 5 6,-9 5 7,-6 1-3,-3 4-3,-2-1 26,5-2-10,3-3-8,5-3-10,2-3-8,4-2-1,2-6-2,4-4 1,6-3-1,2-3-1,3-3-6,2 0-45,0-3-52,7 0-35,8 0-115</inkml:trace>
  <inkml:trace contextRef="#ctx0" brushRef="#br0" timeOffset="43496.0037">20241 4102 230,'0'0'6,"0"0"-5,0 0 13,82 0-7,-54 0-3,0 0 1,-1 0-1,-6 0-4,-3 0 0,-7 0-22,-8 0-107</inkml:trace>
  <inkml:trace contextRef="#ctx0" brushRef="#br0" timeOffset="43696.5492">20245 4283 192,'0'0'31,"0"0"20,0 0 12,0 0-36,105-20-15,-70 10-6,1 1 1,0-2-5,-3 2-2,-2 1-48,-4 3-115</inkml:trace>
  <inkml:trace contextRef="#ctx0" brushRef="#br0" timeOffset="45184.6379">22099 3197 147,'0'0'81,"0"0"-15,0 0-14,0 0-29,0 0-13,0 0 2,-59-60 6,49 54 22,-1 0-23,-1 2 10,-4-1-14,-2 4-11,0 1-2,-6 0 0,-1 0-1,-2 6-1,1 4 2,1 4-2,1 6 1,4 1-1,0 5 2,2 5 0,3 0-1,2 4 1,2-3 0,7 1-1,2-2-3,2 0-3,0 1 7,0 3-7,11-2 5,2 2 2,4-1 1,2-2 2,-1 0 6,6-1-4,1-1-1,0 1 1,0-2 1,-2 0-4,-2-2 0,-6-1-2,-3-2 3,-6-3-3,-2-1 1,-4-2 2,0-4 1,0-1 1,-12-4-1,-7-2 3,-3-2 4,-1-2-2,-1-2-5,5-1-1,2 0 2,4 0 0,3-3-5,4-3 4,0 4 5,5 2 8,1-2 19,0 2-16,0 0-20,0 0 0,0 0-10,5 0-6,7 7 13,9 11 1,3 11-2,5 8 1,-1 10 0,0 12 3,-4 13 4,-6 14 7,-5 9-4,-5 1 19,-7 1-12,-1-3-3,0 0-2,0-4 3,-3-7 3,-3-8-8,2-7 0,1-7-4,1-4 0,2-8 0,0-8-2,0-8-1,0-8 1,3-7-1,6-6 3,6-4-2,3-8 1,10 0-2,7-6-2,2-12-20,2-2-17,-6-3-12,-4-1-22,0-2-154</inkml:trace>
  <inkml:trace contextRef="#ctx0" brushRef="#br0" timeOffset="46472.6788">23196 3207 261,'0'0'94,"0"0"-19,0 0-20,0 0-55,0 0-4,0 0 4,0 90 30,-3-45 10,-1-1-22,-1 1-6,4-1-6,-1-2-5,2 0 0,0-2 0,0-2-1,0-5 4,0-3-3,0-5 0,-1-4-1,-5-5-16,3-3-39,2-5-80,1-5-132</inkml:trace>
  <inkml:trace contextRef="#ctx0" brushRef="#br0" timeOffset="47544.4317">23350 4763 157,'0'0'68,"0"0"-19,0 0-4,0 0-12,0 0-13,0 0-2,-57-18 8,48 18-9,-6 15-10,-4 11-7,-5 8 9,-3 8 4,5 5-3,-2 0 3,5-4 4,7-2-10,4-5-3,4-5-1,4-2 0,0-8-3,16-4 0,8-4 0,6-6 5,3-6 7,5-1 8,3 0-13,3-15 7,0-6-5,-4-6-8,-4-2 7,-8-1-3,-10-3-3,-7 0 17,-11-2-11,0-1 4,-8 2-5,-10-3 5,-3 5-9,1 7 1,3 3-4,-1 8-1,3 7-20,-4 7-34,-3 0-86,-7 4-116</inkml:trace>
  <inkml:trace contextRef="#ctx0" brushRef="#br0" timeOffset="49581.0225">26138 3434 164,'0'0'154,"0"0"-132,0 0-22,0 0-2,0 0-8,0 0 10,0 0 0,0 21 3,0-18 4,0-2 4,5-1 0,2 0 4,2 0 5,6 0-5,0 0 5,3-9-7,-3 0-11,1-1 8,-5 1-6,-2-2 3,-5 1-4,-2 2-3,-1 1 1,-1 4 1,0 0-1,0 3 1,0 0 1,0 0-3,0 10-24,0 6 20,0 3 1,0 0 2,0 1 1,0-1 0,3-1-1,5-2-1,3-3 2,3-4 3,0-1-3,3-7-1,3-1-3,1 0-2,3-5 6,-2-8 2,-4-2 0,-2-1-1,-1-3 2,-2-3 1,-3-2 1,-1-8-3,-4-3 0,-2-4 5,-1-4 4,-2-4-11,0 0 0,0 1 31,0 2-18,0 10-3,-2 5 13,-1 8-16,0 7 22,-1 5-13,1 5-5,3 4 17,0 0-20,-1 0-8,-1 15-16,-1 25-10,-1 24 21,-3 14 5,3 9 11,1 1 0,-1-4 5,2-5-2,1-2 6,1-6-1,0-8-11,0-7-1,1-5-5,11-6-2,-1-3 3,-2-3-3,-1-1 0,-2-6 0,-3-5 0,-1-6 1,-1-9 0,-1-4 1,2-8 1,-2 0 9,0-4 11,1-18 17,1-11-40,1-8-1,2-1-38,0 3 1,0 1 19,-4 7 10,-1 4 6,0 4 3,0 4-1,0 0 1,0 6-1,0 1-6,0 1 4,0 3-2,5-3-8,18 0-14,9-1-4,5 3 2,1 0-27,-3 2-57,-5 0-82</inkml:trace>
  <inkml:trace contextRef="#ctx0" brushRef="#br0" timeOffset="49950.8479">26483 3117 384,'0'0'124,"0"0"-60,0 0-23,0 0-41,0 0-12,0 0-49,-18-10-103,6 18-67</inkml:trace>
  <inkml:trace contextRef="#ctx0" brushRef="#br0" timeOffset="50953.1105">26341 3070 338,'0'0'157,"0"0"-76,0 0-16,0 0-36,0 0-21,0 0-6,0-5-2,0 3 0,0 2-7,0 0-35,0 0-49,0 0-154</inkml:trace>
  <inkml:trace contextRef="#ctx0" brushRef="#br0" timeOffset="52625.9145">27681 3504 100,'0'0'176,"0"0"-83,0 0-12,0 0-52,0 0-15,0 0 8,-3 10-10,3-9-10,0-1 0,0 0-2,0 0-4,0 0-2,0 0 3,4 0 3,7-11 1,2-3-1,-2-3-4,-2-1 4,1-1 3,-2 0-3,-2 3 2,0 3-1,-3 6-1,0 3 0,-2 2-1,-1 2-3,0 0-9,0 8-5,0 13-1,0 6 19,0 1 10,0 3 10,3-4-10,4-1-1,4-3-5,2-3-2,-1-5-1,1-3 2,1-5-3,0-4-12,3-3-43,7 0-50,-3-9-149</inkml:trace>
  <inkml:trace contextRef="#ctx0" brushRef="#br0" timeOffset="52857.7113">27808 3178 452,'0'0'47,"0"0"-33,0 0-13,0 0-1,0 0-72,0 0-36,-28-5-6,28 8-106</inkml:trace>
  <inkml:trace contextRef="#ctx0" brushRef="#br0" timeOffset="53243.1748">28291 3348 342,'0'0'118,"0"0"-58,0 0-13,0 0-32,0 0-14,0 0 5,41 0-6,-16-4 1,2 1-5,-3-2 1,-3 3-21,-4 2-41,-2 0-46,-1 0-27,-7 0-91</inkml:trace>
  <inkml:trace contextRef="#ctx0" brushRef="#br0" timeOffset="53443.7162">28315 3509 104,'0'0'47,"0"0"-31,0 0-9,0 0 27,0 0 24,0 0-12,84 9-22,-57-9-18,-2 0-6,-3 0-71,-7 0-112</inkml:trace>
  <inkml:trace contextRef="#ctx0" brushRef="#br0" timeOffset="54424.2325">28882 3375 43,'0'0'0,"0"0"0,0 0 11,0 0 7,0 0 39,0 0 9,37 11-18,-26-11-24,2-3 5,1-10-14,3-3-7,3-5-8,2-5 0,-1-4-5,-3-1-3,-1-5-6,-5-1 14,-5 0 3,-3 4-2,-1 3 17,-3 7 5,0 5 9,0 6 23,0 7 21,0 4-10,0 1-24,0 0-28,0 0-14,0 20-22,0 19 9,-7 15 13,0 9 10,1 1 9,3-2-4,0-6-5,1-5 5,1-6-5,1-1 5,-2-6 3,2-5-11,0-4-3,0-6-2,0-4 0,0-4-2,0-7 1,0-3 2,0-3 1,0-2 1,0 0 7,0-5 10,0-16-22,0-10-11,0-9-28,3-2-16,11 1-2,2 5 0,-1 9 29,0 8 26,0 2-1,-1 5 2,0 2-2,1 2 3,-3 3-6,1 2 5,-5 3-1,-2-1 0,-5 1 0,-1 0-2,0 0-16,0 1-35,-6 10 42,-7 3 13,-1-1 4,2 4-2,-1-1 1,4 4 15,6 0 10,3 1 8,0 0-15,0-2-4,8-1 3,8-3-8,3 0 2,5-1-10,1-1 6,2 0-3,-2-3-2,-3 2-5,-5-2-9,-3 1-51,-8 0-82,-4-4-120</inkml:trace>
  <inkml:trace contextRef="#ctx0" brushRef="#br0" timeOffset="66895.4649">26185 4949 349,'0'0'59,"0"0"-39,0 0 1,0 0-21,0 0-7,0 0 4,0 8-8,0-6 3,1-1 8,5 1 0,3-2 3,2 0 4,5 0-7,2 0 30,3 0-27,-2-6 1,-5-2-4,-2 2-12,-4 0 9,-2 1 1,-3 2 1,-1 3-3,-2 0 1,0 0-10,0 0-10,0 0-6,0 3-6,0 10 25,0 2 10,-5-1 0,2 3 0,3-2 0,0-1-1,0-4 1,0 0-1,0-5 2,6 0-1,5-2 0,2-3 0,2 0-1,4 0 1,1-12 19,2-5-16,-1-1 8,-4-1-9,1-4 17,-5-4 6,0-2-10,-1-4 7,-1-3 4,-2-6-15,1-2 48,-1-2-52,3 0 9,-3 2-13,0 3-1,0 3 0,-2 5 11,-2 6 9,-2 8-4,-3 8 3,0 6 19,0 5-30,0 0 0,0 0-10,0 2-9,0 23-4,0 16 0,-5 16 12,1 8 1,1 5 5,1 1-3,2 2 0,0-3 1,0-2-1,0-3 1,0-3 9,8-4-7,1-4-2,0-4-2,-2-5 1,-1-4-1,0-4 2,-1-1-3,0-4 1,0-5-1,-2-6 0,-2-7 0,1-7 3,-2-5-2,0-2 4,0 0 11,0-12 5,0-12-13,0-5-8,0-2 0,-5-1-5,-2 3 4,-3 1 1,1 2-1,0 0 1,-2 5-1,2 1 0,3 1-3,2 4 4,4 1-3,0 0 3,0 0-8,13 1-4,13-1-15,8 1 6,8-1 2,5-1-24,6 2-44,-2-3-91,-5 1-137</inkml:trace>
  <inkml:trace contextRef="#ctx0" brushRef="#br0" timeOffset="67327.7809">26520 4620 535,'0'0'103,"0"0"-49,0 0-6,0 0-25,0 0-13,0 0-8,-15-44-2,15 44-42,0 0-70,6 6-229</inkml:trace>
  <inkml:trace contextRef="#ctx0" brushRef="#br0" timeOffset="68971.8289">28008 4829 168,'0'0'89,"0"0"-31,0 0-7,0 0-1,0 0 1,0 0 1,0 0-10,4 11-10,-2-11-8,2 0-10,4-2-6,4-10-2,4-6-6,-1-1 0,1-2-6,-5 1 1,-1 2 1,-4 6 4,-3 4 4,-3 4-3,0 0-1,0 4 0,0-1-8,0 1-8,0 0 5,0 0-6,0 15 11,0 5 6,0 1 0,0 3 3,0 0-3,0-1 1,5-2 1,1-5-2,2-1 0,0-3 0,1-1-14,0-5-30,7-5-54,5-1-93</inkml:trace>
  <inkml:trace contextRef="#ctx0" brushRef="#br0" timeOffset="69250.5032">28157 4534 87,'0'0'337,"0"0"-249,0 0-19,0 0-46,0 0-23,0 0-9,-6-15-44,6 15-76,0 0-79,0 0 26</inkml:trace>
  <inkml:trace contextRef="#ctx0" brushRef="#br0" timeOffset="69705.0034">28751 4603 192,'0'0'163,"0"0"-65,0 0-3,0 0-46,0 0-26,0 0-22,1-19-1,20 14 0,12 0 0,12-4 2,0 4-1,-2 0-1,-9 2-1,-7 3-26,-8 0-38,-4 0-58,-6 2-23,-7 7-116</inkml:trace>
  <inkml:trace contextRef="#ctx0" brushRef="#br0" timeOffset="69974.637">28721 4751 101,'0'0'15,"0"0"-12,0 0 63,0 0 10,101 0-19,-60 0-23,5 0-16,0-4-3,3-1-9,-2 2-6,-3 1-6,-6 2-66,-12 0-88</inkml:trace>
  <inkml:trace contextRef="#ctx0" brushRef="#br0" timeOffset="70491.6329">28954 4307 328,'0'0'93,"0"0"-81,0 0-12,0 0-31,0 81 31,0-28 6,-2 3 22,-7-4 4,-4-1-14,-2-4-5,-4-2-5,-1-1-3,-1-1 2,4 3-7,1-1-10,2 1-4,5-3 11,1-6-49,2-2-13,0-5-31,2-8-39</inkml:trace>
  <inkml:trace contextRef="#ctx0" brushRef="#br0" timeOffset="71556.7515">29533 4639 149,'0'0'87,"0"0"-71,0 0 8,0 0 4,0 0 1,0 0 23,0 0 5,0 0-34,0 0-20,0 0-2,4 0 12,7 0 3,2-1 25,2-11-4,3-3-16,-5-8-2,4-2-13,-4-5-1,0-5-3,-1-4-1,3-3 1,-4-4 0,-1 4-1,-5 3-1,-1 4 2,-4 10 0,0 7 2,0 7 2,0 8 18,0 3 0,0 0-21,0 0-3,0 29-22,0 20 10,-2 17 12,-6 9 4,-1 0 15,0-7-6,0-4-8,1-3-2,1-6-1,1-2 1,1-6 0,0-8 11,3-5-8,-1-3-5,2-8 0,-2-4 0,1-7 0,2-5 1,0-5-2,0-2 1,0 0 6,0 0 6,5-17 5,9-7-18,3-8-28,4-2 10,1-2 2,-1 1-4,3 5 9,-5 4 5,-2 8 6,-4 3 2,-7 5-1,0 4 0,-1 0 0,-4 3 2,1 1-2,-2 1-1,0 1-1,0 0-5,0 0-22,0 0-33,0 1-76,0 8 52,-11 2 54,-5-1 12,-2-2 12,2-2 6,5-3 1,5-2 4,4 4 8,2 2-12,0 6-12,0 3 12,0 4 4,15 1 15,6 1 18,4-1-10,2 0 18,-1-1-9,-2-3-7,-7-4-18,-3-3-11,-2 1 0,-6-2-1,-3-1-7,-3-1-64,0-1-53,0 2-42</inkml:trace>
  <inkml:trace contextRef="#ctx0" brushRef="#br0" timeOffset="72659.7468">30341 4983 500,'0'0'130,"0"0"-103,0 0-4,0 0-23,0 0-13,0 0-12,-12 16-37,-2-11-109,0-4-131</inkml:trace>
  <inkml:trace contextRef="#ctx0" brushRef="#br0" timeOffset="116924.4792">9526 7335 154,'0'0'145,"0"0"-137,0 0 31,0 0-1,0 0-22,0 0 23,0 0 28,0 0-12,0 11-20,0-11-8,0 0-4,0 1-4,0-1 0,0 0 1,0 0-1,0 0-5,-6-3-13,-3-6-1,-6-3 0,1-3 1,-5-6-1,-1-3 1,-3-8-2,-4 0 1,-3-8-2,-4-2-2,-4-3 4,-2-3-3,1-6-5,2-6 4,6-4 0,-2 1 2,3 0 1,3 3-2,2-2-1,0-2 3,2 1-3,2 0 2,2 3 2,7 3 0,1 1-1,3 3 1,0 0-1,2 1 1,6-1-2,0 5 2,0 4-3,0 2 3,15 3-1,4 2-1,5 0-1,1 6 1,0 4-3,-2 7 2,-2 13 3,-1 7-3,4 3-3,-1 31-8,3 22 9,-3 22 5,-9 25 2,-8 13-1,-6 7-1,-17 0 1,-17-7 0,-9-6-2,-12-4 2,-2-3-3,-7-7-2,3-11 1,10-16-1,8-19 3,17-11 0,4-11 2,9-8-1,7-9 0,3-5-1,3-6 0,0 0 1,0 0-1,16-14 2,18-13 1,14-8 2,15-7-3,8-6-1,6-6 3,1-2 0,-1 2-3,-1 6 2,-5 5-2,-5 9-4,-8 7-14,-13 6-42,-15 9-67,-8 6-9,-13 6-28</inkml:trace>
  <inkml:trace contextRef="#ctx0" brushRef="#br0" timeOffset="123040.8244">12856 7349 64,'0'0'80,"0"0"-26,0 0 15,0 0-9,0 0 13,0 0-18,10-82-10,-10 67-1,-5 1-12,-2-2-13,0 3 13,-1-1-16,-2 2-1,-5 1-8,-4 4-5,-4 1-2,-5 2 0,-1 2-2,1 0 2,1 2 0,3 0-1,5 0 1,-2 0 0,3 2 0,2 9 0,-4 4-1,4 6-3,0 6 1,3 8-3,6 5 6,7 5 5,0 2-4,0-2 1,18-1 2,6-5-4,7-2 1,5-1 0,1-2-1,5-4 0,-2 1 1,1 0-1,-1 0 0,-4-1 0,-4 4 0,-5 0-1,-7 7 1,-4 2-2,-8 5-1,-5 4 3,-3 1 0,0-4 1,-2-5 1,-8-7-2,-5-5 1,3-3 0,-7-7 2,-3-4 5,-3-6 6,-6-6 1,-4-6 3,1 0 7,-1-16 7,5-15-7,6-6-17,3-4-1,9-2-6,3-2 0,8-5-2,1 0 2,4 1-2,20 2-2,10 4-10,11 4-29,4 5-16,3 7-21,-4 6-35,-14 5-98</inkml:trace>
  <inkml:trace contextRef="#ctx0" brushRef="#br0" timeOffset="132011.8928">13242 8284 120,'0'0'61,"0"0"7,0 0-13,0 0 10,0 0-25,0 0 12,0 0-14,0-10-15,0 10-1,0-1-8,0 1-9,0 0-5,0 0-2,3-2 0,2-1-5,6-2 1,4-5 6,5 0 0,-1-2-1,1 0-5,-5 0-13,-1-1 8,-3 2 8,5-4-8,-5 1 3,0 2 6,-5 1 2,-3 4 1,-1 4 0,-2 0 4,0 1 2,0 2 7,0 0-14,3 7-10,-1 17-19,2 12 29,1 6 6,3 7 13,-3 4-2,-1 1 6,-1-1 13,-1-5-14,-2-4-8,0-5 3,0-3-8,-8-3 7,-6-2-6,-2-5-4,0-3-5,3-5 3,2-7-1,4-4 1,4-7 4,0 0 12,1-3 27,2-15-40,0-9-7,0-7 0,17-6-3,8-5 3,11-6-3,4 0-9,2 1-12,0 6-5,-11 10-24,-8 8-13,-6 6-37,-6 9-37,-8 1-173</inkml:trace>
  <inkml:trace contextRef="#ctx0" brushRef="#br0" timeOffset="132381.7508">13375 7976 36,'0'0'51,"0"0"-39,0 0-10,0 0-2,0 0-13,0 0-11,-18-19-34</inkml:trace>
  <inkml:trace contextRef="#ctx0" brushRef="#br0" timeOffset="133431.4457">13779 8326 79,'0'0'13,"0"0"23,0 0 18,0 0 0,0 0-19,0 0 6,39 24-3,-29-24-17,1 0 3,5 0 16,-2 0-12,2-11-9,-1-4-8,0-4-1,-2-5-4,-1-2-3,-3-4-1,-3-3 5,-1-4-2,-5-2-4,0 0-1,0 3 1,-5 2 2,-8 6-2,-4 6 9,2 7 15,2 5 0,4 5-7,3 5-4,0 0-10,-1 12-4,1 23-6,-2 14 6,4 10 5,4 4 19,0-5-5,4-6-5,13-8-13,5-4 0,5-7 1,4-6-2,4-6 0,-1-5 0,-1-8 2,-6-3-2,-7-5-12,-6 0-31,2 0-22,-7-10-77,-3-9-267</inkml:trace>
  <inkml:trace contextRef="#ctx0" brushRef="#br0" timeOffset="134202.3729">14494 7731 195,'0'0'167,"0"0"-141,0 0-23,0 0 12,0 0 13,0 0 10,74 0 4,-38 0-10,3-4-26,3-4-3,0 0 3,2 0-6,-2-2-3,-2 2-23,-4 0-45,-9 3-47,-12 4-58</inkml:trace>
  <inkml:trace contextRef="#ctx0" brushRef="#br0" timeOffset="134456.3417">14614 7832 100,'0'0'31,"0"0"-6,0 0 69,0 0-1,0 0 4,0 0-13,89 16-36,-48-16-12,4 0-24,3 0-9,-2-6-3,-4 2 0,-6 0-14,-8 2-29,-11 2-30,-10 0-145</inkml:trace>
  <inkml:trace contextRef="#ctx0" brushRef="#br0" timeOffset="136693.6098">16041 7443 93,'0'0'102,"0"0"-62,0 0 8,0 0-8,0 0-14,0 0-4,6-4-2,-6 4-3,0 0-2,0 0 7,0 0 9,0 0 0,0 0 2,0 0-10,0 0-12,-8 0-8,-11 6 1,-6 6-2,-7 5 1,0 1-3,-1 3 0,-2-2 1,1 5-1,0-1 0,-2 0 2,1-2-2,0 0 0,-1-1-1,3-4 1,2 1 0,7-4-3,6-2 1,9-4 1,0-1-1,6-1-1,0-2 0,3 0 3,-1-2-4,1-1 0,0 0-3,0 0 1,0 1-1,0 1 1,0 3-2,0-1 8,6 2 0,5 3 0,5 0 0,4 0 2,3 0 0,4 0-2,0 1 0,-1 1 2,1 3-4,0 0 1,0 1 1,0 0 0,-5-1-1,1 2 1,-3-1 1,-2-3-1,0 0 0,-4-3 0,-6-3 0,-3-2-1,-2-1-9,-1-1-16,-1-1-27,-1-1-35,2 0-7,-2-1-135</inkml:trace>
  <inkml:trace contextRef="#ctx0" brushRef="#br0" timeOffset="174923.005">16354 7406 4,'0'0'35,"0"0"-10,0 0 24,0 0-2,0 0 32,0 0-3,0 0-17,0-10-5,0 10-10,0 0-7,0 0-1,0 0-9,0 0-11,0 0-7,0 0-6,0 0 0,0 0 2,0 0 0,0 0 2,0 0-6,0 0-1,2 5-6,-1 20-8,4 10 14,-2 14 3,0 4 4,1 2 0,-4 2 10,0-4-14,0-2 0,0-4 0,0-2 8,0-1-10,0-2 2,0-4 0,0-4-1,0-6-2,1-5 3,-1-5-1,0-4-2,0-7 0,0-2 0,0-3 2,0-2-1,0 0 6,0 0-7,0 0-2,0-10-15,0-3-7,0-2 6,2 0 3,-1-1 4,1 3 8,-2-2 3,0 0 1,0 0-1,0 0 2,0 0 1,0-1-3,2-5 0,2-2-1,5-2-3,4 2 3,2 0 1,2 6 0,-1 4 0,2 1 0,0 6 1,1 1-2,1 5 1,-1 0-3,1 8-3,-1 11-1,-3 9 7,2 2 10,-6 0-4,-3 0-5,0 0-1,-6 0 7,-3-3 3,0 0 6,0-3-12,-13-3 12,-7-1 0,-7-3 0,-2-2-3,-3-5-4,2-2 1,5-5-7,4-3 1,3 0-4,0-11-8,6-10-27,6-1-28,5-4-39,1 1-55,0 7-179</inkml:trace>
  <inkml:trace contextRef="#ctx0" brushRef="#br0" timeOffset="175894.3913">16899 8038 23,'0'0'213,"0"0"-213,0 0 5,0 0-1,0 0 9,0 0 15,21 14 3,-11-13-1,-1-1-11,2 0-10,3 0 4,2 0-4,1-9 1,0-6-2,-2-1-8,-3 2 0,-2 2 1,-6 3 5,-1 5-1,-1-1 3,-1 5 17,-1 0 7,0 0-31,0 2-1,0 14-14,0 11 14,0 7 16,0 5 11,0 0-2,0 1-7,0 2 39,0-3-36,0 0 1,0-2-8,0-1-5,0-6-2,0-1-3,-1-7 5,-7-4-6,1-7 2,3-4 2,1-5-1,-5-2 7,-1 0 23,-3-5-26,2-10-5,2-3-1,8-2-3,0-3-1,2-7-5,16 2-9,12-4-10,7-1-13,1 2-16,4 0-23,-3 6-72,-6 4-143</inkml:trace>
  <inkml:trace contextRef="#ctx0" brushRef="#br0" timeOffset="176273.3372">17008 7814 381,'0'0'93,"0"0"-48,0 0-13,0 0-28,0 0 1,0 0-2,1-9-3,-1 9-56,-6 0-102,-6 3-173</inkml:trace>
  <inkml:trace contextRef="#ctx0" brushRef="#br0" timeOffset="177360.6609">17545 7323 17,'0'0'92,"0"0"-22,0 0-1,0 0 9,0 0-12,0 0-18,0-24-7,0 21 4,0 0-15,0 2-9,0-1 3,0 2-5,0 0-5,0 0-3,0 0-5,0 0-6,0 3-1,0 24-20,0 15 16,0 17 5,6 6 6,-2 2 3,4 0 0,-2-1 1,-1-3 11,2-1 14,-4 1-15,-3 0-1,0-3-8,0-2-2,0-10-6,-3-10-1,-5-8 0,-1-8-1,3-7-1,3-7-5,0-5-25,3-3-5,0-2 9,0-19-49,6-10-192</inkml:trace>
  <inkml:trace contextRef="#ctx0" brushRef="#br0" timeOffset="178996.1629">18080 7319 95,'0'0'71,"0"0"-2,0 0 11,0 0-7,0 0-3,0 0-9,0 0-12,0-14-21,0 14-10,0 0-4,0 0-14,0 8-11,0 16 1,0 7 10,0 9 4,2 2 0,1 0 1,0 1 3,-1-2-6,-1-2 6,2 0-7,-2-3 2,2 1-2,-1-6 1,-2-1-1,1-4 1,1-2-1,-2-6-1,0-3 1,0-7-1,0-3 0,0-3 1,0-2 1,0 0 7,0 0 4,0-2 24,1-11-13,1-2-23,-1-1-1,1-4 0,1-1-6,3-1-6,2-3-3,0 5 1,0 1-1,-1 7 4,0 1 9,-1 3 0,3 0 2,4 0-3,3 3-10,0 1 6,4 4 4,-4 0 0,0 0 0,2 17-4,-4 1 1,-1 3 0,-5 0 5,-4-1 1,-1-1-1,-3-2 1,0-2 0,0 0 2,-7 2 4,-8-2-3,-2 1 10,-4-2-12,-1-2 8,-2-5-5,0-1-1,0-6 4,1 0-5,-2 0 4,2-9-6,2-3-20,6 2 2,5-1 11,4 4-12,3-1-36,3 3-62,0 0-14,3-1-159</inkml:trace>
  <inkml:trace contextRef="#ctx0" brushRef="#br0" timeOffset="180453.2961">18692 8163 185,'0'0'141,"0"0"-141,0 0-7,0 0 6,0 0 2,0 0 13,2 9 10,4-8-7,1-1 4,2 0 20,1 0 17,3-2-16,3-10-10,1-6-14,0-4-9,-1-2-8,-5-4 4,-2-4 2,0-4-7,-5 0 1,-1 0 0,-1 1 3,-2 4-4,0 2 0,0 5 1,0 3-1,-8 2 0,0 6 0,1 3 1,1 4 0,2 4 5,1 1-6,1 1 0,-5 0-5,0 11-3,-7 15 1,-1 9 5,2 5 2,1 4 7,8 1 1,4-1-3,0-5-3,0-3 0,16-7-2,2-4 2,7-2-2,3-4 3,4-3-3,2-4-10,2-6-41,-1-6-103</inkml:trace>
  <inkml:trace contextRef="#ctx0" brushRef="#br0" timeOffset="181409.0308">19183 7447 218,'0'0'87,"0"0"-26,0 0-1,0 0-18,0 0-21,0 0-1,0 0-1,0 0-19,0 0 0,0 0-7,0 0-1,4 4 3,14 2 5,3 3 3,8 3-2,5 2-1,7 1 1,4 0 0,1 3-1,2 1 0,-2 3 0,-2-1 1,-5 1 0,-2-1-1,-7 2 0,-8-4-3,-1 0 3,-7-4 0,-3-4 0,-2-1 3,-1-6 3,-5 0-2,1-2-1,-4 1-3,0-1 0,0-2 7,0 0 9,0 0 7,0 1-8,-8 5-4,-14 3 19,-5 3-13,-4 2 1,-3 1-5,0 1-7,1 2-4,3 0-2,4 2 0,1-4 1,4 4-1,9-5-3,4-1-11,5-2-27,3-1-10,0-3-29,0-1-28,10-3-33,-1-1-95</inkml:trace>
  <inkml:trace contextRef="#ctx0" brushRef="#br0" timeOffset="182706.0589">21212 7882 29,'0'0'32,"0"0"1,0 0 2,0 0 14,0 0-7,0 0-4,89-11-23,-70-1 0,1-5 2,1-2-9,-3-5-7,3-2-1,-3-2 0,-5-4-14,-5 1-3,-7 2 11,-1 3 6,0 7 0,-9 2 37,-1 7 4,0 2-22,3 5 27,4 2-20,3 1-18,0 0-8,0 1-22,0 16 10,11 5 12,5 3 6,4 6 7,2 2 10,3-3-9,1 0 9,1-3-7,-5-3 3,-1-3 7,-5 1-21,-7-6-4,-6-1 0,-3-1 1,0-1 3,-4 2 8,-20 0 9,-6 0-7,-6-2-7,2-5-1,6-5-2,4-1-3,10-2-2,4 0-8,6 0-37,4-7-69,0-4-90</inkml:trace>
  <inkml:trace contextRef="#ctx0" brushRef="#br0" timeOffset="182928.7515">21781 7902 595,'0'0'60,"0"0"-60,0 0 0,0 0-11,0 0-20,0 0-38,0-2-115,0-6-52</inkml:trace>
  <inkml:trace contextRef="#ctx0" brushRef="#br0" timeOffset="183376.6049">22140 7313 428,'0'0'6,"0"0"-4,0 0 3,0 0 17,0 0 41,0 0-2,21-64-31,-21 64-25,0 13-5,0 18-15,0 16 15,-4 10 16,-4 0 2,0-1 1,2-5-7,3-3-5,0-4-1,3-7 3,0-5-3,0-7-6,2-4 0,7-5 0,2-2 1,2-6 0,2-2-1,6-4 0,7-2 0,6 0-24,4-8-8,1-7-12,-5 1-18,-6-3-41,-7-1-91</inkml:trace>
  <inkml:trace contextRef="#ctx0" brushRef="#br0" timeOffset="183646.1683">21973 7556 18,'0'0'281,"0"0"-236,0 0-42,0 0 15,109-19 33,-67 7-13,7 0-10,1 0-7,0 1-13,-3 4-4,-5 1-3,-6 4-1,-7 2-10,-7 0-76,-10 0-93</inkml:trace>
  <inkml:trace contextRef="#ctx0" brushRef="#br0" timeOffset="183862.344">22661 7707 486,'0'0'80,"0"0"-66,0 0 28,0 0-22,0 0-13,0 0-7,0 0-27,-3 0-104,-5 0-169</inkml:trace>
  <inkml:trace contextRef="#ctx0" brushRef="#br0" timeOffset="186900.8861">12602 9769 26,'0'0'97,"0"0"-32,0 0 8,0 0-7,0 0-25,0 0-14,0 0 1,-49-45 14,34 39-15,1 1-12,0 4-3,0-2-3,1 3-3,-2 0-6,0 0 0,3 0-2,1 0 2,1 6-4,1 5 1,1 2 0,-3 3-1,3 4 4,1 6-5,2 4 5,4 6 0,1 2 3,0 2 3,6 1 1,14-1-4,5 1 0,6-2 18,2-1-12,2-5 1,-2 0-8,-7-1 7,-4-1-9,-3 3 2,-7 2 2,-1 3 0,-5 2 4,-6 2-1,0 0-1,-5-2 2,-13-5 8,-1-2-6,-1-9 6,0-4 2,3-4 4,-2-5-4,1-3-6,0-4 4,-6-5-6,-3 0-2,-2 0-3,-3-14-2,1-7 2,4-2-3,3-1-1,5-3 3,4 0-4,9-5-2,6-2 2,0-7-2,19-4-13,12-2-9,5 4-6,3 6 0,-3 7 16,-6 9-11,-8 6 7,-6 6 11,-5 5-3,-5 4-30,-3 0-74,-3 0-84</inkml:trace>
  <inkml:trace contextRef="#ctx0" brushRef="#br0" timeOffset="188204.3615">12933 10704 229,'0'0'56,"0"0"-53,0 0 9,0 0 1,0 0-8,0 0-2,24 1 28,-10-7 2,3-6-4,3-2-22,-1-5 1,-1 0-1,-4-2-3,-4-4 2,-3 3-3,-4-1 3,-1 7 15,-2 4 6,0 5 16,0 5 5,0 0-10,0 2-24,0 0-14,3 17-19,3 11 13,3 10 6,1 3 0,-1-1 3,-1 4 5,-1-1 3,-1 3 23,-5-1-19,1-2-7,-2-1-2,0-2 4,-3-3-4,-7-5 2,-1-2-6,1-6 3,-2-2-4,1-9 2,5-5 2,-1-6 1,3-2-2,-1 0 15,-4-5-3,3-15-16,0-4-4,6-3-4,0 0-4,0-4 5,12 3 2,9-2-9,0-2 6,4 1-16,2-1-11,0 2-19,-3 3-31,-3 4-46,-5 4-110</inkml:trace>
  <inkml:trace contextRef="#ctx0" brushRef="#br0" timeOffset="188643.2508">13157 10398 231,'0'0'109,"0"0"-20,0 0 18,0 0-35,0 0-21,0 0-28,-33-42-15,33 42-8,0-2 0,0 2-25,0 0-45,0 0-119,0 4-118</inkml:trace>
  <inkml:trace contextRef="#ctx0" brushRef="#br0" timeOffset="189445.3441">13457 10717 231,'0'0'95,"0"0"-47,0 0 7,0 0-22,0 0-2,0 0 4,0 0-1,0 0-9,0-1-9,0-1-6,1-2-10,10-4 3,5-1 5,1-3-4,2 0-3,-1-3 1,-6-1-1,-3-4 2,-2-2 0,-4-6-3,0-3 1,-3-5-2,2-3-6,-2 1 0,0 5-7,0 4 8,0 8 5,-3 6 1,-2 3 3,-2 6 0,2 5 1,2-1 4,-1 2-8,1 6-4,0 19-5,0 16 9,3 7 2,0 4 16,4-1 5,11-8-11,5-5-1,-4-8-8,4-3-1,-3-6-1,0-3-1,1-1 0,-2-5 0,0-2-21,-3-3-25,0-4-16,-4-3-33,0 0-23,-3 0-70</inkml:trace>
  <inkml:trace contextRef="#ctx0" brushRef="#br0" timeOffset="190294.4091">14146 10159 328,'0'0'51,"0"0"-51,0 0-5,0 0 5,0 0 11,0 0 4,73-2 9,-45-5-13,1-1-4,-2 0-7,1 3 0,-4 0-47,-8 5-111</inkml:trace>
  <inkml:trace contextRef="#ctx0" brushRef="#br0" timeOffset="190510.5984">14164 10282 95,'0'0'163,"0"0"-141,0 0-21,0 0 49,0 0 6,79-21 0,-40 8-23,-3 1-16,-2 3-15,-4 2-2,-8 5 0,-7 2-41,-5 0-82,-5 0-165</inkml:trace>
  <inkml:trace contextRef="#ctx0" brushRef="#br0" timeOffset="192114.6762">15602 9677 157,'0'0'169,"0"0"-85,0 0-16,0 0-33,0 0 7,0 0-10,5-6-8,-5 6-11,0 0-12,0 11-1,-5 4 0,-13 6 5,-8 8 15,-7 2-1,-9 5-13,-1 0-4,-1 1 0,1-3-1,4-7-1,7-3-7,2-6-4,6-3 0,4-1 2,3-4 5,4 0 0,4-5 2,5-2 0,3-3-3,1 0 0,0 2-1,0-2-2,0 5-5,8-1 13,9 3 1,8 3 2,5-2-3,6 3 2,0-1-1,7 4-1,-3 2 0,2 0 2,0 4 0,-5-1-2,-7 2 0,-5-1 0,-8-1 0,-5 0-2,-8-1 0,-4-4-29,0 1-33,0-4-51,0-5-64</inkml:trace>
  <inkml:trace contextRef="#ctx0" brushRef="#br0" timeOffset="193772.4328">16194 9628 62,'0'0'60,"0"0"19,0 0 12,0 0-46,0 0 6,0 0 2,-1-59-2,1 57 10,0 1-19,0-1-21,0 2-5,0 0-16,0 0-5,0 10-9,0 15 7,8 13 7,-2 8 0,-2 5 11,-1 1 1,1-3-4,-4 0-1,0-6-5,0 1 3,0-4 3,0-2 0,0-2 5,-4-4-11,0-4 2,1-5-4,1-7 1,-1-5 0,3-4 0,-1-5-1,1-2 3,0 0 2,0 0 7,0-9-6,0-8-6,4-5-4,4-3-6,0-3 2,1 1-7,-1 0 11,4 1 0,-3 1 1,0 3 2,2 0-1,-1 4 2,-1 5 0,1 3-1,-3 5-2,2 3 0,4 2-5,1 0-2,5 9 6,0 9-1,0 3 4,-3 4-1,1-2-1,-7 1 3,-1-3 1,-3 1-1,-3-4-1,-3-2 1,0 1 1,0-2 1,-15 0 8,-4-3 6,-2-3-12,-1-2 13,3-5-2,2-2-9,2 0-5,-2 0 6,2 0-7,2-4-8,4 2-9,3 1-8,4 1-24,2 0-85,0 0-150</inkml:trace>
  <inkml:trace contextRef="#ctx0" brushRef="#br0" timeOffset="194505.2445">16682 10202 268,'0'0'44,"0"0"-29,0 0 50,0 0-10,0 0-32,0 0-13,18-7 1,-4-2-6,-2-1-3,1-3-1,2-1 2,1-3 1,-2 0-4,-2 1 1,0 0 1,-5 5 0,-1 3 0,-3 4 1,-1 2 2,-2 2 30,0 0-33,0 3-2,3 18-17,1 8 17,2 5 10,2 4-3,-2 1 5,4 2 6,-1 0 11,-3 2 2,0 1-13,-3-1-9,-3 0-4,0-7 0,0-5-1,0-7-3,-6-4 4,-3-5-4,0-7 4,0-4 3,5-4-1,-2 0 7,-1-4 9,-1-11-23,3-5-3,5-1-9,0-5-17,3-2-23,14-6-9,-1-3-89,6-7-216</inkml:trace>
  <inkml:trace contextRef="#ctx0" brushRef="#br0" timeOffset="194821.6697">16918 9920 143,'0'0'105,"0"0"-39,0 0 21,0 0 20,0 0-29,0 0-58,-18-36-16,7 36-4,1 0-30,0 5-84,4 8-88</inkml:trace>
  <inkml:trace contextRef="#ctx0" brushRef="#br0" timeOffset="195608.1323">17266 9408 247,'0'0'51,"0"0"-51,0 0-3,0 0 3,0 0 44,0 0 37,7 114-13,-2-59-22,1 6-14,1 1-5,2 0-14,-3-2 32,0-3-32,0-5-5,0-3 1,-3-3-3,1-2-5,1-3 0,-2-5 0,0-6 1,-2-5-1,-1-5-1,0-5-11,0-5-23,0-6-46,0-4-119,0-2-89</inkml:trace>
  <inkml:trace contextRef="#ctx0" brushRef="#br0" timeOffset="196664.2268">17888 9500 13,'0'0'131,"0"0"-2,0 0-24,0 0 2,0 0-32,0 0-50,0-14-25,0 22-10,0 16 10,0 12 6,0 6 14,-2 6 8,2 0-18,0 0 4,0-1-8,0-5-5,0-4 5,0-5-5,0-3-1,5-1 0,-1-4 3,-2 2-6,-2-2 6,1-3-6,-1-2-20,2-4-28,4-6-121,3-8-77</inkml:trace>
  <inkml:trace contextRef="#ctx0" brushRef="#br0" timeOffset="197121.7062">17940 9917 126,'0'0'58,"0"0"-16,0 0-13,0 0 4,0 0 16,87-64-4,-76 64-1,2 0-41,4 10 0,3 9 1,4 4 7,-4 3-4,0 1-5,-1-4 3,-2 0-5,-5-5 0,-6 2-2,-6-4-3,-2 2 3,-23-1 2,-8-4 3,-3-2 8,2-5-11,6-3-4,4-3 4,6 0-7,0 0 1,6-8-1,-1 3 7,4-2 0,2 5-12,3 1-27,4 1-65,0-1-105</inkml:trace>
  <inkml:trace contextRef="#ctx0" brushRef="#br0" timeOffset="197767.0061">18327 10312 204,'0'0'127,"0"0"-127,0 0-5,0 0 4,0 0 1,0 0 14,6 0 16,10 0 49,2-4-19,3-5-10,1-3-25,2-5-9,0 1-6,1-7-3,1-2 0,-3-5-5,1-5 2,-4-3-3,-1-1-1,-7 3-7,-4 3 0,-7 1-6,-1 2-4,0 6 10,-1 3 1,-11 6 2,-1 6 4,-1 5 1,-3 4-1,2 0-1,0 1-1,1 20-2,2 6-3,4 8 7,2 2 4,6 4 6,0-2 9,0 2-7,15-4 0,2-2-4,5-3-6,0-5-1,3-5 0,1-1-2,0-6-1,2-4-40,-1-8-65,-1-3-105</inkml:trace>
  <inkml:trace contextRef="#ctx0" brushRef="#br0" timeOffset="198431.145">18879 9680 206,'0'0'122,"0"0"-54,0 0-23,0 0-4,0 0-41,0 0 4,20 15-4,7-10 20,4 0-1,2 1-15,3-2 1,0 3-5,0 1 1,-2-1 0,-4 4-1,-5-2 0,-4 0-2,-7 1-1,-7-2 0,0 1 1,-4 0 1,-1 0 1,0 0 1,-2 3-1,0 1 0,0 0 2,-11 0 1,-5 4 7,-6 1 10,-4 2 4,-1 1-10,0 0-4,0 0 2,2 0-10,3 2-1,1-1-1,3 2 0,4-3-2,4-1 0,6-2-32,4-4-46,0-6-55,0-3-73</inkml:trace>
  <inkml:trace contextRef="#ctx0" brushRef="#br0" timeOffset="199418.0664">20050 9846 323,'0'0'144,"0"0"-72,0 0-26,0 0-20,0 0-14,0 0-12,1 4-1,14-4-6,8 0 7,11 0 2,9 0-2,2 0-45,-2 0-65,-9 0-103</inkml:trace>
  <inkml:trace contextRef="#ctx0" brushRef="#br0" timeOffset="199634.2368">20063 9983 75,'0'0'19,"0"0"23,0 0 38,0 0 8,106 6-40,-67-6-3,4-2-35,-4-5-10,-6-1-3,-10 1-106,-6 0-167</inkml:trace>
  <inkml:trace contextRef="#ctx0" brushRef="#br0" timeOffset="204747.6902">21885 8967 50,'0'0'39,"0"0"15,0 0 13,0 0-19,0 0-4,0 0 5,0 0-3,0 0 5,19-23-8,-17 19-26,1-2 13,-3 1-10,0-1-5,0-1 15,0-1-24,-12-1-4,-2 2-2,-5-1 0,-2 2 5,0 0-5,-1 3-6,1 1 4,1 2 2,0 0 0,-3 0-1,3 0 1,1 5 1,2 4-1,3 2-6,2 2 5,3 2-3,2 5-1,1-1 2,1 5 1,-2 0 2,4 5 0,0 1 1,3 2-1,0 1 0,0 2 0,0-1 0,0 1 0,8-1 1,2 1 3,0 1-4,1 0 1,2 2 0,-1 4 1,1 0 1,-1 3 0,1 2 2,-2-3-4,-2-1 3,0-2-2,0-2-2,-4-4 2,-1-1-1,-1 0 1,-1-5 1,-1 3 1,-1-4 4,0 4-2,0-3-3,0-2-1,-1-4 0,-2-2 0,0-3-1,-5-3-1,-2-2 2,-4-1 1,-5-1 0,-4-2 3,-3-1-5,-7-2 6,-4-2-3,-1-1-4,-2 0 1,-1-2-4,2-1 5,1 0-2,8 0 1,10 0 1,7 0-1,9 0 6,4 0-1,0 0-4,0 0-2,4-1-2,16-5-3,11-1 4,6-1 0,8 3 1,4 5 0,-4 0 0,-3 0-1,-8 0 1,-7 13-7,-7 5 5,-4 3-4,-7 8-2,-4 11 4,-5 11 4,0 12 0,0 8 13,-3 6 4,0 1 0,-2 2-5,2-2-5,-2 2-5,1-4 2,-2 0-2,5-7 3,1-4-4,0-5-1,0-3 2,0-5-1,0-8-1,0-7 0,0-10 0,0-6 3,1-8-3,2-3 0,0-6 0,0-3-3,4-1 0,9 0 3,7 0 5,10-9-2,9-7-3,7-2-7,9-6-25,5-6-42,1-7-141</inkml:trace>
  <inkml:trace contextRef="#ctx0" brushRef="#br0" timeOffset="207056.3149">22888 8972 192,'0'0'87,"0"0"-9,0 0 0,0 0-7,0 0-24,0 0-17,0 0-9,0-4-12,0 4-9,0 11-5,0 13-7,0 16 12,0 15 15,0 6-1,0 5 0,0-8-4,-2-7-9,-1-4 5,0-4-6,0-5 0,1-3 0,-2-4 1,-2-3-1,3-6 0,-1-4-1,1-4-14,1-6-38,2-3-69,0-5-90,0 0-42</inkml:trace>
  <inkml:trace contextRef="#ctx0" brushRef="#br0" timeOffset="208228.3244">23017 10275 7,'0'0'19,"0"0"22,0 0 18,0 0 9,0 0-13,-92 32-22,71-4-7,-2 7 15,0 4-19,0 4 8,4 1-18,4 1-1,6-1-9,6 0-1,3-2-1,0-1 0,3-5-1,12-5 1,0-5-5,4-3 5,1-7 3,2-3 1,2-5 4,4-6 4,3-2 14,7-2-4,1-16-15,2-6-1,-2-6 0,-9-2-2,-9-4 5,-6 0 33,-11-2-11,-4-4 0,0 0-6,-1-2-13,-11-1-1,-6 1-2,-1 3 1,-2 7-9,-3 8-1,0 10 0,4 9-1,-2 7-11,0 0-38,0 18-29,0 7-104,6 1-135</inkml:trace>
  <inkml:trace contextRef="#ctx0" brushRef="#br0" timeOffset="210587.7327">26011 9268 38,'0'0'269,"0"0"-199,0 0 6,0 0-27,0 0-19,0 0-11,0 0-17,3-11-2,-1 11-2,-1 0-4,4-1 0,4 1 2,3-3 4,0-2 10,2-2-3,-1-2-4,2-2 4,-1-2-2,3-2-5,-2-2 0,-3 4-1,-2-1-2,-5 8-1,-4 3 3,-1 3 1,0 0-2,0 0-6,0 0-5,-1 6 0,-10 9 13,2 1 2,3 2-2,0 1-4,3 0 4,2 2-4,1-1 2,0 1 1,0-2-1,0 1 2,10-4-2,4 0 0,5-4 1,3-3 1,4-5 1,1-2 0,0-2 3,-2 0-1,-3-6 1,-2-10-3,-1 0 6,-1-3-6,-6-3 6,-1-3-1,-4-4-3,-3-4 9,1-4 1,-5-2-2,0-5 1,0 0 5,0 3-10,0 5-5,0 5 3,0 3-3,-5 5 9,1 2-9,2 1 4,1 5-5,-2 6 2,3 3-2,0 4 1,-1 2 6,1 0 5,0 0-13,-2 0 0,-1 15-12,-1 13-5,-1 11 17,0 10 0,2 10 0,3 9 2,0 6-1,0 2 2,0-1 3,0-2-4,0-2 3,5-2 7,1 0-1,0-3-7,0-6-3,4-4 1,1-6-2,1-7 0,-2-6 0,-2-7 0,-2-9 1,-3-8 0,-2-6-1,-1-5 1,0-2 10,0 0 9,0-15 23,0-7-43,-3-7-4,-3-1-4,2 1 4,-2 2 1,1 2 2,-2 4 1,2 3 0,1 3 1,1 2-1,3 3 0,0-1 0,0 0-5,21-3-3,8-3 3,7 2-9,2 0-15,-2 5-19,-8 1-12,-7 4-36,-12 2-100</inkml:trace>
  <inkml:trace contextRef="#ctx0" brushRef="#br0" timeOffset="211120.358">26252 8975 267,'0'0'162,"0"0"-64,0 0-38,0 0-11,0 0 4,0 0-23,0-18-24,0 16-6,0 1-11,0 1-32,0 0-36,0 0-173</inkml:trace>
  <inkml:trace contextRef="#ctx0" brushRef="#br0" timeOffset="218424.5709">27660 9198 216,'0'0'110,"0"0"-98,0 0-8,0 0-1,0 0 4,0 0 19,0 0 10,15-1 0,-11-5-18,3 0-7,0 0-2,3-3-4,2-2-5,4 0 0,0-3-2,-1-1 2,0 1 4,-3 2-4,-4 2 0,-5 2 0,-1 4 4,-2 1-4,0 1 7,0 2 27,0 0-8,0 0-16,0 0-10,1 0-9,1 8-5,2 17 0,2 17 14,-4 10 1,-2 6 25,0 2-2,0-2-10,-8-4-5,-2-1-7,-2-2 12,0-3-2,-3-3-11,-3-1 6,-3-5 6,-5-5-5,-1-5 2,3-5-5,0-7-1,5-8 4,8-5 4,5-4 1,0 0 15,3-6 22,3-16-22,0-13-28,6-6 0,18-6-4,9-4-1,7 2-11,2 5 1,-3 3-1,1 8-1,-4 6 6,-7 5-6,-3 5-7,-8 7-36,-2 4-67,-7 1-134</inkml:trace>
  <inkml:trace contextRef="#ctx0" brushRef="#br0" timeOffset="218856.8899">27880 8836 359,'0'0'97,"0"0"-6,0 0-44,0 0-16,0 0-20,0 0-11,-8-24-6,-1 24-57,-4 12-64,-1 3-51,0-2-52</inkml:trace>
  <inkml:trace contextRef="#ctx0" brushRef="#br0" timeOffset="219373.0912">28178 9029 289,'0'0'141,"0"0"-58,0 0-20,0 0-29,0 0-15,0 0-11,58-43-1,-24 36-3,-2 3-4,-4-1 0,-1 2 2,-6 1-2,-2 2-5,-3 0-31,-3 0-46,-7 3-87,-6 8-110</inkml:trace>
  <inkml:trace contextRef="#ctx0" brushRef="#br0" timeOffset="219589.258">28206 9187 86,'0'0'65,"0"0"-56,0 0-1,0 0 54,0 0 22,0 0-39,113 6-13,-74-6-21,0 0-7,-4-3-4,-6 0-63,-6 1-91</inkml:trace>
  <inkml:trace contextRef="#ctx0" brushRef="#br0" timeOffset="220545.1762">28782 9190 207,'0'0'70,"0"0"-70,0 0-19,0 0 16,0 0 3,0 0 11,17 0 51,-1 0 42,2-8-44,3-1-28,-2-3-17,-1-1-5,1-5 0,3-3-7,0-7 0,-2 0-2,0-4-1,-2-3 1,-2-4 2,-4-3-1,-4-1 0,-2-3-1,-5 4 1,-1 3 2,0 3-4,0 3 2,-4 4 1,-7 5-1,1 5 12,-2 3-7,4 8-3,4 3 4,1 3-8,-2 2 0,-2 17 0,-2 25-19,-3 22 19,2 9 16,4 6 0,6-8 7,0-5-23,0-9 8,17-6-3,5-4-4,4-7-1,3-2 0,1-8 3,-1-6-3,-2-8-49,-5-9-106,-5-7-309</inkml:trace>
  <inkml:trace contextRef="#ctx0" brushRef="#br0" timeOffset="238333.2263">26125 10780 81,'0'0'144,"0"0"-74,0 0-18,0 0-4,0 0 7,0 0 3,0 0-18,0 0-15,0 0-3,2 0-2,-1-1-12,3-1-8,2-2-2,8-3-2,8-4 0,2 0-20,0-2-3,0 1-1,-6 2 7,-6-1 15,-2 0-1,-3 1-1,-2 2-6,0 2 4,-4 2 9,-1 4 0,0 0 0,0 0-2,0 0-3,0 0 0,0 0 2,0 0 1,-3 7 0,-2 10-1,-1 2 1,5 4 3,1 1 2,0 2-1,0-4-2,0-1 1,0-1 0,1-7-1,7 0 0,0-3 1,-2-4 0,4-1 0,-1-2 0,4-3 0,5 0-6,1-6 1,3-12 0,0-5 5,0-6 4,-1-6-3,-1-4-1,-3-3 11,-6-1 4,-2-1 7,-3-3 8,0 1-3,-2-5 1,1 2-10,2 3-4,1 4 2,-1 8 2,-1 8-5,0 5 2,-3 5-9,0 9-2,-1 2 7,-2 5-2,0 0-4,0 0-5,1 0-7,1 19-15,3 27 6,-2 22 16,-3 13 11,0 8 5,0-4-3,-10-1 1,-2-6-5,1-5 5,1-2-11,6-6 7,1-3-3,3-4-2,0-2 1,0-4-5,3-2 1,3-2 0,2-4-2,0-6 1,-2-7 1,0-6-2,-1-8 1,-1-5 0,-3-7-1,-1-5 1,2 0 2,-1-2 11,2-16 7,2-7-21,-2-2-3,0-2 3,-3-1 0,0 0 4,0 0-4,0 1 0,0 4 1,0 0-1,0 4 0,0 3 0,0 4 0,0-3 0,7 2-6,14 0-2,8 0 1,5 0 3,3 1-4,2 3-7,-3 1-10,-7 2-18,-4 2-1,-5 1-8,-2 0-59,-7-1-43,-5-3-93</inkml:trace>
  <inkml:trace contextRef="#ctx0" brushRef="#br0" timeOffset="238749.9252">26392 10522 283,'0'0'60,"0"0"47,0 0-54,0 0 9,0-77-16,0 70-6,0 0-28,0 6-12,0 1-4,0 0-42,0 0-160</inkml:trace>
  <inkml:trace contextRef="#ctx0" brushRef="#br0" timeOffset="240121.9255">27875 10720 347,'0'0'38,"0"0"-28,0 0-9,0 0 0,0 0 4,0 0 7,0 11 4,0-11 7,0 0-4,0 0-10,13 0-7,4-9 13,8-6-4,0-1-9,-2-2 0,-4-2-2,-4 2-2,-6 1 2,-3 2 2,-3 3 4,-1 4-4,-2 4 1,0 1 28,0 3 13,0 0-23,0 0-21,0 3-9,0 22-8,0 16 17,0 12 3,0 5 22,-2 6-8,-2-1-3,-1-3 3,-1-2-10,-1-6-3,4-2 8,-2-5-4,-1-5 0,2-5-1,-5-2 1,-1-7-2,1-2-5,-2-8 6,2-4-5,2-6 2,4-4 4,0-2 7,1 0 15,-1-5 17,0-13-39,3-7-7,0-4-1,0-1-2,3-5 1,14 2-7,8-1-15,8-2-7,7 0-29,8-2-14,2 2-50,-5 1-117</inkml:trace>
  <inkml:trace contextRef="#ctx0" brushRef="#br0" timeOffset="240585.5159">28036 10425 302,'0'0'132,"0"0"-46,0 0-26,0 0-23,0 0 12,0 0-29,0-55-17,0 53-3,2 2-10,-2 0-55,0 0-120,0 0-244</inkml:trace>
  <inkml:trace contextRef="#ctx0" brushRef="#br0" timeOffset="241140.3068">28540 10466 232,'0'0'131,"0"0"-38,0 0-41,0 0 2,0 0-16,0 0-23,41-35-15,-10 32 1,6 2 3,6 1-2,2 0-1,-3 0 0,0 0-1,-3 0 0,-5 0-1,-4 0-9,-8 4-42,-8 3-47,-11 1-40,-3 3-96</inkml:trace>
  <inkml:trace contextRef="#ctx0" brushRef="#br0" timeOffset="241387.7097">28529 10713 16,'0'0'54,"0"0"2,0 0 40,0 0-9,0 0-51,0 0 99,83 3-52,-28-12-31,8-5-33,4 2-18,-3 2-1,-10 3-1,-12 3-31,-12 4-21,-10 0-59,-9 0-46,-5 2-118</inkml:trace>
  <inkml:trace contextRef="#ctx0" brushRef="#br0" timeOffset="241926.8257">28861 10177 148,'0'0'81,"0"0"-24,0 0-3,0 0 26,0 0 16,0 0-37,8-42-9,-8 42-13,0 0-30,0 0-7,0 9-16,0 20-1,-5 14 17,-7 13 2,-2 10 3,-3 2-4,-2-4 8,0-5 0,-1-8-7,-4-1 0,-1-2 1,-5-1 0,0-2-3,4-7-9,6-8-23,5-8-18,10-5-56,5-11-52,3-6-111</inkml:trace>
  <inkml:trace contextRef="#ctx0" brushRef="#br0" timeOffset="242657.9072">29246 10809 188,'0'0'195,"0"0"-195,0 0-21,0 0 21,0 0 1,0 0 32,0 19 13,0-19-5,11 0 3,11-8 5,6-10-33,3-7 1,1-4-13,1-7 5,-1-5-9,1-6 0,-3-7 7,-3-3-7,-4-8-4,-6 0 4,-3 2-1,-7 4-1,-4 10 2,-3 5-1,0 8 1,0 8 1,-6 9 5,-1 6-2,2 8 3,2 3 3,-3 2-10,-4 11-8,-8 26-3,-3 18 11,2 19 2,-1 7 9,8 5 3,4-5-6,3-12-4,5-8-3,0-12 0,18-4-1,9-7 0,4-6 0,5-8 1,3-6 1,4-9-2,-1-8-33,0-1-69,-8-10-309</inkml:trace>
  <inkml:trace contextRef="#ctx0" brushRef="#br0" timeOffset="243531.1145">30235 10779 427,'0'0'85,"0"0"-46,0 0-24,0 0-15,0 0-6,0 0-26,-6 15-57,1-7-75,5-1 8</inkml:trace>
  <inkml:trace contextRef="#ctx0" brushRef="#br0" timeOffset="248305.9639">7750 13526 164,'0'0'138,"0"0"-46,0 0-12,0 0-12,0 0-14,0 0-11,0 0-5,0-1-12,0 1-13,2 0-7,-2 0-6,0 0-1,0 0-6,0 0-48,0 0-78,0 1-208</inkml:trace>
  <inkml:trace contextRef="#ctx0" brushRef="#br0" timeOffset="248628.9266">7461 14044 9,'0'0'260,"0"0"-178,0 0 17,0 0-4,0 0-31,0 0-22,0 0-11,0 0-13,0 0-14,0 0-4,0 0 0,0 0-19,0 0-28,3 0-72,4 0-188</inkml:trace>
  <inkml:trace contextRef="#ctx0" brushRef="#br0" timeOffset="248929.7449">8108 13946 331,'0'0'175,"0"0"-163,0 0-2,0 0 23,0 0-2,0 0 0,0 0-10,0 0-12,2 0-9,-2 0 0,0 1-3,0 4-1,0 2-10,-3 1-33,-5 1-105,1-6-90</inkml:trace>
  <inkml:trace contextRef="#ctx0" brushRef="#br0" timeOffset="256263.6947">9625 13439 88,'0'0'44,"0"0"9,0 0 1,0 0 7,0 0 4,0 0 11,0 0-9,14 0-14,-14 0-20,0 0-13,0 0-10,0 0-10,0 0-2,-6 0-7,-9 9 9,-9 7 5,-8 9-5,-7 1 3,-6 5 1,-4-1-4,-3-1-7,-1-3-4,3-2-16,6-4 20,8-4-8,9-3 1,8-6 11,4-2 3,8-2 1,4-3 2,3 0 6,0 0 12,0 0 1,0 0-9,0 0-12,0 2-1,0 3-8,0 7-6,3 5 12,12 6 2,3 2 12,9 0-3,7-2-7,12 0 5,2-2-4,6 0-2,-4 0 10,-6-3-5,-7 0-2,-6-4-4,-8-1 0,-7-2-1,-7-4 1,-5-1-3,-2-3-24,-1-1-3,-1-2-5,0 0 5,0-2-38,-1-16-227</inkml:trace>
  <inkml:trace contextRef="#ctx0" brushRef="#br0" timeOffset="270331.2339">10652 13376 67,'0'0'97,"0"0"-14,0 0-7,0 0-18,0 0-10,0 0-27,0-10-21,0 10 0,0 5-8,3 11 8,-3 12 24,0 7 19,0 5-5,-11 6-19,-15 5-6,-6-2 5,-8-1-9,-2-1-4,0-4 2,-2-2-3,-1-2-4,-1-3 9,4-4-9,8-7 1,7-8-1,13-6 2,4-8 5,4-3-6,0-2-1,3-19-1,0-9-32,3-8 7,0-4 13,0 0 0,3 3 6,6 6 6,2 6 1,0 4 5,1 5 0,5 3 0,-1 6 21,5 7-25,3 2 2,4 5 1,3 16-4,1 6 0,-1 5 14,-1 4 0,-9 2 2,-2 1-4,-5 2 1,-4-4-6,-1 1-5,0-2 3,0-2-4,0-3 2,3-3-2,1-4-1,-2-7-13,1-8-27,7-9-22,-1-3-80,-3-21-177</inkml:trace>
  <inkml:trace contextRef="#ctx0" brushRef="#br0" timeOffset="272136.0784">11161 13883 327,'0'0'119,"0"0"-72,0 0-34,0 0 3,0 0-16,0 0-19,-27-14-99,9 26-69</inkml:trace>
  <inkml:trace contextRef="#ctx0" brushRef="#br0" timeOffset="285203.849">11079 14161 53,'0'0'45,"0"0"-20,0 0-3,0 0 14,0 0 18,0 0-4,0 0-12,0 0-15,0 0-5,0 0 0,0 0-3,1 0-4,-1 0 0,2 0-7,-2-1 0,1-1 1,2-1-2,2-3-1,2-1 11,0-2-10,1 1-1,-2 0-2,-1 1 4,2-2-3,0 2-1,1-4 2,-2 2-2,0 2 0,-3 0 0,1 3 0,-2 1 3,-2 3 0,0 0 12,0 0 9,0 0-9,0 0-11,0 0-4,0 0-8,0 6-2,0 8 8,0 4 1,0 3-2,0 2 3,0 3 6,0 0 8,0-2-9,0-3 2,0-4-6,0-2-1,1-3 0,7-2 0,2-2 1,3-5-1,0-3 4,0 0-4,0 0-9,-1-5-21,2-7-31,-7-1-65,-2 0-169</inkml:trace>
  <inkml:trace contextRef="#ctx0" brushRef="#br0" timeOffset="287949.3291">11437 14172 66,'0'0'144,"0"0"-97,0 0-11,0 0-3,0 0 9,0 0-3,0-5-6,0 4-13,0 0-7,3 1-1,-3-2-1,0 0-5,4 2-1,-2-5-5,1 1 0,1-3 8,4-4-5,-1-1-3,3-1 1,-2-1-1,0 2 0,-1-1 1,0-3 0,-1 1-1,0 0 1,-3 5-1,2-1 0,-5 5 0,3 3 3,-3 0 0,0 3 1,0 0-1,0 0-3,0 0-1,0 0-7,7 2-10,-2 16-2,4 13 20,-2 12 14,0 9 22,-2 5-13,-4 2 4,-1 0-9,0-1-1,0-2-5,-1-3-5,-9-5-3,-1-4-2,1-5 0,-2-6 1,1-3 2,1-8 11,0-2-10,-1-6 0,0-2-3,3-2 3,2-5-2,3-2 0,1-3 11,1 0 12,-1-15-27,2-13 0,0-8-5,8-4-4,9-5-4,3 0-5,1 4 4,-2 2-9,-2 7-5,2 2-5,3 5-38,-2 1-64,1-1-64</inkml:trace>
  <inkml:trace contextRef="#ctx0" brushRef="#br0" timeOffset="288682.5222">11553 13848 3,'0'0'139,"0"0"-33,0 0-28,0 0 3,0 0 5,0 0-26,0 0-25,0-27-2,0 27-22,0 0-11,0 0-2,0 0-13,-1 0-62,-4 9-104,-2 3-42</inkml:trace>
  <inkml:trace contextRef="#ctx0" brushRef="#br0" timeOffset="331234.2078">11936 12903 138,'0'0'98,"0"0"-33,0 0-26,0 0-11,0 0 53,0 0 6,0 0-26,0 0-19,0-23-12,0 22-11,0 1-7,0 0-6,0 0-6,0 0-2,0 0-2,3 0-8,2 15 1,3 12 8,1 12 1,1 14 2,-4 13 2,-2 8-2,1 5 0,-2 5 1,4-5 1,-1-3-2,-1-8 0,1-1 1,-2-4-1,-1-3 0,0-1 1,-1-8-1,0-4 0,1-7 0,0-5 0,2-2 0,0-1 0,-1-5-1,2-3-2,0-3-8,-3-5-11,-2-3-16,-1-3-18,0-4-58,0-6-21,0 0-164</inkml:trace>
  <inkml:trace contextRef="#ctx0" brushRef="#br0" timeOffset="333140.1299">13156 13272 109,'0'0'128,"0"0"-109,0 0-19,0 0 0,0 0 24,0 0 7,-13 104 5,7-70 18,2 1-15,-2 1-4,0 0 10,-3 3-11,-6-1-14,-3 1-6,-4-3-6,-5 0-1,-1-3 1,-2 0-4,0-2-2,-1-3-1,-2 1 2,-1-7-1,2-2-2,4-6 0,3-7 0,7-6-2,0-1 2,4-1-1,3-14-9,2-3-10,2-4 15,3 0 5,4-2 1,0-1-1,0 0 0,0 4-1,0 0 3,11 2-2,2 0 3,3 3-3,-2 4 0,1 7 4,-3 5-4,2 0-1,2 8-2,4 13 3,1 6 5,2 5 1,-1 4 1,2-1-2,0-1 2,-5-1-2,2-1-1,1-2-1,-2 0-1,2-3-2,-1-1 2,-7-2-2,-4-2 0,-6-5-13,-2-3-17,-1-8-31,-1-6-47,0 0-53</inkml:trace>
  <inkml:trace contextRef="#ctx0" brushRef="#br0" timeOffset="336865.4286">13409 13991 201,'0'0'104,"0"0"-38,0 0-11,0 0 8,0 0-12,0 0-16,0-3-15,0 3-9,0 0-11,0 0 0,0 0-4,4 0 1,-1 0-3,3 0-1,2 0 7,4 0 0,3 0-3,0-3-3,4-4 4,-1-2-3,-3-2 2,0 0-2,-5 0 1,-1-3-1,2-3-1,-5-1 4,0-2-2,0 1-5,-3-2 1,0 1 5,-3 1 3,0 2 3,0 1-3,0 4 1,0 4 18,0 4-5,0 1 7,0 1-5,0 2-7,0 0-9,0 0-4,0 0-8,0 17 0,0 10 10,0 7 2,0 7 3,0 3 1,0 3 3,-2 0-6,1 2 0,-1-4 1,1-3-1,1-5-1,0-6 1,0-3-1,-2-2 0,-1-2 0,2-3 0,-2-4 0,0-5 2,1-5-2,1-2 0,1-4 3,0-1-2,0 0 7,0-6 5,0-15-3,0-9-10,4-5-2,5-4 1,0 0-2,3 0 0,-3 3 3,-1 3-1,2 3 1,-1 6 0,0 0 1,3 6-1,-2 0-1,1 5 0,-3 5-1,0 3 2,-3 2-4,-2 3-1,1 0 0,1 0 0,2 1-7,-3 11 5,1 1 4,-5 3 1,0 5 1,0 2 2,-18 4-1,-3 0 0,-3-1-5,0-4-3,5-5-7,6-8 4,5-3 10,3-5 1,5-1 4,0 0 8,0 0 14,0 0-1,0 0-13,0 0-12,6 0-6,13 0 2,6 6 4,2 3 12,0 3-5,-4 2-6,-1 1-2,-5 1 1,-3 2 0,-4-1 1,-4-1-1,-3 1-7,-1-3-23,-2-4-41,0-2-37,0-7-42,0-1-91</inkml:trace>
  <inkml:trace contextRef="#ctx0" brushRef="#br0" timeOffset="337567.3787">14058 14261 200,'0'0'32,"0"0"10,0 0 5,0 0-11,0 0-6,0 0 3,7-11 15,3 1 4,-1-4-17,1-5-13,2-5-12,0-11-9,6-7 3,-2-7 0,2-3-4,-3-1-1,-3 3 0,-3 2 0,-3 3-11,-6 3 5,0 6 7,0 6 0,-6 5 0,-3 9 0,1 7 1,4 5 9,-2 4 2,2 0-12,-4 13 0,-3 25-4,-2 14 4,3 10 8,2 3 2,4 1 8,-2-4-10,6-2-2,0-3-3,7-7-1,10-10-2,5-5 0,8-11-3,0-5 3,2-8-17,3-8-25,-1-3-49,-1-4-68,-6-16-177</inkml:trace>
  <inkml:trace contextRef="#ctx0" brushRef="#br0" timeOffset="338970.6066">14679 13267 55,'0'0'131,"0"0"-73,0 0-35,0 0 2,0 0 32,0 0 1,7-10-23,-5 10-29,2 0-6,4 0-5,8 0 1,5 1 4,3 7 0,7 2 2,2 4-1,3-2 0,-4 3 4,1-2-3,-1 1 1,-1 0 0,0-2-3,-1-1 0,1 2 2,-1-2-4,0 2 5,-4-1-6,-4 0 3,-6-1-1,-4-1-1,-4-1 1,-1-2 1,-2 1 1,-2-1-1,0 1 0,0 0 1,-3-1 1,0 2 2,0 1 4,0 1 6,-2 1 2,-5 0-3,-3 0 4,-3-1 0,0 1 4,-5 0-4,-4 1-8,-5 1 5,0 1-7,-3-2-4,2 3 4,-2-1 4,3-2-9,0 4 4,2-2-5,1-1 1,6 1-2,2-4-1,4 0-2,4-4-3,4-2-16,4-2-37,0-3-100,4 0-64</inkml:trace>
  <inkml:trace contextRef="#ctx0" brushRef="#br0" timeOffset="341576.9073">16247 13464 112,'0'0'125,"0"0"-77,0 0-10,0 0-5,0 0-10,0 0-14,0 0 13,51 0-4,-25-4 6,3 1-10,2 0 1,2 2-9,1-2-2,4-1-1,0 1-3,0-1-6,-4 1-19,-3 0-35,-6 2-23,-8 1-92</inkml:trace>
  <inkml:trace contextRef="#ctx0" brushRef="#br0" timeOffset="341862.1384">16301 13693 139,'0'0'56,"0"0"-52,0 0 55,0 0 14,0 0-8,95 3-13,-55-5-5,2-6-15,-1-2-8,-3 0-17,-7 2-6,-6 2-1,-8 2-44,-8 4-77,-6 0-38,-3 0-72</inkml:trace>
  <inkml:trace contextRef="#ctx0" brushRef="#br0" timeOffset="345787.8257">18012 13293 168,'0'0'109,"0"0"-48,0 0-18,0 0-9,0 0 27,0 0-3,0 0-13,0 0-17,1-3-8,-1 3-5,0 0-2,0 0-6,0 0-6,-17 12-1,-10 7 0,-6 5 0,-3 5 0,2-1 0,-1 0 0,-1-1 0,0-2-1,-3 0-2,3-3-3,3-4-3,4-1 0,7-5 4,6-1 4,1-4 0,4-1-2,5-1 3,3-4 0,2 1 0,1-2 0,0 0-1,0 1-1,0 2-2,0 1-5,0 4 2,0 5 5,6 2 1,11 2 1,8 1 2,3 0 3,5-1-4,1 1 3,3-2 0,-3 2-3,-2-1-1,-7-1 0,-4 0 1,-3-3-1,-6 1 0,-3-1-2,-3-2-13,-6 1-26,0-1-42,0-3-30,0-1-30,0-3 23</inkml:trace>
  <inkml:trace contextRef="#ctx0" brushRef="#br0" timeOffset="348549.0244">18932 13410 88,'0'0'124,"0"0"-54,0 0-18,0 0-1,0 0-15,0 0 6,-11-5-7,6 1-9,-1 1-9,-2-1 11,-3-1-12,-1-1-8,-2 2-4,-1-1-4,2 1 4,-5 0-4,3 3 2,-4-1-2,-2 2-2,1 0 2,-5 0-2,0 5 0,-4 7 2,-1 6 0,2 3-2,3 6-3,5 5 5,2 5 0,6 4 2,4 0 2,5-1-3,3-2-1,0-2 2,0-3-5,5-6 3,12-6-1,4-6 1,2-5-3,2-6 3,3-4 0,5 0 2,0-14 5,0-8 0,0-8-7,-5-4 1,-3-4-1,-3-3 1,-4 2-1,-6-3 1,-1 4 2,-4 4-2,-4 6 4,-2 9-5,-1 5 9,0 7 29,0 4 2,0 3-6,0 0-34,0 19-5,-8 13-4,-1 9 8,6-1 1,3-2 0,0-5 0,0-5 1,3-4-1,10-6 0,0-2 0,5-4-3,0-6-21,5-3-19,0-3 10,0 0-93,-1-17-263</inkml:trace>
  <inkml:trace contextRef="#ctx0" brushRef="#br0" timeOffset="350716.7737">19288 13812 113,'0'0'41,"0"0"-32,0 0 19,0 0 0,0 0-6,0 0 5,0 0 12,13 0 3,-7 0-13,6 0 3,6-3 4,0-9-22,2-1-9,-2-1-2,-4-1-2,-5 3 4,-2 3 0,-6 1-1,-1 5 4,0 2 23,0 1 23,0 0-29,0 0-25,0 0-9,0 4-8,0 13 14,0 3 3,0 1-2,0 1 2,0-1 0,5-3-1,4 0 0,3-4 2,0-2-2,-1-4 0,2-4-17,0-1-30,7-3-29,-2 0-100</inkml:trace>
  <inkml:trace contextRef="#ctx0" brushRef="#br0" timeOffset="350986.3456">19514 13544 439,'0'0'127,"0"0"-80,0 0-23,0 0-12,0 0-11,0 0-1,-21-1-8,17 1-44,-2 7-86,0-1-96</inkml:trace>
  <inkml:trace contextRef="#ctx0" brushRef="#br0" timeOffset="351841.8085">19984 12877 137,'0'0'82,"0"0"-63,0 0-7,0 0 9,0 0 0,0 0-20,0 0 0,2 32 67,-2-4-24,1 9 4,-1 6-2,0 9-19,0 3-14,0 4-6,0 1 9,-1 2-5,-4-5-4,4-3 11,-1-3-2,2-4-9,0-5-4,0-1 2,0-4-5,5-2 4,-5-5-3,0-3 0,0-4-1,0-7-16,0-5-29,0-5-74,0-6-54,0-1-65</inkml:trace>
  <inkml:trace contextRef="#ctx0" brushRef="#br0" timeOffset="372095.9772">20796 13363 86,'0'0'63,"0"0"-9,0 0 1,0 0 17,0 0-24,0 0-3,0 0-14,0 0-2,0-15 3,0 11-20,0 1 0,-3-1 4,0-1-6,-3 0-2,1 1-7,-2 0 0,0-3 1,-1 1 1,-3-1-3,0 1 0,-1 0 0,-2 1 0,2 1 0,-1 1 0,-5 1-1,-1 2 1,-1 0-4,-1 0 3,5 0-3,-1 8 3,2 1 0,-1 4-1,1 3-1,-4 3 3,0 3-1,0 2 1,2 4-1,1-1-1,2 1 1,2 1-2,0 0 3,4-1-2,4-1 0,2-4-1,2 0 2,0-5 0,0-2-1,3-3-3,10-2 5,3-4-7,4-5-14,5-2 12,5 0 1,1-6-8,0-9-2,-2-3-18,-1-2 19,-3-2-15,-3-2 26,-2-2 5,-2 0-1,-6 1 2,-2 1 2,-4 4-1,-4 4 20,-1 5 30,-1 5-1,0 4 29,0 2-18,0 0-25,0 0-36,0 4-8,0 15-8,-4 8 16,-3 2 0,4-2 0,2-1 0,1-5 0,0-3-1,0-3 1,3-3 0,5-3 0,4-1-6,2-6-15,8-2-14,3 0-67,2 0-83</inkml:trace>
  <inkml:trace contextRef="#ctx0" brushRef="#br0" timeOffset="373167.2838">21113 13678 237,'0'0'32,"0"0"-32,0 0 0,0 0 4,0 0 22,0 0 26,36-8 0,-16-4-21,2-4-25,-1 0-3,-4-2 0,0-3-1,-5-1 3,-2 0-4,-3 0 3,-6 3-3,-1 2 0,0 4 1,0 1-2,0 3 6,-6 3 0,0 0-2,5 4 16,-1 2 1,2 0-12,0 0-9,-1 0-9,1 2-4,-2 14 1,1 8 12,1 5 1,-2 4 4,2 2 8,0 2 6,-3-1-6,0-1-3,0-3 3,-1-2-13,2-5 0,1 1 0,1-2 1,0-3 11,0-3-8,0-2-1,0-8-2,0-3 0,3-4-1,-2-1 0,2 0 7,3-4 4,2-13 6,2-2-14,-1-4-3,-3 2-8,0 0 8,3-1 0,-2 2 0,1 0 0,0 2 0,2 2 1,-1-1-2,0 5-2,1 0 1,-1 5-2,0 0 1,0 3-5,1 3 0,-2 1 5,-3 0-1,-2 0-11,-2 4 5,-1 8-3,0 0 1,-1 0 4,-12 3 8,3-3 1,-2-1-1,3 1 1,3-3-2,1 3 2,0-2-1,2 3 5,1-3-3,2 1 3,0-3-5,0 0 1,0 1 1,5-1-2,5-1 1,1 1 2,2-1 0,-1-1-2,2 0 0,-1 0-1,-1 0-12,1 0-53,-2-1-55,-1 1-82</inkml:trace>
  <inkml:trace contextRef="#ctx0" brushRef="#br0" timeOffset="374555.2167">21764 13219 7,'0'0'103,"0"0"-27,0 0-1,0 0-4,0 0-15,0 0-24,-3-1-10,3 1-1,0 0-19,0 0-2,0 0-10,4 0 7,10 1 3,5 6 2,2 3 3,8-1-1,2 0 1,6 1 0,-1 1-5,-2-2 2,-1-2-2,-5 2 0,-2-1 3,-7 1-6,-1 0 2,-3-1-1,-2-1 2,-2 0 0,-2 0 0,0-2 1,-3-2-1,-2 4 0,-1-3 0,-1 1 1,-1-1-2,-1 0 2,0 1 0,0 3 2,-3 2 13,-10 1 10,-5 1-8,-2 3-11,-2-2 6,-3 4-3,0-1-1,-1 3 7,2-3-14,-4 2 2,2 0-2,1-3-2,0 0-2,8-2 2,1-2-9,4 0-11,3-4-5,5 1-9,1-2-25,3-2-42,0-1-95</inkml:trace>
  <inkml:trace contextRef="#ctx0" brushRef="#br0" timeOffset="381588.3783">23104 13193 37,'0'0'74,"0"0"-29,0 0-14,0 0 23,0 0 25,0 0-39,0 0 17,4-24-21,-4 23-16,0-1 2,0 2 9,0 0-6,0 0-11,0 0-6,0 0-8,0 0 0,0 0-3,-3 0 3,-7 0-1,-2 0 1,-3 8 0,0 1 0,-6 4 0,-3 4-2,-5 4 2,-1 0-4,-2 2-10,4-2 12,0-3-3,1 0-9,4-1 5,2-6-2,5 0 9,3-1-3,4-2 5,0-2-2,3-2 2,1-2 0,4-1 0,-1-1 2,2 2-1,0-2 0,0 2 5,0-2 3,0 0-7,0 0 0,0 0-2,0 4-9,2 2 9,8 5 2,5-1 10,-1 1-1,5 1-7,2 1-1,0 3 13,3-1-5,-2-1-4,-4 0-4,-2 1-2,-2-3 2,-2 0-3,-2 1 0,-2-5 1,-1 3 0,-3-2-2,-1-1 0,-1-2-10,-1-2-9,-1 2-10,0 0-23,0 0-32,-6-2-33,-8-2-125</inkml:trace>
  <inkml:trace contextRef="#ctx0" brushRef="#br0" timeOffset="384681.3166">23541 12846 67,'0'0'51,"0"0"-10,0 0 14,0 0 2,0 0-13,0 0-16,0 0-3,4-12 4,-4 12-5,0 0-19,2 7-3,-1 15 12,2 10 36,-3 9-4,0 7-26,0 6-4,0 2-5,0-2-6,0-1 4,0-7-5,0-2 2,0-5 1,0-3-6,0-2 0,0-4-1,-3-3 3,-2-6-1,2-2-1,0-5 0,0-5 1,1-3 0,0-3-1,2-1 0,0-1-1,0-1 3,0 0 2,0 0 4,0 0 2,0 0-4,0-11-6,0-2-1,0-6 0,2-4 0,6-3 0,0 1-2,1 2-4,2 2 2,-1 6 4,-1 1 2,-1 6-2,-1 0 0,2 3-1,3 4-7,6 1 6,3 0-3,3 3-2,-1 13 4,1 5-3,-6 2 4,-1 1 0,-8-1-2,-5 0 3,-2-2-5,-2-3 4,0-3 2,-2-2 0,-8-2 2,-7-1 8,-1-1-2,-6 0 1,-2-3-5,-3-1 5,4-4-4,4-1-5,2 0 0,7-3-10,0-9-18,3 0-22,4 0-47,4 1-26,-1 4-52</inkml:trace>
  <inkml:trace contextRef="#ctx0" brushRef="#br0" timeOffset="385652.69">23951 13546 285,'0'0'0,"0"0"-11,0 0 11,0 0 0,0 0 1,0 0 6,27 31 5,-23-29 2,2-1-2,4-1-7,3 0 4,0 0 0,2 0-6,-1-4 2,-4-4-1,-1 4-2,-5 1 1,-2-1 0,-2 4 0,0 0 7,0 0 17,0 0-24,0 0-3,0 8-18,0 10 17,0 7 1,0 1 1,0 5 17,0 2-1,0 0 9,0-1 4,-6-1-10,-1-2-10,-1-1 7,-1 2-7,0-1 17,-3-2-10,3-3-12,0-3 0,1-4 4,3-7-5,2-5 3,1-4-2,1-1 3,-2 0 11,0-3 13,-2-12-26,0-4-5,3-4-1,2 1 0,0-1 0,0-1-1,10 1-5,4 1-10,4 2-7,3 1-42,1 2-14,0 0 9,-1 4 24,-1 1-27,-1-2-81</inkml:trace>
  <inkml:trace contextRef="#ctx0" brushRef="#br0" timeOffset="386047.269">24021 13416 166,'0'0'121,"0"0"-59,0 0-24,0 0-16,0 0 11,0 0-21,0 0-12,0 0-9,2 0-47,-2 0-76</inkml:trace>
  <inkml:trace contextRef="#ctx0" brushRef="#br0" timeOffset="387034.3777">24432 12898 13,'0'0'109,"0"0"-56,0 0 14,0 0 0,0 0-4,0 0-9,0-10-11,0 10-4,0-2-2,0 2-13,0 0-14,0 0-10,0 0-5,1 9-9,5 17 6,0 11 8,1 12 10,0 7 8,-4 1 1,-2 2-5,-1-2-3,2-3-6,-2-3 1,1-6-2,3-6-2,-4-1-1,0-4-1,0-2 1,0-2-1,0-6 0,0-1 1,0-5 0,-1-5-1,-5-2 0,5-4-17,-1-2-36,2-5-98,0 0-114</inkml:trace>
  <inkml:trace contextRef="#ctx0" brushRef="#br0" timeOffset="388036.7081">25082 12924 32,'0'0'106,"0"0"-28,0 0-20,0 0-2,0 0-14,0 0-26,3-9-2,-3 9 4,0 0-4,0 0-2,0 0-12,1 12-3,-1 11 3,2 10 27,-1 7-8,1 7 10,-1 1-12,1 0-5,-2-3-4,0-2-3,0-7-2,0-3 0,0-6-2,0-3 0,0-3-1,0-1-7,0-2-30,0-3 18,0-5-56,0-2-40,0-2-3,0-4-49</inkml:trace>
  <inkml:trace contextRef="#ctx0" brushRef="#br0" timeOffset="388553.6896">25114 13348 82,'0'0'86,"0"0"23,0 0-61,0 0 4,0 0-12,62-87-24,-44 75 4,-2 2 2,-1 2 8,-3 2-8,2 5-7,-2 1-5,-1 0-10,3 2-1,1 14 1,-3 6-4,-2 2 4,-1 2 6,-3-1 0,-3-2-3,0-1 4,-3-1-7,0-3 0,0 1-1,-10-1 1,-11-2 12,-6 1-11,-3-3 15,-1-3-13,0-1 6,2-6-9,4-1-15,5-3-26,6 0 6,3 0-43,5 0-60,4-1-28</inkml:trace>
  <inkml:trace contextRef="#ctx0" brushRef="#br0" timeOffset="390380.2978">25536 13765 60,'0'0'154,"0"0"-145,0 0-9,0 0 0,0 0 0,0 0 44,0 13-19,0-9 1,0-1-8,0-2-10,4 1-3,1-2-2,2 0 10,2 0 14,2 0 24,5 0-11,-3-7-18,5-4-15,-1-4-1,2-3 1,0-2-5,-1-4 0,0-1-2,-3-4 0,-2-4-1,-2-2 0,-3 3 1,-4 3 4,-4 3-4,0 2 3,0 4 4,-9 5-7,-3 3 1,0 6 3,3 1-2,2 5-2,2 0-1,1 0-1,-7 13-12,2 12 7,0 10 2,1 4 5,5 4 9,1 0 1,2 1 7,0-4 3,5-3-14,8-6-4,-1-4 0,6-4-2,-3-5-3,4-3-53,2-5-60,0-9-114</inkml:trace>
  <inkml:trace contextRef="#ctx0" brushRef="#br0" timeOffset="391414.2608">26091 13056 229,'0'0'128,"0"0"-106,0 0-22,0 0 8,0 0 15,0 0-1,0 0-18,0 2-4,1 1 1,11 3 24,5 1 2,3 3 0,4 1-8,2 2-3,2 2-8,2 1-8,0 1 1,1-1 1,2 1-1,-3-2-1,0 0 0,-4 0 0,0 0 3,-4 0-2,-2-1-1,-6-2-2,-2-2 0,-4-1 2,-4-1-1,-1-2 0,-1-3 1,-2-2 0,0 1 1,0-1 3,0 1 4,0 0 28,0-1-4,0 1-8,0-1-8,0 0-8,0-1-2,0 2-5,0-2-1,0 1-2,0-1-3,0 3 2,0 2 1,0 3 2,-6 2 2,-2-1-1,2 1 3,-3 0-4,2 0 2,-3-1-1,1 0 0,-2 0-1,-1 0 0,0 1 0,-4 0 3,-2-1-2,-3 3-1,-3 1 1,-3 1-1,2 0 0,-2 0 0,0 3 1,-1 0-1,-2 2 1,0 1-2,2-2 2,3-1-2,3-2 1,5-4 0,1 2 0,5-3-1,5-4 0,4-1-29,2-5-43,0 0-89,17-8-114</inkml:trace>
  <inkml:trace contextRef="#ctx0" brushRef="#br0" timeOffset="425321.6236">16748 15298 30,'0'0'148,"0"0"-18,0 0-38,0 0-12,0 0-1,0 0-31,0 0-7,-15-18-8,15 18-13,0 0-17,0-2-3,6-1-1,12 0-1,13-6 2,11-2 1,6 3 0,1-3-1,-3 2-2,-5 3 2,-6 1-20,-9 5-13,-7 0-19,-4 0-53,-9 5-81,-6 6-32</inkml:trace>
  <inkml:trace contextRef="#ctx0" brushRef="#br0" timeOffset="425606.823">16697 15495 64,'0'0'143,"0"0"-90,0 0-18,0 0-7,0 0-8,0 0 19,8 20 25,13-15 19,9-2-6,5 0-24,7-3-32,1 0-13,-2 0-6,-1 0 2,-9 0-8,-5 0-2,-5 0-49,-7 0-28,-6 2-100,-5-2-126</inkml:trace>
  <inkml:trace contextRef="#ctx0" brushRef="#br0" timeOffset="429964.6993">18830 14786 37,'0'0'81,"0"0"-26,0 0 26,0 0-20,0 0 15,0 0-4,0 0-27,23-74 5,-23 62-28,0 0-8,0-2 21,-3-1-23,-4 2-2,-2 1 3,-5 0-7,1 3 2,-6 1-6,-2 1 0,0-2 0,-2 3-2,1 0-2,1 3 1,-1 3 1,1 0-2,0 0 1,6 0-4,-1 7 2,5 2-5,1 5 4,0 4 2,2 5-8,3 5 9,4 7-3,1 4 2,0 6-2,12 5 4,6-1-1,4 1-1,5-2 1,4-3-1,5 0 2,6-1-1,8 4 0,7 0-1,0 1 2,-5-1 0,-9-1 0,-11-4-1,-13-2-1,-13-2 1,-6-3 0,-1 0 1,-23-6 3,-6-1 1,-10-5 11,-1-6 7,-2-2 7,-2-3-19,3-6-2,5-7 3,-1 0-2,3-1 0,2-19-4,2-4 0,3-8-1,4-1-3,4-1 0,7-2-1,7-2 0,6 0 0,2-2-1,17-3 0,5 4 0,-2 3 0,2 6-1,-3 8-8,-3 3-12,0 7-12,-5 5-28,2 5-53,-4 2-56,-10 0-123</inkml:trace>
  <inkml:trace contextRef="#ctx0" brushRef="#br0" timeOffset="431152.1088">19266 15727 247,'0'0'132,"0"0"-130,0 0-2,0 0-9,0 0 9,0 0 19,35 3 26,-25-3-8,1 0-9,4-5 3,1-5-14,0-4-5,0-1-12,-2-1 0,-5-2 2,-1 1 0,-4 3 2,-4 1-3,0 4 5,0 1-2,0 4 2,0 2-2,0 2 9,0 0-13,0 0-1,0 11-13,0 8 11,-6 5 1,3 0 2,2 1 0,1-4 0,0 0 0,0-3 0,0 0 0,3-2-6,4-2-17,1-2-73,1-5-45,4-7-107</inkml:trace>
  <inkml:trace contextRef="#ctx0" brushRef="#br0" timeOffset="431405.927">19459 15468 109,'0'0'246,"0"0"-160,0 0-65,0 0-21,0 0-12,0 0-40,-49-5-32,44 10-48</inkml:trace>
  <inkml:trace contextRef="#ctx0" brushRef="#br0" timeOffset="432745.9432">19625 15636 69,'0'0'55,"0"0"-53,0 0-2,0 0 0,0 0 5,0 0 12,46 32 14,-31-32 12,-1 0-9,0-2-16,-1-5-6,1-5-2,-2-4-7,3-2 2,-5-5-5,2 0-2,-4-1-7,-4 0-1,1 0-2,-4 0 12,-1 0 2,0 1-1,0 2 1,0 3 14,0 4 18,0 4 18,0 5 16,0 2-21,0 3-13,0 0-20,-1 0-14,-1 0-10,-1 17-9,0 13 19,-3 11 6,-1 7 16,-1 6 4,2 0-5,0-2 0,0-5 0,3-6-7,-1-6-9,3-7 0,1-6-1,0-4-4,0-5 1,0-5-1,0-4 2,0-2 1,0-2-1,0 0 7,0 0 5,0-11 6,1-16-20,11-8-1,3-7-14,3-1-10,-2 0 4,2 4 2,-3 8 8,0 8 3,-2 5 7,-1 7-2,-3 4 1,-1 4-5,0 2 6,0 1-3,-1 0 1,1 0-8,-1 7 2,-5 8-12,-2 3-5,-2 3 13,-17 0 4,-2-1-1,0-3 3,0-4 0,7-3 7,6-4-1,3-3 0,5 2-3,0-2-3,0 1-4,0 1 8,7 0 3,7 1 14,6-2 20,1 0-10,-2 3-7,-1-1 5,1 1-21,-2 2 1,2 2-1,-1 1-1,-3 0 0,-3 0-27,1-3-42,-4 1-14,3 0-18,-3-5-34,-3 1 22</inkml:trace>
  <inkml:trace contextRef="#ctx0" brushRef="#br0" timeOffset="434575.4343">21119 14716 139,'0'0'106,"0"0"-46,0 0-20,0 0 12,0 0-9,0 0 20,-49-76-32,34 66-14,-3 0-2,-2 3-1,-1-1-13,-3 3 3,-2 3 1,3-1-1,0 1-3,1 2-1,3 0 0,0 0 5,0 0-5,-2 12 1,0 5 1,-3 4-2,4 6-1,3 5 1,2 2-1,11 4 1,4 1-2,0 0 0,19 2 0,11-1 2,6-2 1,6 0 2,4-5 5,2 1-4,1 3 1,-1 3-3,1 7 0,-6 0-2,-3 0 0,-7 1 0,-9-8 0,-9-1 0,-6-4 1,-9-5-1,0-3-3,-8-4 3,-15-2 3,-10-3 1,-5-3 1,-2-3-1,-3-5 4,3-2-2,4-5 13,3 0-1,5 0 3,-1-3-10,4-8 3,3-1-4,4-4-4,1-2-1,10-5-2,4-3-3,3-4 1,0-1 0,0-3-1,4 3 0,5 4 3,0 6-3,-1 1-2,1 3 1,1 3-20,2 3-13,0 2-5,1 4 6,1 4-18,-1 1-46,-1 0-26,-1 0-100</inkml:trace>
  <inkml:trace contextRef="#ctx0" brushRef="#br0" timeOffset="436996.8549">21580 15657 199,'0'0'141,"0"0"-59,0 0-64,0 0-18,0 0 0,0 0 6,0 0 1,2-5 15,4 0 38,3-1-15,3-1-16,-2-3-14,1 0-7,1-2-3,-2 1-3,-1-2-2,0-1 3,-2 1 0,-1-1-3,1 2 5,-4 3-5,-2 3 3,-1 3 0,0 3-2,0 0-1,0 0-6,0 0-8,2 16 0,0 15 11,-2 9 3,2 7 2,-2 3 4,0-1 2,0-3 18,0-4-10,-6-6-12,2-3-4,-4-3 4,2-5-4,-3-4 4,-3-1-2,2-5-2,-2-4 4,3-4-3,0-2 8,4-5-4,1 0 5,-2 0 1,3-9-1,3-9-10,0-5-2,0-3-5,18-4 6,5-3-1,6-3-11,2 2-18,0 1 4,-1 7-21,-8 5 10,-5 6-14,-3 5-60,-3 2-84</inkml:trace>
  <inkml:trace contextRef="#ctx0" brushRef="#br0" timeOffset="437397.8677">21693 15436 230,'0'0'122,"0"0"-39,0 0-35,0 0-12,0 0 11,0 0-24,0-23-12,0 23-11,0 0-3,0 0-79,0 7-175</inkml:trace>
  <inkml:trace contextRef="#ctx0" brushRef="#br0" timeOffset="438300.2159">21967 15797 201,'0'0'11,"0"0"-11,0 0-1,0 0 1,0 0 13,0 0 12,0 8-11,0-8 27,2 0 11,11-5 24,2-8-39,4-4-15,2-5-14,-1-4-4,0-4 0,1-6 0,-4-2 0,-1-2-3,-9 1-1,-2 2-3,-5 4 3,0 6 7,0 3-6,0 6 4,-5 4 5,1 7 3,1 4 6,-1 1 0,-1 2-13,-4 5-6,-6 19-5,-3 12 4,1 8 1,3 6 3,5 2 10,7-1 0,2-3-5,0-5-3,2-9-4,8-5-1,7-5 0,1-6 0,3-4 0,4-7-5,-1-4-5,3-3-46,0 0-64,-2-10-147</inkml:trace>
  <inkml:trace contextRef="#ctx0" brushRef="#br0" timeOffset="444955.5591">20946 15245 13,'0'0'22,"0"0"-3,0 0-1,0 0-5,0 0 0,0 0 2,0 0 7,0 0 2,0 0 1,0 0-10,0 0-9,4 0-5,2 0-1,4 0 11,-1 0-6,3 0-4,0 0 6,-2 0 6,-1 0-6,0 0 16,-3-1-10,-3-1 2,-2 2-5,3-2-1,-3 1-1,4-1-4,0 2-4,0-3 5,2 2 3,-1-1 0,0 1-2,-3 1-6,1 0 1,-4 0-1,0 0-1,0 0-1,0 0-2,0 0-6,0 0-20,0 0-1,4 0 6,0 0 13,2 0-41,2 0-30</inkml:trace>
  <inkml:trace contextRef="#ctx0" brushRef="#br0" timeOffset="447146.0385">22714 15555 156,'0'0'144,"0"0"-84,0 0-1,0 0 5,0 0 2,0 0-18,0 2-20,0-2-14,0 0-7,0 0-7,-4 0-1,-3 0-31,-4 0-88,-1 0-88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3:12:37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24518 618 110,'0'0'95,"0"0"-25,0 0 27,0 0-65,0 0-2,0 0-21,0 0 11,0 0 31,0 0-41,0 0 10,0 0 8,0 0-18,0 0-2,0 0-8,0 0 2,0 0-11,0 0 9,0 0-9,0 0-58,0 0-135,0 4 4</inkml:trace>
  <inkml:trace contextRef="#ctx0" brushRef="#br0" timeOffset="338.7399">25075 657 160,'0'0'83,"0"0"-3,0 0-28,0 0 27,0 0-55,0 0-13,1-17 35,-1 17-43,2 0 3,-2-1-6,0 1-9,0 0-4,0 0-48,0 4-58,0 10 16</inkml:trace>
  <inkml:trace contextRef="#ctx0" brushRef="#br0" timeOffset="702.04">24805 1135 148,'0'0'122,"0"0"-9,0 0-26,0 0-3,0 0-82,0 0 22,4 0-12,-4 0 0,0 0-16,0 0 4,0 0-52,0 0-67,0-9-291</inkml:trace>
  <inkml:trace contextRef="#ctx0" brushRef="#br0" timeOffset="6215.8565">26498 788 45,'0'0'59,"0"0"-8,0 0 16,0 0-33,0 0 3,0 0 13,0 0-44,0-29 0,0 25 24,0-1-11,0 2 20,0-2-39,-3 1 0,-1 0 6,-6-4 0,1 1-6,-1-1 0,0 0 11,-1 3-9,-2-3-2,-1 2 1,0-1-4,-2 0 4,0 1-1,3 2 0,-4 1-13,4 3 13,-2 0 0,1 0 2,0 0-18,2 6 21,-2 1-5,1 2 0,1 5-6,-1 2 6,-3 7 0,0 3 0,0 2-12,-1 4 12,5-2 0,-2 1 0,5 0 0,-1-1 0,2-2 0,5-1 0,3-1-14,0 0 11,0-4 3,1-1-1,11-4-14,0-3 10,1-4 3,1-2-7,2-4 2,-1-1 11,1-3-4,4 0 7,2 0 0,2-7-7,0-9 0,-4-2 0,-1-1 5,-3-5-1,-1-2 0,-3-1-2,0-3 9,-3 1-13,0 2 2,-1 1 0,-3 5 1,-3 3 4,-2 5 0,0 1 30,0 3-25,0 3 17,0 1-9,0 4-12,0 1 25,0 0-31,0 0 0,0 0-2,0 10-25,0 10 21,0 6 3,0 2 3,0 1-5,0-1 5,1-2 0,5 0-2,2-4 8,4-1-6,0-4 0,0-2 0,4-4 0,-1-2 0,1-5-4,3-3-15,-2-1-66,2 0-15,0 0-104</inkml:trace>
  <inkml:trace contextRef="#ctx0" brushRef="#br0" timeOffset="11952.1429">26793 1343 13,'0'0'82,"0"0"-40,0 0-6,0 0 53,0 0-42,0 0 14,0 0-15,24-15-35,-13 3 2,-2 0-13,4-3 0,1 0 1,3-3-1,0-2 0,-2 2-1,-3 2 9,-4 3-10,-2 5 2,-4 3 0,-2 4 20,0 1-1,0 0 12,0 0-31,0 0-18,0 6 7,0 10-9,0 4 20,-5 2 2,2-1-2,-1 0 0,4-3-1,0-2 8,0-3-8,2-1 1,6-3 0,-1-1 1,0-3-1,2-1-3,3-4-13,0 0-56,4 0-5,-5 0-131</inkml:trace>
  <inkml:trace contextRef="#ctx0" brushRef="#br0" timeOffset="12516.0031">27008 998 243,'0'0'90,"0"0"-36,0 0 42,0 0-96,0 0-3,0 0 2,0 0-35,0 0 20,-4 0-125,-2 0-107</inkml:trace>
  <inkml:trace contextRef="#ctx0" brushRef="#br0" timeOffset="14790.7438">25864 452 79,'0'0'66,"0"0"7,0 0-42,0 0 21,0 0-7,0 0-9,0-7 38,0 7-50,0-2-12,0 2-3,0 0-5,0 0-8,0 0-14,0 9 1,3 15 1,-2 12 21,-1 16-5,0 9 21,0 7-9,0 1-5,-1-6-7,-2-7 3,1-3 2,2-7-5,0 0 0,0-3 0,0-1 6,3-1-12,-1-2 6,-1-3 0,1-4 5,-2-2-5,0-3 0,0-2-1,0-4 1,0-2-12,0-7-75,1-8-79,2-4-66</inkml:trace>
  <inkml:trace contextRef="#ctx0" brushRef="#br0" timeOffset="15824.4542">27159 679 44,'0'0'107,"0"0"-32,0 0-50,0 0-25,0 0-7,0 0 0,9 16 1,4 0 12,4 7-6,0-1 23,3-1-21,2 2 9,-1-2-11,2 0 7,1-2-6,2 1 0,3-4-1,-1 1 3,-4-3 5,-3-2-13,-5-2 5,-4-3 0,-2-2 5,-4 0-5,-2-1 0,-1-1-5,-3 2 5,0 3-2,0 0-8,0 6 10,-2 4 36,-12 2-34,-6 2 31,-7 2 66,-1 2-99,-1-1 17,1 2-17,3-1 12,-1-2-7,4-1-5,4-2-11,4-2-17,5-1-85,4-2 20,5-8-28</inkml:trace>
  <inkml:trace contextRef="#ctx0" brushRef="#br0" timeOffset="17582.4139">25683 283 30,'0'0'36,"0"0"-24,0 0 3,0 0-9,0 0 11,0 0-16,-42-8-1,29 8 0,1 0 1,-1 0-2,-4 0 1,4 5 0,1 2-3,0 2 6,0-1-3,2 2 0,1-2 1,0 2 0,4-2-1,1 2 0,2-2-1,1 3 1,-2 0 0,3-1 5,0 1 0,0-1-5,0 3-2,1-3 2,8 2 16,-1-2-14,5 0 7,1-2 13,-1 2-19,1 0 17,-1 1-1,-6 1-12,-1 1 5,-6 2-12,0 2 0,0 1 44,-1 0-43,-14 0 23,2 3-24,-7 0 6,4-2 8,-2-3-14,6-9 0,3 1 5,3-5 1,6-1-11,0 1 5,0-3 0,0 0 9,0 0-7,0 0 2,0 0-4,0 0-8,0 0-2,6 0 7,3 0 3,-2 19-11,1 12 11,-7 16 0,-1 14-7,-7 6 18,-13 7 48,-4-5-16,5-6-36,6-8 21,4-12-25,6-7 1,3-7 6,0-6-6,0-2-4,1-6 0,8-5 7,3-4-25,4-6 5,10 0-86,4-16-29</inkml:trace>
  <inkml:trace contextRef="#ctx0" brushRef="#br0" timeOffset="18903.7946">27769 417 178,'0'0'63,"0"0"-5,0 0 5,0 0-49,0 0 4,0 0 28,-3-40-45,3 34 19,6 2-15,0-1 11,0 0-7,2 2-9,3 0 0,0 2-10,1-1 9,-2 2 1,1 0-1,-4 0-8,2 2 5,-3 6 4,0 5 0,-1-1-11,-2 4 2,-3 2 9,0 2 0,0 3-5,-12 1 5,-9 3 0,-2 0 0,-4 4 21,4 4-15,2-2-6,3 5 0,4-4 8,5 2-11,2-2 3,5-6 0,2-1-11,0-3 12,0-3-1,6-3 0,3-5 9,2-6-12,1-2 3,1-5 0,-1 0-3,0 0 4,-4 0-1,-4-2 7,-1-1 5,-3 2-7,0 1-1,0 0 1,0 0 26,0 0-31,0 0-20,0 4 17,-9 12-5,2 7 4,-1 5 4,3 0 0,1 5 0,4 5 3,0 1-3,0 0 16,-1 2-4,-2-5 15,-2-3-14,-1-3 6,0-3 6,0-1-23,1-4 0,-2-1 6,1-3-1,0-3-7,-1-4 0,0-2 0,1-3-3,-5-1 3,-2-1-28,-2-1-13,-5-1-122,2-2-71</inkml:trace>
  <inkml:trace contextRef="#ctx0" brushRef="#br0" timeOffset="19772.4">27968 1369 287,'0'0'59,"0"0"-37,0 0-22,0 0-3,0 0-61,0 0-62,0-28 18</inkml:trace>
  <inkml:trace contextRef="#ctx0" brushRef="#br0" timeOffset="22025.2076">28722 1772 210,'0'0'94,"0"0"12,0 0-8,0 0-91,0 0 12,0 0-5,2 0 5,-2 0-21,0 0 2,0 0-39,0-3-78,0-4-214</inkml:trace>
  <inkml:trace contextRef="#ctx0" brushRef="#br0" timeOffset="23814.285">29476 1266 63,'0'0'63,"0"0"-51,0 0 13,0 0 9,0 0-33,0 0 25,-8 12-5,8-9-14,0-1 20,0-2-27,0 0 0,0 0 2,9 0 12,8 0 5,1 0-3,-2-2-13,-7-3 15,0-2-16,-3 1 3,-2 0 2,-1 4-1,0-3-12,0 3 0,-3 2-7,0 0 7,0 0 6,0 0 0,0 0-6,0 0-21,-1 8 2,-7 10 23,-2 6 4,1-2 9,6 1-10,-1-2 6,2-3-2,2-4-5,0 0 0,0-6 0,0-2-1,2-1 0,4-5 2,4 0 0,9 0 33,4-9-32,-1-9-4,4-2-25,-7-1-68,-2 0 44,-3 3 2,-5 3 49,-3 5 13,-2 4-5,-1 1 44,-1 3 17,-2 2-33,0 0-9,0 0-27,5 0-22,1 8 19,6 7 6,1 0 1,-1 0 30,4 0-33,-4-3 21,1-1-19,-5-1 1,-2 1 10,-3 1-10,-1 0-4,-2 0 2,0 0-2,-2 0 0,-12 0 0,-3 0 5,-1-3-5,0-3-114</inkml:trace>
  <inkml:trace contextRef="#ctx0" brushRef="#br0" timeOffset="24030.4436">29658 1075 398,'0'0'4,"0"0"-4,0 0 4,0 0-4,0 0-86,0 0-127</inkml:trace>
  <inkml:trace contextRef="#ctx0" brushRef="#br0" timeOffset="24816.8476">30473 997 141,'0'0'45,"0"0"52,0 0-66,0 0-25,0 0 16,0 0-11,-109 78-9,76-31 27,0 2-23,5 1 25,2-2-17,13-4-10,10-5-3,3-1-1,0-5 0,13-3 15,5-6-5,2-7-10,5-7 1,5-8 6,3-2 19,4-5-22,0-16 11,-1-7-6,-3-9 3,-7-3-13,-7-4 1,-3-1 0,-9-3 11,-4-2-7,-3 1 3,0 0 14,-4 7-6,-5 7-16,-1 9 1,2 7 0,4 8-18,-3 7-4,2 4-46,-6 0-75,-1 15-48</inkml:trace>
  <inkml:trace contextRef="#ctx0" brushRef="#br0" timeOffset="25117.6567">30663 1449 318,'0'0'79,"0"0"-7,0 0 67,0 0-117,0 0 13,0 0-31,2 0 5,-2 0-9,0 0 0,0 0-61,0 0-14,0-3-222</inkml:trace>
  <inkml:trace contextRef="#ctx0" brushRef="#br0" timeOffset="26668.4559">30972 1084 132,'0'0'88,"0"0"-48,0 0 25,0 0-65,0 0-33,0 0 26,-11 62 8,1-19-1,-2 4 69,2-3-53,3-5 42,-1-4-38,3-5-2,0-4-12,5-4-6,-2-4 0,2-4 12,0-7-9,-1-1-3,1-5 0,0-1 12,0 0-4,0 0 11,1-10-15,6-8 9,1-1-13,0-4-12,-2 0-32,-2-1-73,2 0 46,-3 2 0,-2-1 28,2-1 41,2-3 0,-1 0 2,0-3 9,-1-1-6,1 1 31,0-2 11,1 6-30,-1 5 28,-2 6-6,-1 4 27,1 6 32,-2 1-88,1 3 28,1 1-36,-2 0 15,3 0-30,0 13 3,5 17 6,3 9-3,0 6 0,3 2 9,-5-2 0,5-4 2,-2-4 1,-2-5 0,8-5-3,-7-3 0,2-2 9,-4-9-10,-2-3 1,0-4 0,0-4 9,-4-2-8,3 0 9,4-2 31,3-14-36,1-5 33,1-6-37,-5-7 9,3-2 5,0-4-15,-4-2 0,0 1 3,-2 5 2,-4 6-5,2 5 0,-4 9 0,-1 3-20,0 3 20,0 6-33,0 1 2,0 2-82,0 1-43,-6 0-55</inkml:trace>
  <inkml:trace contextRef="#ctx0" brushRef="#br0" timeOffset="26922.3952">31544 1373 313,'0'0'111,"0"0"-48,0 0 56,0 0-75,0 0-39,0 0-4,0-6-1,0 1-32,0 0-65,0-1-230</inkml:trace>
  <inkml:trace contextRef="#ctx0" brushRef="#br0" timeOffset="30045.4331">31988 949 34,'0'0'123,"0"0"-26,0 0 7,0 0-60,0 0-31,0 0-13,0 0-21,-4 15 10,-7 12 11,1 11 1,-2 2 49,6 1-35,-1-2 10,2-4-16,2-2 0,1-4-9,2-1 0,0-3-1,-1-1-15,-1-4-38,-3-2-52,-1-7-49</inkml:trace>
  <inkml:trace contextRef="#ctx0" brushRef="#br0" timeOffset="30777.2906">31927 984 6,'0'0'104,"0"0"-32,0 0 21,0 0-43,0 0-12,0 0 49,30-94-59,-18 73 14,-1 0 5,3 2-40,3 2 4,-4 3-11,5 4 0,-2 2 3,0 4-3,3 4 0,-5 0-3,2 3 3,1 15-8,-8 9 6,-1 4-6,-7 4-8,-1 4 16,-4 0 0,-18 1 1,-8-1 5,-1-5-6,-5-7 0,9-7 4,10-6 2,4-7-4,13-3-2,0-2 2,0-2 8,0 0-11,0 0 1,0 0 0,0 0 5,15 0-5,4 0 0,5 6 0,-3 9-3,-4 5 0,-3 5-5,-5 4 8,-3-2-12,0 0 12,-6-5 0,1-2 2,-1-5-1,0-3-2,0-3 0,0-1 1,-10-2 8,-5 0 9,-1-5 3,-4 1 1,-2-2-7,4 0-14,-1 0 0,2-3-30,2-6 16,-2-2-89,4 1-83,5-1-66</inkml:trace>
  <inkml:trace contextRef="#ctx0" brushRef="#br0" timeOffset="31333.5429">32340 907 87,'0'0'89,"0"0"-27,0 0-15,0 0-12,0 0-35,0 0-25,0 13 16,-4 20 9,-11 8 39,0 6 23,1-1-40,-2-4 6,6-3-25,0-4 2,0-5 2,4-4-3,0-2-4,2-5 0,-3-2 9,2-2-13,1-5 4,-1 0-48,4-6-28,1-4-60</inkml:trace>
  <inkml:trace contextRef="#ctx0" brushRef="#br0" timeOffset="31681.2313">32358 886 28,'0'0'64,"0"0"1,0 0-6,0 0 5,0 0-61,0 0 2,50-8 16,-39 32-5,-3 10 8,-5 12 16,-3 5-39,0 2 54,0-2-40,0-6-13,0-7-1,0-3 5,0-9-6,0-2 0,0-4 4,0-5-3,0-3 1,0-3-2,3-1 0,-3-6-1,3-1-48,-3-1-53,0 0-55</inkml:trace>
  <inkml:trace contextRef="#ctx0" brushRef="#br0" timeOffset="31850.5209">32321 1175 142,'0'0'86,"0"0"-21,0 0-58,0 0-3,0 0 0,90-11-4,-67 11-1,-3 0-39,-5-1-121</inkml:trace>
  <inkml:trace contextRef="#ctx0" brushRef="#br0" timeOffset="32383.1477">32748 957 59,'0'0'101,"0"0"9,0 0-23,0 0-55,0 0-13,-34-79-19,15 70 2,-1 6-2,-3 1 0,5 2-3,0 0 3,2 12 0,3 7-10,4 4 4,4 8-6,5 2-1,0 5 11,6 2 0,11 0 2,3 0 0,0-4 9,-4-1-10,2-4 1,-6-4 0,1-1-4,-4-2 4,-1-4 0,-3-5 2,-5-2 5,0-5-14,0-2 5,-7-2 2,-11-1 71,-7-3-7,-6 0-21,-1 0-25,6 0-5,3 0-16,4-6 3,4-1-17,3 1-10,2-1-73,4 5-10,6-1-41</inkml:trace>
  <inkml:trace contextRef="#ctx0" brushRef="#br0" timeOffset="32837.6296">32916 977 109,'0'0'120,"0"0"13,0 0-56,0 0-7,0 0-51,0 0-15,0 0 3,42-25-6,-24 22-1,3 1 0,1 1 9,-1 1-16,-7 0 7,-3 0-3,-3 0-5,-5 0-128,-3 0-35,0 0-37</inkml:trace>
  <inkml:trace contextRef="#ctx0" brushRef="#br0" timeOffset="33038.17">32997 973 7,'0'0'91,"0"0"-44,-27 102 40,17-64-38,1-4-26,1 1-1,1-3-22,4-2 12,0-1-10,0-4 4,0-1-6,0 0 0,-2-1-41,1-2-71,-3-5-81</inkml:trace>
  <inkml:trace contextRef="#ctx0" brushRef="#br0" timeOffset="33238.7088">32867 1424 199,'0'0'89,"0"0"5,0 0-36,0 0-55,0 0 33,96-6-36,-68 2 4,-1 0-4,-8-1-1,-4 2-3,0 1-58,-6-1-69,-1-1-126</inkml:trace>
  <inkml:trace contextRef="#ctx0" brushRef="#br0" timeOffset="33809.0816">33419 1005 256,'0'0'112,"0"0"-72,0 0-19,0 0-21,0 0-9,0 0 2,-6-71 11,-10 65-4,-4 3 10,-4 3-10,-4 0 0,4 6-6,3 6 6,5 6-11,8 0 8,1 5 3,4 5-16,3 4 9,0 1 7,18 3 0,13 1 7,7-2-13,2-2 12,-6-3-5,-7-1 14,-9-5-3,-5-2-5,-7-2-7,-3-5 13,-3-3-13,0-1 1,-10-4 24,-10-2 26,1-1-16,0-1-12,-14 0-23,-4 2 27,-7 0-28,-2-1 1,3-1-6,2 1-8,7 1-18,1 0-82,12-3-100</inkml:trace>
  <inkml:trace contextRef="#ctx0" brushRef="#br0" timeOffset="39069.596">22215 2972 9,'0'0'70,"0"0"-36,0 0 6,0 0 5,0 0-23,91-75 19,-71 57-26,6-2 5,-1 0-2,-2 4-11,1 0-7,-4 1 0,-2 4 2,3-3-4,3 0 6,1-2-4,5-2 0,1 0 2,2-3-5,3-2 3,1-1 0,1 0 0,-2 0 3,-2 1-3,-6 4 0,2-1 1,-1 0-2,3 1 1,4-4 0,3-1-6,4-1 6,5-3 0,5-1 4,4-3 1,0 0-5,-2 1 0,-4 5 0,-8 3-4,-4 4 4,-5 1 0,-4 5 2,-1-2 2,-1 1-4,3-3 0,8-3 0,6-2-1,5-3 1,3-3 0,0-1-1,-2-1 1,-5 1 0,-4 3-3,-3 2 9,-3 4-8,-3 4 2,-4-1 0,0 4-3,-4 1 7,0 0-4,-2 3 0,-1 1 4,-1-1-8,-4 3 4,-3 0 0,-2 1-1,0 2 7,-4 0-6,-1 2 0,-2-2 3,-2 3-7,-2 0 4,-1-1 0,0 1 11,0 0-6,3 0 2,1 0-7,1-3 3,2-1-9,0 1 5,0 3 1,0-1 0,-5 1 0,-1-2 0,1 2 0,1 0 3,0-1-3,3-1 0,1 0 0,1 0-3,-4 1 3,-1 1 0,-3 0 0,0 0 9,0 0-9,0 0 0,0 0 0,-1 0 0,-10-5 4,1 0 2,-4-1-6,-3-1-21,-2-1 21,0 1 0,0-1 2,2 2 6,1 2-2,2-1-4,4 2-2,4 1 13,2 1-13,1 1 0,1 0 8,2-1-2,0 1-6,0 0 0,0 0-6,0 0-31,2 0 19,5 0 12,5 0 6,5 2 12,0 3-10,0 0 3,2 2-5,-2 1-3,-7-2 3,4 3 0,-4-1-2,-3-1-7,1 2 9,-8 0 0,0 3 2,0 1 13,0 5-6,-12 2 5,-7 4-13,-1 5 30,-1 3-31,0 2 12,-1 7-12,1 0-32,0 1-54,-1-5-112</inkml:trace>
  <inkml:trace contextRef="#ctx0" brushRef="#br0" timeOffset="41876.8385">21831 8860 0,'0'0'66,"0"0"-37,0 0 1,0 0-16,0 0 4,0 0 16,72-39-21,-54 30 30,5-3-16,2-2-22,3-1 10,6-3-15,6-2 1,8-2 3,6-3-3,1-3-1,1 3 2,-4-1 8,-3 5-11,-6 0 1,0 1 0,-4 4 3,-2 0-2,8-3-1,3 1 5,5-1 7,4-4-12,4 1 0,-1-3 10,1 1-6,3 2 0,-3-1-4,1 1 0,-11 4 6,-7 0-6,-3 1 0,-4-1 6,1-2 11,3-2-11,2-4 3,5-1 10,3-3-8,5-2-11,4-1 2,4-2 7,2 6 17,-1 0-24,-8 8 3,-3 1-3,-7 2 8,-5 5-14,-9 2 4,-4 2 0,-10 3 2,-9 2-2,-1 1 0,-4 1 0,-5 2 10,6-1-10,-5 1 0,-1-2 1,2 2 22,-2 0-13,0-2 21,0 2 25,0-1-51,0-1 12,0 1-17,0-1 0,0 1 1,0 1 1,0 0-2,0-2 3,0 2 6,0 0-10,0-1 1,0-2-17,-6 2 12,-3-3 5,1 3 0,-1-1-12,-2 1 7,0-1 3,-1-1-5,-1 0-4,2 2 8,2-2 3,2 1 0,4 2 0,0-1 5,3 1-5,0-2 0,0 1-16,0 1 9,0 0 7,4-2 0,7 2-3,-1 0 3,-2 0 0,2 0 0,-1 3-4,0 6-6,4 0 9,-2 2 1,-2-2 0,0-1 4,0-1-4,-5-3 0,-2 1-2,-2-5-5,0 3 7,0 0 0,0 1-6,-2 7 6,-5 3 0,-7 8 15,-4 5-15,-3 5-3,-4 4-54,1-2-64,8 0-31</inkml:trace>
  <inkml:trace contextRef="#ctx0" brushRef="#br0" timeOffset="43249.3492">24433 6702 205,'0'0'198,"0"0"-57,0 0-79,0 0-27,0 0 30,0 0-46,0-34-19,0 34 0,0 0-7,0 0-15,0 0-5,-4 0-94,1 11-55,1 3-62</inkml:trace>
  <inkml:trace contextRef="#ctx0" brushRef="#br0" timeOffset="43512.2855">24933 6655 197,'0'0'153,"0"0"-66,0 0 2,0 0-7,0 0-77,0 0 21,0-26-26,0 26 7,0 0-18,0 0 11,0 0-32,0 0-33,0 0-161,0 8 6</inkml:trace>
  <inkml:trace contextRef="#ctx0" brushRef="#br0" timeOffset="43766.2123">24757 7087 30,'0'0'156,"0"0"-107,0 0 63,0 0 1,0 0-53,0 0 1,0 7-45,0-5-5,0-2-11,0 0-8,0 0-43,0 0-162</inkml:trace>
  <inkml:trace contextRef="#ctx0" brushRef="#br0" timeOffset="46156.9688">25694 6363 104,'0'0'75,"0"0"-31,0 0 14,0 0 11,0 0-51,0 0-17,-8-39 31,1 33-31,-1 1 51,-3 1-52,0 1 7,-1-1-15,-3 3 4,-4 1 4,2 0 0,-3 0 3,-1 0-10,0 5 7,1 2 0,4 1-5,3 1 1,2 0 4,3 2 0,0 0-4,3 3-4,2-2 4,2 1 4,1 2-17,0-1 17,0 0 0,0 0 0,0 0 1,4 2-7,9 0 0,1 0 6,2-2 15,-1 0-15,2-4 3,-2 2-3,1-1 7,-6-1-7,0 1 0,-9-1 0,-1 4-14,0 0 11,-4 0 3,-10 0 20,-4 0-12,2-4-8,-2-1 1,0 0 9,3-4 0,3-4-10,0-1 6,6 0 7,5 0-3,1 0 5,0 0-15,0 0 0,0-3-2,0 0 2,10 1 0,2 2-4,0 0-9,0 13 11,3 12-16,-8 13 13,-2 4-9,-5 6 14,0 0 0,0 2 0,-2-5 11,2-6-17,0-6 6,0-6 0,0-2 2,6-4-2,2-3 0,-1-3 3,-1-2 6,5-2-9,2-2 0,5-3 1,7-4 18,10-2-19,2 0-25,0-2-79,-1-13-175</inkml:trace>
  <inkml:trace contextRef="#ctx0" brushRef="#br0" timeOffset="47043.7668">26020 6411 11,'0'0'107,"0"0"-86,0 0-17,0 0 1,0 0 6,0 0 49,4 92-17,-4-54-20,0 1 30,0 2-22,0 0-16,0 3 28,0 0-35,4-8 4,-1-2-12,0-2 5,-1-4-4,-2 2 7,0-8-8,0-2 4,0-7 4,0-6-16,0-1-27,0-6-103,0 0-45</inkml:trace>
  <inkml:trace contextRef="#ctx0" brushRef="#br0" timeOffset="48764.0015">26386 6375 117,'0'0'62,"0"0"14,0 0-22,0 0 6,0 0 3,0 0-59,0-12-8,0 12-4,1 15-18,4 7 26,-2 10 8,0 3 5,-1 3 27,-2 2-36,1 2 3,-1-3 12,2 0-16,-2-1 18,0-5-19,1-4-2,1-5 0,2-3 7,-1-6-9,-2 0 2,1-4 0,-1-5-2,-1-2 6,0-3-4,0-1 3,0 0 18,2 0-21,-2 0 9,0 0-8,1-10 24,2-6-25,-1-8 0,4-5 1,3-3 3,-3 1-5,3 0 1,0 9 0,1 4-4,-1 4 5,2 5-1,0 4 0,1 1-2,5 4-2,2 0-3,7 6-6,0 14 3,1 2 10,-2 4 0,-2 4 0,-4-3 1,-3 3-4,-5-6 3,-6-4-4,-4 1-8,-1-5 12,-4 3 0,-16-1 32,-9-2-18,-6-2 6,2-2-20,5-3 12,6-4-11,8-4-1,1-1-1,1 0-10,1-1-63,4-12-55,0 3-35</inkml:trace>
  <inkml:trace contextRef="#ctx0" brushRef="#br0" timeOffset="50214.5719">26884 6944 79,'0'0'0,"0"0"9,0 0 13,0 0 10,0 0 2,0 0 20,63 5-23,-57-5 29,6 0-29,0-5-21,0-4 17,4-2-25,-5 1-2,2-1 1,-1 2 10,-4 2-11,-1-1 0,-3 5 0,-4 3 5,0 0-5,2 0 0,-2 0-2,0 0-7,1 9-6,4 14-21,-2 8 36,1 8 37,-1 5-6,-1 3 11,-2 1 8,0-1-41,0-4 22,0-2-4,0-7-24,0-5 31,0-5-31,-2-3 7,-5-4 4,2-5 6,1-3-20,2-5 0,2-2 6,0-2 9,0 0-9,0-6 22,0-15-11,2-11-12,11-6-10,8-5-22,6-2-48,-3-2 30,3 5-91,-8 4-122</inkml:trace>
  <inkml:trace contextRef="#ctx0" brushRef="#br0" timeOffset="50546.7859">27159 6591 305,'0'0'90,"0"0"-33,0 0-48,0 0-17,0 0 8,0 0-87,0-7 29,0 19-46,1-1-46</inkml:trace>
  <inkml:trace contextRef="#ctx0" brushRef="#br0" timeOffset="51918.9692">27487 6420 56,'0'0'116,"0"0"-40,0 0-42,0 0-8,0 0-26,0 0-12,0-6 9,4 6-2,6 0 5,2 1 14,4 7-11,2 0 9,4-1 3,2 4-2,0-1-13,-5 2 0,2 2 0,0-1 2,-3 2 2,1 0-4,-3 1 0,-2-3 2,-2 0-4,0 0 2,-3-3 0,-3 1-1,0-4 1,-4-1 0,-1-1 0,-1-2-3,0 0 1,3-2 2,-3 1-1,0 1-9,0 0 10,0 3 0,0 1 23,-12 4-15,0 1 5,-4 4-7,-5 2 4,-3 5 19,-3 2-28,0 0 5,2 3-4,1 0 6,6-5-13,-1 2 5,4-4 0,0-3-6,6-2 6,3 1 0,3-3-2,1-4-3,2-1-22,0-5-51,0-1-96</inkml:trace>
  <inkml:trace contextRef="#ctx0" brushRef="#br0" timeOffset="53322.817">27984 6160 51,'0'0'102,"0"0"-42,0 0 21,0 0-43,0 0-8,0 0-5,0-14-11,0 8-14,7 0 3,5 0 12,6 0-10,3 0-5,0 1 0,0 2-4,1 3 4,-1 0 0,-1 0 0,-4 0-3,0 0-10,-7 0 13,-4 7 0,-2 3-6,-3 7-13,0 2 18,-11 8-11,-5 2 20,-6 2-8,1 2 14,-2 1-7,1-3 21,3-2-18,3-2-10,5-3 0,5-3 7,3 0-10,1-2 3,2-3 0,0-1 3,0-3 0,2-3-3,5-1 5,3-4 12,3-4-17,2 0 0,-2 0 0,-3 0-4,-1 0 6,-4-6-2,-4 0 9,-1 1 4,0 4-16,0-2 3,0 3 0,0 0 40,0 0-40,0 0-3,-3 7 0,-4 13-18,1 10 17,1 5 4,1 5 0,2 12 43,2-3-37,0 4 12,0-3 30,0-5-44,0-7 6,0-2-10,0-8 11,0-4 4,0-4-10,0-8-5,-4-3 8,-6-3 10,-1-3-18,-3-2 0,-5-1 13,-2 0-21,3 0 8,-2-7-48,2-5-51,3 1-247</inkml:trace>
  <inkml:trace contextRef="#ctx0" brushRef="#br0" timeOffset="54510.4618">28452 6780 5,'0'0'2,"0"0"15,0 0-16,0 0-1,0 0-7,0 0-2,8-20 0,-8 20 9,-3 11 0,-2 5 0</inkml:trace>
  <inkml:trace contextRef="#ctx0" brushRef="#br0" timeOffset="54880.2927">28612 7010 304,'0'0'93,"0"0"17,0 0-47,0 0-27,0 0-27,0 0 3,0-12-18,2 9 6,14 0 0,3 0-6,4 0 6,2 2-29,-3 1-19,-5 0-74,-5 0-8,-5 6-46</inkml:trace>
  <inkml:trace contextRef="#ctx0" brushRef="#br0" timeOffset="56045.5039">29282 7257 182,'0'0'206,"0"0"-181,0 0 42,0 0 11,0 0-56,0 0 13,3 5-35,-3-7-6,0-6 4,0 4-107,0-2-42,0 2-105</inkml:trace>
  <inkml:trace contextRef="#ctx0" brushRef="#br0" timeOffset="78524.0263">28473 6822 13,'0'0'16,"0"0"-6,0 0 19,0 0-8,0 0 29,0 0-8,0 1-19,0-1 2,2 0-17,10 0 25,5-10-14,3-2-14,1 0-1,0-1-4,-5 0 1,-1 0 2,-3 2 2,-3 0-4,0 4 2,-3 0 9,-3 0-14,-3 4 4,1 1-2,-1 0 77,0 2-38,0-1-13,0 1-26,0 0-6,0 0 6,0 0-22,0 5-9,0 12 28,-3 6 3,-3 4 0,5-4 0,-2 0 5,3-2-10,0-1 0,0-3 5,10-4 3,1 0-2,4 0-1,1-4 2,5-3 14,1-2-16,1-4 0,2 0 2,-1 0 13,-3-4-13,-5-10-1,1 0 9,-5 0 1,-2-3-11,2 1 0,-4-4 4,2-1-2,2-2-2,-2 2 0,1 3-1,-2 5 8,-3 3-7,-3 7 0,-3 1 1,1 2 49,-1 0-35,0 0-6,0 0-9,3 0-12,3 0 5,6 2 2,0 8 5,0 0-8,3 2 8,-5 2 0,4 2-4,-4 1 10,2 1-6,5 3 0,-5-5 6,1-3 6,-6-5-12,-5-4 0,-1-3-7,-1 2 4,0-1-1,0 2-2,-12 2 12,-10 4 3,-5-3-9,-6-1-105,2-6-120</inkml:trace>
  <inkml:trace contextRef="#ctx0" brushRef="#br0" timeOffset="78755.8345">28727 6485 410,'0'0'96,"0"0"-78,0 0-7,0 0-11,0 0-57,0 0-113,-12-21-126</inkml:trace>
  <inkml:trace contextRef="#ctx0" brushRef="#br0" timeOffset="79905.7937">29986 6468 122,'0'0'60,"0"0"34,0 0-31,0 0-28,0 0 31,0 0-56,-15-32 2,8 32-2,-2 0-8,-6 0-3,-3 11 1,-6 12-3,0 4-8,0 3 11,5 5 0,3-1-4,2 2 4,4 0-1,4 2 1,4-5-8,2-1-2,0-5 10,15-6 0,6-4-1,4-5 18,5-6-17,2-6 0,2 0 15,0 0 3,-1-17-11,0-1 10,-5-7 22,-4-4-39,-6-3 27,-5-2 2,-3-3-27,-3 3 30,-1-3-27,-6 1-5,0 0 3,0 2 7,0 2-10,-6 4 0,-6 10 0,0 4-11,-1 5 11,-1 6-8,-4 3-27,-1 0-153,-7 16-13</inkml:trace>
  <inkml:trace contextRef="#ctx0" brushRef="#br0" timeOffset="80205.5449">30422 6773 324,'0'0'145,"0"0"-82,0 0-5,0 0-58,0 0 20,0 0-29,1-4 9,-1 3-49,0 1-33,0 0-137</inkml:trace>
  <inkml:trace contextRef="#ctx0" brushRef="#br0" timeOffset="80830.2759">30553 6435 159,'0'0'89,"0"0"-25,0 0-64,0 0-18,0 0 12,0 0 6,2 92 14,-2-56 8,0-3-6,-2-1 20,-1 0-30,2-3-5,1-1 6,0-1 4,0-5-11,0-1 0,0-4-23,0-5 2,0-5-37,0-2-27,0-5-34</inkml:trace>
  <inkml:trace contextRef="#ctx0" brushRef="#br0" timeOffset="81325.1685">30534 6491 88,'0'0'71,"0"0"6,0 0-20,0 0-6,0 0 18,0 0-32,7-47-21,-1 47-16,3 9-26,0 12 26,6 7-1,-4 3-5,0 2 3,6 2 3,-3-2 0,2 0 2,3-3 2,-2 0-4,2-1 0,-2-2 5,0-5-4,-2-4-1,1-7 0,-2-4 5,-5-5 1,1-2-6,-5 0 25,2 0-10,1 0 72,-4-15-42,8-6-36,1-5 19,-1-2-19,3-4-9,-4 0 0,-1-4 17,0 4-17,-5-2 0,0 2 1,-5 4-3,0 4 10,0 5-8,0 3 0,-7 4-8,3 5 7,-3 2-46,5 2-20,-1 3 26,2 0-89,-4 0-76,-4 8 56</inkml:trace>
  <inkml:trace contextRef="#ctx0" brushRef="#br0" timeOffset="81594.7324">31056 6807 428,'0'0'30,"0"0"70,0 0-57,0 0-27,0 0-16,0 0-11,2-3-19,-2-6-101,0 4-82</inkml:trace>
  <inkml:trace contextRef="#ctx0" brushRef="#br0" timeOffset="87848.7838">32124 1748 93,'0'0'60,"0"0"15,0 0-21,0 0 7,0 0-45,0 0 32,0 0 21,5-24-54,-5 20 18,0-1-33,0 2 15,-5 0-19,-1 0 4,-7 1 0,1-1-3,-5 3-11,1 0-4,-2 0 14,5 0-3,-4 0-4,-1 0 11,2 5 0,1 1-11,2-3-16,5 2 21,2 0-1,2 1-13,0 4 7,4 0 10,0 2 3,0 2-10,0 1 5,0-1 5,4 6-7,3-2 10,2 0-9,-2 0 6,4-2 0,-2 2 0,4 1 0,-7-2 0,3 3-2,-3-6 10,-3 0-15,3-2 7,-6-3 0,0-1-14,0-1 0,-9-1 14,-7 2 38,-5-3-22,3 0 10,-3 0-19,8-5-3,4 0 18,3 0-16,0 0-3,1 0 0,4 0-3,1-7-1,0 0-58,1-2-16,5 0 62,0 0-15,3 1 28,1 4-1,1 1-3,0 2-1,-1 1 3,3 0 2,1 0-5,-2 0 5,-3 0 0,-5 0-3,-1 0-2,-3 0 4,0 0-8,0 0-19,0 0 27,-3 0-11,-7 8 12,-5-2 7,-5-1 9,3 1-12,0 0-4,4-3 4,1 0-4,1 0 1,0-3 0,1 2-1,1-1 1,2 1-3,1-1 2,0 0-10,3-1-2,-1 0 12,-1 2 0,3-2-6,1 0-2,-3 0 3,1 0 3,0 0-15,0 0 16,3 0-5,0-2 6,-2 1 1,-1 1 3,2 0-8,1 0 2,0 0-6,0 0 1,-2 0 3,1 0 4,1-1 2,-2-1 7,1 2-9,1-1 6,0 1-3,0 0-5,0 0 2,7 0 0,8 0 6,5 0 2,2 0-9,-2 0 1,3 0 0,0 0-1,-1 0 5,2 0-4,1 0 12,4-2-3,-3-1-9,6 0 0,-2-2 4,-4 1 4,1 0-8,-9-3 1,-1 0 55,-4 0-36,5-1-12,-4-1-8,0-2 14,-3 1-9,-4-2-5,2-2 4,-3 1 25,0-1-19,-3 0-2,-1 3 7,-2 0 0,0 2 5,0 3-20,0 0 0,-3 3-17,-5 0 14,2 1-9,-4 1 11,2 1-22,1 0 16,-4 0 6,3 0 1,0 3-11,-1 3 8,4 1 3,-3 1-2,2 1-6,1 3 7,1 0-9,0 3 2,4 3-3,0-1 3,-1 2 8,1-3-7,0-1-4,0-2 11,1-7 0,9 3 5,-3-2 0,5 0-2,3 1 2,1-5 0,5-1 4,5-2-10,2 0 2,3 0 8,-1-10 16,-5-7-23,-2 0 23,-5-5 28,0-7-41,-2-1 30,2-3-22,-4 0-16,-1 0 36,-6 1-40,1-1 8,-2 3 16,-1 0-14,0-1-10,-3 3 13,1 4-5,-2 4 17,-1 5-22,0 5 5,0 5 9,0 4-9,0 1-16,0 0 4,0 5-24,0 17 22,-6 13 5,-4 10 1,1 0 0,3-1 4,4-2-8,2-6 4,0-3 0,0-3-8,8-5 9,5-5-1,-2-3 0,1-5 8,-2-3-9,-1-3 1,5-4 0,3-2-20,4 0 13,0-4-85,1-5-75,-5-1-127</inkml:trace>
  <inkml:trace contextRef="#ctx0" brushRef="#br0" timeOffset="88227.7312">32452 1808 214,'0'0'106,"0"0"-39,0 0 11,0 0-76,0 0-1,0 0-2,87-15 3,-44 9-2,4 3 0,-4 0 11,-8 0-11,-5 2 0,-4-1 1,-7 1-8,-3-1 7,-3 2-71,-8 0-53,-5 0-71</inkml:trace>
  <inkml:trace contextRef="#ctx0" brushRef="#br0" timeOffset="89769.5202">31557 6491 120,'0'0'151,"0"0"-53,0 0-47,0 0-1,0 0-50,0 0-25,0 6 14,0 12-22,0 6 33,0 0 28,0 2-16,0-2-10,1-2-2,3 0 2,-1-1-5,0-2 9,-2 1-6,1 1 2,-1 0-2,1-3-49,-2-6-126</inkml:trace>
  <inkml:trace contextRef="#ctx0" brushRef="#br0" timeOffset="90449.2801">31581 6457 155,'0'0'112,"0"0"-42,0 0-15,0 0-14,0 0-15,0 0 23,36-44-48,-21 39 14,-1 2-15,2 2 8,-4 1-16,-1 0-1,0 1 8,1 11-10,-2 5 4,-1 1 7,-4 0-2,-4 0-13,-1 1 8,-1 2 2,-14-1 5,-9-2 7,-3-1-2,-1-4 11,0-2-16,5-2 1,2-3-4,12-2-17,2-2-29,7-2 47,0 0-29,0 0 18,13 0-5,5 0 17,6 0-2,0 0-2,-2 0 4,-5 3-11,-3 8 12,2 2 0,-3 0-1,-1 2-5,-2-1 2,-1-4 2,-4 1-2,-4-2-3,-1-3 7,0 2-1,0-1-4,-1 2 10,-11 0 16,0 2 13,0-4-25,-3 1 21,3-2-27,-3-2 0,2 2-3,-2-2-61,1-4-10,2 0-98</inkml:trace>
  <inkml:trace contextRef="#ctx0" brushRef="#br0" timeOffset="92977.8502">32081 6611 78,'0'0'71,"0"0"-22,0 0 9,0 0-34,0 0-9,0 0 14,-24-38 18,19 34-11,1 1 51,-3 0-70,-2 2 16,6 1-33,-5 0-6,-7 0-6,2 13 12,-10 2 0,3 3-11,3 3 11,1 0 0,4 0 0,3-1-7,0 1-5,5-3 11,4-2 1,0 0-23,0-4 19,6-3 4,5-3 0,4-3 15,2-3-17,-1 0 2,3-2 0,1-11-5,-4-5 7,0-2-2,0 1 0,-2-1-11,-2 2 4,-2 0 7,-5 7 0,-2 4 8,-3 0-2,0 3 6,0 1 11,0 2-10,0 1-10,0 0-3,0 0-17,0 1 12,0 14-12,0 2 17,-3 2 0,1 1-1,2-3-9,0-1 9,0-2 1,0-4 1,5 1 2,1-4-3,5-1 8,2-3 9,2-3-17,6 0 0,0 0 0,3-9-4,-3-6 4,-5-3 0,3 0-5,-1-5 11,0 1-13,3-5 7,-7 1-6,0 4 1,-6 2 5,-2 8 0,-3 0 11,-3 6-2,3 4 14,-3 1-13,0 1-4,3 0-12,-2 0 3,5 5-15,0 9 10,3 4-3,1 2 10,0 0 1,-1-2 0,-2 0-6,2-2 6,-3 3 0,-2-3-2,1 1 8,-3-1-12,-2 2 0,0-3 6,0-2-12,0-5 17,0-3-5,-4 1 0,-2 0 18,-3-2-18,-2 1 0,-1-3 1,-2-1 15,4-1-10,-2 0-6,0 0 0,1 0 0,1 0-5,3-3 2,1 0-5,6 3-5,0 0 13,0 0-20,0 0 8,0 0-77,6 0 39,5 0 50,3 0 0,5 0 9,3 0-9,0 0 2,0-3 1,0-6-3,1-5 0,4-2-1,0-2 10,1-2-12,-4 0 3,-2 1 0,-6-2 5,-1 0 3,-1 0-8,-7 4 0,-1 5 13,-5 5 3,-1 4 35,0-2-18,0 4 1,0 1-34,0 0 0,0 0-5,0 0-16,0 4 0,-4 12 11,-2 5 10,0 1 5,2-1-4,1-2 5,1 1-6,2-5 8,0-1-9,0-2 1,0-1 0,0-4 8,5 0-3,4-3 3,-3-1 7,7-3-3,2 0-7,4-7-5,5-7 0,3-3 3,-1-3-3,-3 1-17,1-2 10,-5 1-48,-6 5 29,-3 3 23,-7 6 3,-1 3 51,-2 3 13,0 0-13,0 0-51,0 0-4,2 0-1,4 7-19,2 8 24,1 5 2,-3 1-2,1 3 14,-2 1 13,-1-4-16,-2-2-11,-1-1 0,-1 0 0,0-3 0,0 0 2,-10-1-2,-10 1 11,-5-2-11,-5-2-55,1-7-117</inkml:trace>
  <inkml:trace contextRef="#ctx0" brushRef="#br0" timeOffset="93194.0122">32694 6484 582,'0'0'11,"0"0"30,0 0-41,0 0-3,0 0-11,0 0-71,-12-17-81,9 17-156</inkml:trace>
  <inkml:trace contextRef="#ctx0" brushRef="#br0" timeOffset="96371.3013">31656 7200 32,'0'0'103,"0"0"-63,0 0-4,0 0 10,0 0 22,0 0-66,0 0 40,7-24 23,-7 20-40,0 1 28,0-1-39,0 0-9,0-1 11,0 2-10,0 1-6,0 1 0,0-2-4,-4 0-1,-1 2-5,-1-1 10,-3 1-5,-1 1 5,-1 0 0,-4 0 0,-1 0-30,0 1 24,3 5 6,2 2-7,2 1-7,3-1 14,0 2 0,0 2-7,5 0-5,-1 0 7,2 1 5,0 1-9,0 0-8,0-1 22,3 0-5,9 1 0,1 1 6,2 0-9,-1-1 3,3-1 0,0 1 7,1-1-4,-5 1 4,1-2-7,-5-2 5,0 1-14,-2-2 9,-4 2 0,-3-1-6,0 1 6,0-3 0,0 1-4,-10-4 6,-2 1-2,-5-3 28,1-1-21,-2-2 16,3 0-20,-1 0-3,2 0 10,2 0-2,3-3-13,3-2 5,2 2 0,1 0-1,1 1 2,2 0-1,0 2 0,0-2-4,0 2 4,0 0-3,0 0 2,8 0-11,5 0 12,8 0 0,1 0-3,1 0 12,-1 0-12,-1 2 3,0 0 0,-1-2-1,-1 0 2,6 0-1,-2 0 2,-1 0 10,-1 0-15,-3-5 3,4-1 0,0-2 5,-3-1 0,3-1-5,-1-3 21,-5 2-8,6-4-13,-7 0 0,-4-1 9,-1 1-11,-4 2 2,1 1 0,-3 1-1,-4 4 2,0-1-1,0 4 0,0-1-16,-8 3 7,2 2 9,-7 0 0,-2 0-14,0 8 6,0 7 8,0 3-5,3 3-14,2 0 14,-1 1 5,8-1 0,3-5-15,0 0 12,0-2 3,3-3-1,8-2 10,0-5-11,3 1 2,5-2 0,0-1 40,4-2-37,3 0 9,-1 0 8,0-2-3,-2-7-17,-4-1 0,2-4 3,-8 0 15,1-3-15,-1 0 5,-7-5-5,-1-2 15,-1-1-21,2-6 3,-3 2 0,0-3 5,-1-1 2,-2 0-3,0 3-4,0 0 21,0 5-15,0 6 9,0 5-3,0 7 27,0 2-38,0 5 11,0 0-12,0 0-12,0 5 11,0 17-24,0 17 19,0 8-5,0 6 11,0-1 0,0-3 9,0-6 3,0-6-16,4-6 4,5-7 0,4-5 1,1-5 5,-1-3-6,4-5 0,4-3-22,1-2 0,4-1-30,-1 0-108,-3-16-205</inkml:trace>
  <inkml:trace contextRef="#ctx0" brushRef="#br0" timeOffset="96772.3212">32009 7227 174,'0'0'113,"0"0"-113,0 0 17,0 0-17,101-2 0,-59-2 0,3 0 16,1-3 0,-1 1-16,-2 1 0,-7 0 11,-3 0-15,-3 1 4,-3 4-7,-4-2-20,-7 2-122,-12 0 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4:58:00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25753 1834,'23'0,"-23"-23,24 23,-1 0,1 0,-1 23,1-23,23 0,-24 0,24 0,1 0,22 0,1 0,-1 24,24-24,-23 0,46 0,-23 0,24 0,0 0,-1 0,1 0,-1 0,1 0,23 0,-23 0,23 0,0 23,-23-23,23 0,0 0,-24 24,142-24,-141 0,-24 0,0 23,0-23,0 0,-23 0,46 24,-46-24,-24 0,0 0,0 0,-24 0,1 0,23 23,-24-23,1 0,-1 0,-23 24</inkml:trace>
  <inkml:trace contextRef="#ctx0" brushRef="#br0" timeOffset="2273.2431">27564 7643,'23'0,"-23"-23,24 23,-1 0,1 0,-1-24,1 24,-1 0,24 0,0 0,0 0,24 0,0 0,-1 0,24 0,0 0,0 0,0 0,24 0,-24 24,24-24,-1 23,1-23,23 0,-23 24,23-24,0 23,23-23,1 24,0-24,-1 0,1 0,0 23,-1-23,-23 24,24-1,-24-23,-23 24,23-24,-24 23,1 1,-24-24,0 23,-23-23,-1 24,1-1,-24-23,-24 24,1-24,-1 23,-46-23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2:07:52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6367 1349 116,'0'0'52,"0"0"4,0 0-3,0 0-3,0 0 12,0 0-1,0 0-18,0 0-14,0 0 12,0 0-10,0-29-16,0 29-11,0 0-4,0 0-4,0 0-3,11 0 0,5-4 7,5 3 0,4-4 1,2 2-2,0 1 2,3 1-1,-2-1 1,-1 2-2,-6 0-5,0 0-9,-9 0-11,0 0-31,-6 0-26,-2 3-28,-2 4-61</inkml:trace>
  <inkml:trace contextRef="#ctx0" brushRef="#br0" timeOffset="385.45">6582 1362 10,'0'0'6,"0"0"48,0 0-2,0 100 7,0-59-30,0 2 6,-3 1-3,1-2-17,1-3-6,1-1 24,0-5-8,0-1-19,0-2 0,0-3-2,0 0-3,0-2 2,0-2 0,0-3-3,-4-4-39,1-4-35,-3-5-54</inkml:trace>
  <inkml:trace contextRef="#ctx0" brushRef="#br0" timeOffset="632.7692">6445 2035 123,'0'0'81,"0"0"-63,0 0 31,0 0-7,0 0 16,0 0 0,73 0-26,-54 0-18,4 0-7,-1-4-3,1 1-4,-1 0-20,2 2-91,-4 1-46,-6-2-41</inkml:trace>
  <inkml:trace contextRef="#ctx0" brushRef="#br0" timeOffset="1450.6045">6909 1959 118,'0'0'12,"0"0"-7,0 0-3,0 0 8,0 0 17,0 0-1,46-8-19,-28-3-3,1-3 2,-1-6-1,-1-6-2,0-4-2,-6-4 2,4-4 0,-5-2 1,-4-3 1,-1 1 2,-5 1 30,0 2-13,0 2 12,0 0-4,-5 2 36,1 2-32,1 2-30,0 9-5,1 6 12,2 8 0,0 5 18,-1 1-2,1 2-14,0 0-15,-2 0-2,2 9-11,0 24-10,-1 15 23,-2 17 8,0 7 0,2 5 6,-1 0 2,2-3-4,0-5 17,0-7-8,0-5-10,6-3-3,6 2-6,0-2-1,-2-2-1,2 0 0,-1-6 0,-4-5 1,-1-6-1,-3-8 0,0-11 2,-3-6 1,0-8-2,0-2 5,0 0 12,-6-9-5,-10-9-13,-1-3-7,1-2-1,5-2 4,1 3 1,4 1 2,3 1-2,0 3 1,3-1 0,0 3 0,12-6-4,12 1-3,7-1 6,2 2 3,-3 4-1,-6 3-2,-5 4-23,-7 2-20,0 4-32,-3 2-62,-3 0-112</inkml:trace>
  <inkml:trace contextRef="#ctx0" brushRef="#br0" timeOffset="2406.4891">8493 1323 62,'0'0'206,"0"0"-100,0 0-19,0 0-3,0 0-33,0 0-8,-10-28-5,10 28-15,0 0-23,0 0-3,-3 24-14,-3 14 8,0 13 8,0 5 0,0-3 1,3 2 0,3-7 1,0-1-1,0-5 0,0-2 2,3 1-2,-2-3 0,1-4 1,-2 0 0,0-6-1,0-1-9,0-3-40,0-4-49,3-8-87,6-10-87</inkml:trace>
  <inkml:trace contextRef="#ctx0" brushRef="#br0" timeOffset="2992.4772">8781 1340 257,'0'0'73,"0"0"-21,0 0-52,0 0-20,0 0 20,0 98 26,0-56 13,0 2-11,0-5-15,5-1-3,6-4-5,3-1-1,2-4 22,4-4-19,8-5 13,4-5-9,2-5-8,4-7 4,0-3 2,-2 0-9,-2-13 13,-3-6-13,-2-7 0,-7-1-4,-8-2 1,-7-1 0,-5-2 5,-2 3-2,0 0 0,-5 2 4,-4 3-3,3 4-1,1 4-8,4 3-28,-1 6-61,2 6-68</inkml:trace>
  <inkml:trace contextRef="#ctx0" brushRef="#br0" timeOffset="3377.9113">9027 1480 95,'0'0'141,"0"0"-77,0 0 32,0 0-40,0 0-33,0 0-23,-4 6-19,4 23 19,0 8 0,-2 7 47,1 3-12,-1-1-17,-1-2-1,3-3 20,0-4-27,0-4-8,0 0 4,0-6-5,0-1 0,0-5-1,2-1-16,-1-5-42,1-6-68,1-3-60</inkml:trace>
  <inkml:trace contextRef="#ctx0" brushRef="#br0" timeOffset="4057.6679">9318 1506 212,'0'0'97,"0"0"-46,0 0 8,0 0-43,0 0-16,0 0 0,0-7-14,9 7 7,12 0 7,3 8 5,6 1-2,1 2-2,4 1-1,0 0 0,-1 2 0,-4-3 0,-7 0-1,-5-1 1,-8 0-2,-3-3-3,-4-1-1,-1 0 6,-1 0 4,-1 0-3,0 2 2,0 1 13,0 3-4,0 2 12,-8 4-15,0 1-2,-2 1 15,-1 4-4,-2-1-4,-2 2 1,-3 1 23,0-4-28,3 0-3,-1-4-1,1 1-1,3-4-4,-1-2 0,5 1-1,3-3 0,2-4-2,3-3-30,0-2-64,0-2-60,5 0-52</inkml:trace>
  <inkml:trace contextRef="#ctx0" brushRef="#br0" timeOffset="5498.6635">10647 1659 156,'0'0'105,"0"0"-59,0 0-25,0 0-21,0 0-2,0 0-5,-1 2 7,1 4 5,0-3-4,0 0-1,3 0 1,3-3 0,6 0 4,1 0 0,2 0-3,2-6 9,-4-6-11,0-2-7,-5-1 6,1 3-2,-4 2 1,0 0 2,-2 6 0,-3 1 0,0 3 7,0 0 26,0 0-33,0 3-3,0 12-9,0 7 9,-3 3 3,3-3-2,0 1 1,0-3 1,0-4-1,0-3-2,6-2 2,3-4 0,-1 0 1,8-6 0,1-1 3,7 0-3,5-9-1,3-12-25,-1-2-11,-3-4 5,-2-1 26,-4 1 6,-7 1 4,0 5-2,-6 4 10,-3 7-6,-5 4 55,1 4-1,-2 2 0,0 0-38,1 0-22,4 2-26,7 11 14,0 5 9,4 0 6,1 2 4,0 0 8,3-2 6,4-2-3,-2-2 8,-1 1-5,-6-3-21,-6 0 5,-6-2-5,-3 1 3,0-1-1,-9 3 3,-18 0-5,-4-4-57,-2-6-98,0-3-139</inkml:trace>
  <inkml:trace contextRef="#ctx0" brushRef="#br0" timeOffset="5714.8313">10862 1391 507,'0'0'8,"0"0"-15,0 0 7,0 0-29,0 0-48,0 0-25,2-18-60</inkml:trace>
  <inkml:trace contextRef="#ctx0" brushRef="#br0" timeOffset="7983.0511">12453 1209 107,'0'0'125,"0"0"-39,0 0-33,0 0-42,0 0-11,0 0-11,0 5-8,0 14 19,0 7 16,0 6 10,0 0-7,0 5-8,0-3-5,0 0-3,0-3-3,12-1 0,1-2 2,2-1 0,0-2-2,3-1 0,-3-5 0,1 1 2,-1-2-2,0-4 1,0-5 0,0-5 3,1-2 1,1-2 0,-1 0 0,5-8 0,1-10 9,1-6-8,2-4 0,-4-7 2,0-5-8,-6-1 1,-3-5 7,0 3 3,-6-1 14,-3 0-11,-3 4-11,0 5 3,0 4 2,0 7-3,-2 3 1,1 7 1,-2 6-4,3 5 7,-2 3-5,1 0-5,1 0-4,-2 7-13,1 21-7,-1 12 24,-1 12 0,-1 2 4,1-1 1,-2-5 1,4-5 0,-2-6 0,3-5-3,0-6-2,0-5-1,0-3 0,0-2 2,0-3-2,0-4 2,0-3-2,0-3 0,0-3 1,0 0 4,0 0 5,0-3 10,1-15-1,5-8-19,5-2-1,1-4-3,4-1-3,-1 6-3,3 5-9,-2 5 10,1 8-4,-1 6 7,2 3 6,-3 0-10,4 16-2,1 7 5,1 0 7,1-1-2,-1 1 2,-2-4-1,1-2 2,-4-2-2,2-3 2,-4-3 2,0-4-2,-3-4 4,5-1 0,2 0 2,3-14-3,1-4 7,-2-3-11,-4 0 0,-5-1-3,-4-2 2,-6 1 1,1 3 0,-2 6 1,0 4-1,0 4 5,0 4 15,-2 2-6,-3 0-14,0 11-15,2 14 10,0-1 0,3 0 4,0-2-1,12-4 2,9-3 1,3-4-1,0-4 3,0-2 0,1-5-3,0 0-10,1 0-25,-4 0-95,-7 0-102</inkml:trace>
  <inkml:trace contextRef="#ctx0" brushRef="#br0" timeOffset="8606.8423">12320 1410 111,'0'0'166,"0"0"-126,0 0-33,0 0-4,0 0 0,88-26 9,-52 18 22,4-1-8,5-1-5,1-1-9,2 1-12,-3-1 0,-4 4-33,-9 2-55,-13 4-72</inkml:trace>
  <inkml:trace contextRef="#ctx0" brushRef="#br0" timeOffset="17278.9141">15532 1023 175,'0'0'68,"0"0"-5,0 0-22,0 0 16,0 0-12,0 0 13,0 0-27,-36-53-4,32 49-9,-1 0 0,-1 1-5,-2 1-9,0 1-4,-3 1-1,-2 0-3,0 0 2,-2 6-1,1 3 3,-1 5-1,-1 4-2,-5 5 2,2 5-1,-4 4 1,3 7 0,1 4-2,3 10 2,7 3 0,6-2 2,3-1-2,0-8 2,5-6-2,10-8-1,3-4 0,4-9 1,-1-5 1,4-4-1,1-5 1,0-4 0,3 0 2,4-7 0,4-12 2,2-9 1,-1-5-4,-5-4 6,-9-7 1,-4-3-2,-14-1 2,-6-2 10,0 0 8,-9 1-4,-14 1-9,-3 1 2,-2 2-3,0 4-9,3 7 2,2 8 0,8 8-5,2 6 0,2 6-5,0 4-23,-4 2-34,-5 5-26,1 19-46,-3 2-16,4 1-101</inkml:trace>
  <inkml:trace contextRef="#ctx0" brushRef="#br0" timeOffset="17610.6166">15279 1238 148,'0'0'25,"0"0"-17,0 0 14,0 0-6,0 0 14,98 48-10,-79-21 10,-2 0 3,1 2-13,-2-4-8,-1 1-4,1-2-3,-2 0 0,2-4-4,-1-2 0,1-3-1,1-5-13,1-4-20,0-6-36,4 0-122</inkml:trace>
  <inkml:trace contextRef="#ctx0" brushRef="#br0" timeOffset="18181.036">15874 1334 261,'0'0'51,"0"0"-51,0 0-7,0 0 7,0 0 9,0 0 4,-1 74-4,1-56 7,4-3-2,3-2-5,1 0-3,1-5-5,2 2-1,0-4 3,1-3 2,3-1-1,0-2-1,3 0 6,1 0-6,-2-8 5,-1-7-6,-3-2-2,-5-1 0,-2-2 4,-3 2-3,-3 5 7,0 4 19,0 4 33,0 5 9,0 0-39,0 0-30,0 3-14,0 14 2,0 2 10,0 4 2,9-2-3,3-2 2,4 0-3,1-4 2,3-3-5,1 0 3,0-6-30,3-3-81,-2-3-91</inkml:trace>
  <inkml:trace contextRef="#ctx0" brushRef="#br0" timeOffset="19553.3508">16566 1302 73,'0'0'80,"0"0"-21,0 0 2,0 0-17,0 0-24,0 0 5,-58-26-6,40 26-6,-2 13-9,-3 11-2,-3 6 5,3 3-1,1-3 2,6-3 0,7-3-5,5-6 1,4-1-4,0-5-1,0-3 0,9-3 1,3-3 1,1-1-1,4-2-11,2 0-7,2-8 1,0-5-21,-2-1-6,-3-1 10,-4 0 13,-4 0 21,-3-1 2,-5 3 4,0 1 28,0 3 12,0 3 9,0 2 4,-2-1-15,-1 4-21,0 1 8,-2 0-30,1 7-1,-2 8-12,3 3 9,3 0-3,0-4 0,0-2-1,3-1 7,6-2 0,3-3 1,3-2-1,1-4 1,5 0-1,1 0-6,-2 0-4,-2-4-12,-3-4 13,-2 1 8,-4-2-2,0-1 5,1 0-2,-2-1 4,-1-1 0,2 3 7,0 0-7,0 3-3,-1 5 4,0 1-5,0 0-2,0 0-3,1 4 5,-1 8 2,0 0 0,-1 0-1,0-1 0,0-1 4,-1 0-2,-2-3 0,1 1-1,-4-4 3,-1-1-3,0-1 2,2-1 3,-2-1-2,1 0 4,1 0 9,1-6 21,4-13-18,2-9-21,6-1-1,3-2-4,-2 4-4,-2 8 4,-4 5 5,-1 7-1,-3 2 1,0 5 0,5 0-1,2 0-10,0 8 4,4 8 0,-1 4 6,1 4 1,-1 0 0,2 0 2,-3 0 9,1-3-6,-2-3-2,2-1-2,-1-7 1,1-1 2,0-4 0,1-5-1,4 0 4,2 0 5,0-15-7,1-5-4,-2-1-1,-2-4 0,-2-6-3,-3 1 2,-3-3 1,-5-1 0,-4-3 0,-3 1-1,0-2 3,0 2 0,-6-3 21,-3-2 10,-1 2-15,2-1-5,-1 4-1,3 4 0,-1 11-3,4 8-8,0 8 5,3 5 1,0 0-7,0 0-4,0 11-6,0 23-12,0 21 14,6 11 6,-3 3 1,4-4 1,1-7 1,2-5-1,4-8-3,-1-7 3,2-5 0,-1-8 2,-2-4-1,-1-4 0,1-5-1,0-4-12,0-6-33,3-2-17,3 0-76,-2-4-162</inkml:trace>
  <inkml:trace contextRef="#ctx0" brushRef="#br0" timeOffset="19875.3228">17110 1246 131,'0'0'39,"0"0"17,80-13 33,-36 4-46,7-1-22,3-1 15,1-3-4,-7 3-18,-5 3-6,-12 2-5,-11 5-2,-5 1-1,-5 0-15,-4 0-64,-4 0-67,-2 0-76</inkml:trace>
  <inkml:trace contextRef="#ctx0" brushRef="#br0" timeOffset="21505.4908">17682 1259 111,'0'0'84,"0"0"-9,0 0 0,0 0-38,0 0-28,0 0-9,-14 25 0,3 3 16,0 3 0,5 2 6,3-1-17,2-1-1,1-2 3,0-3-3,1-4 3,8-5-5,3-4 2,2-2-3,1-5-1,4-3 3,5-3 6,2 0 0,0-3-4,-1-9-5,-2-5-5,-7-1 1,-2-4-4,-1-5 5,-1-1-6,-5 0 8,-1-1 1,-2 4 3,-3 1 0,-1 6 10,0 5 21,0 8-4,0 3-2,0 2-7,0 0-21,0 12-14,0 14-2,0 7 15,0 0 1,0-1 0,0-6 1,3-1 4,6-4-5,0-5 1,1-2 2,2-3-3,-1-4 0,3-3 2,1-4-1,8 0 5,2 0 2,2-10-8,3-8-3,-3-3-16,-2-3 3,-1-2 4,-3-1 8,-3 4 2,-2 2 1,-5 5 1,-1 5 2,-1 4-2,-2 4 0,1 3-1,4 0 1,0 10-7,1 10 7,1 4 8,-5 2 0,-5-1 8,-1-1-3,-3-3 4,0-2-9,0-3 5,0-3-9,0-2 0,-4-2-1,1-2 2,0-1 1,1-4-5,1-2 6,1 0-1,0 0 6,0-3 7,0-13-9,0-7-10,0-7-1,13-4-8,8 0-10,1 3 5,-2 2 5,1 6 9,-4 6 0,0 7 0,-4 4-5,-1 6 4,-1 0-12,0 6 0,3 12 8,-3 5 4,-1 2 0,-3 1 1,-2-2 0,-3-3 2,-1-1 3,-1-5 2,0-3-3,0-5 1,0-2-5,0-4 4,2-1-2,1 0 6,7-9 9,5-15-17,10-11-7,6-2-11,1-1-9,-4 5 13,-3 9 7,-6 8 2,-3 9 5,-7 7-2,-1 0-5,0 17 7,0 7 10,-2 3 14,1 3 12,0-1-7,2-4-10,-1 0 1,2-6-12,-1-1-5,-1-1-3,-1-5 5,0-3-3,1-3-2,0-3-1,1-3-44,2 0-31,0-1-56,-3-18-274</inkml:trace>
  <inkml:trace contextRef="#ctx0" brushRef="#br0" timeOffset="22624.1175">20248 1129 63,'0'0'47,"0"0"18,0 0 40,0 0-41,0 0-17,0 0 7,-52-81-33,34 74 5,0 0-10,-1 6-13,0 1-3,-1 0-4,-1 3 3,2 8 1,-1 5-3,1 4-2,2 5-1,0 6 0,3 0 5,4 4-3,7 1-4,3-1 1,4 4-3,22 0 9,5-3 0,3 0 1,2 0 1,1-3-1,-4-1 0,-5-5 5,-6-2 7,-6-3 4,-9-6-15,-5-1 1,-2-4-2,0-4 25,-8 1 21,-8-2-5,-4 0 1,-6-3-9,-3 0-14,-2-3-7,0 0-6,1 0 1,1-6-5,4-3-2,3-2-1,5 2-15,7-2-19,6 1-7,4-1-81,0 1-82</inkml:trace>
  <inkml:trace contextRef="#ctx0" brushRef="#br0" timeOffset="23278.77">20580 1034 241,'0'0'105,"0"0"-9,0 0-18,0 0-36,0 0 4,0 0-12,0 0-32,0-22-2,0 51-31,0 16 29,0 12 2,0 6 17,0-1-2,0-4-2,-4-2-10,3-7-3,1-6 1,0-2 3,0-10-3,5-4 1,8-4 2,-1-5-2,4-4 0,1-5-2,2-5 4,5-2-2,1-2-1,8 0-1,4-3-19,1-9-26,-3-4-17,-2-3-41,-7-2-43,-11-2-94</inkml:trace>
  <inkml:trace contextRef="#ctx0" brushRef="#br0" timeOffset="23532.707">20297 1378 98,'0'0'69,"0"0"-69,0 0 46,0 0-12,114-41-2,-68 30 1,8 1-7,4 1-5,0 0-3,-4 2-3,-8 0-15,-8 3 0,-7 0-45,-9-1-91</inkml:trace>
  <inkml:trace contextRef="#ctx0" brushRef="#br0" timeOffset="24814.1567">21200 1351 43,'0'0'77,"0"0"25,0 0-30,-109-8-39,79 8 3,6 9-15,4 8-1,5 2-9,0 5 3,4 3-7,5 1-7,3-1 3,3-4-6,0-1 3,0-6 0,9-2 3,4-5-3,1-3 0,5-4-3,1-2 3,4 0 12,0-8-10,-5-5 6,-3-3-7,-5 1 5,-1-2 4,-4-1-2,2 1 4,-2 0-4,-5 6-3,-1 4 19,0 4 12,0 3 23,0 0-44,0 0-15,0 6-18,0 9 12,0 2 6,0-1-2,0 1 2,0-1-3,0-2 1,7-2 0,6-2-1,0-2 1,3-2-2,4-4-8,-1-2 12,2 0-2,0 0-1,-5 0 2,2-10 2,-4 0 3,0-5-2,-1-3 6,-1-5 2,2-6-1,2-5-5,0-5 3,0-5-5,1-2 6,-4-1-6,-3 3 0,-5 4 5,-5 0-4,0 6 9,0 1-6,0 6-5,-2 4 3,-2 8 1,1 5-2,0 3 4,3 6-3,-1 1-4,1 3-11,-3 29-16,0 12 16,0 12 10,0 6 2,3-3-1,0-2 1,0-4-1,6-5-1,8-7 1,2-8 0,0-6 4,-3-6 1,2-5-3,-3-7 0,-1-2-4,0-6 2,3-1 0,2 0 10,2-18 2,5-3-4,-3-8-5,-3 1-3,-1-6-4,-7 1 2,-4 4 0,-2 2 3,-3 11-1,0 7 1,0 6 12,0 3 7,0 0-20,-6 15-18,0 11 9,-2 5 8,7 1-4,1-2 3,0-3 0,10-1 1,2-7-1,5-4 2,-2-3-2,5-6 1,6-3 0,2-3-13,2 0-39,-5 0-64,-7-6-109</inkml:trace>
  <inkml:trace contextRef="#ctx0" brushRef="#br0" timeOffset="25130.5867">21213 1295 73,'0'0'137,"0"0"-79,0 0-1,0 0-12,96-19-1,-50 12-2,5 0-20,1 0-4,-4-2-14,-3 4 3,-8 0-7,-6 1 0,-8 0-27,-7 2-40,-4 0-33,-5-1-33</inkml:trace>
  <inkml:trace contextRef="#ctx0" brushRef="#br0" timeOffset="26741.4684">22619 1367 62,'0'0'126,"0"0"-5,0 0-24,0 0-15,0 0-19,0 0-25,-27-37-16,24 37-5,-1 0-17,-5 0-5,-5 16-2,-5 7 1,1 5 3,4 1 2,4-2-2,4 0-3,6-3 5,0-1 0,4-4-2,13-2-2,5-5 5,2-3 0,0-5 0,0-4 0,1 0-7,-1-1-1,-3-13-4,-2-2 0,-6-2 12,-8-4 3,-3 0-1,-2-2 0,0 0-1,-12 1 2,0 4-2,0 4 0,0 3 1,3 5 16,0-2-6,3 5-4,2 1 1,1 2-6,1 1-2,2 0-1,0 0-3,0 0-5,0 0-3,0 0-11,0 0-2,8 0 16,4 0 2,-2 0-2,2 0-2,3-5 7,2-5 1,2-3 4,2-3-1,-2-3-1,0-3 1,-1-3-1,-3-4 1,-4-4-1,-2-3 5,-6-5-4,-2-1 0,1 0 13,-2-3 6,0 3-7,0 4 11,0 10-15,0 10-3,0 8 14,0 7-1,0 3-7,0 0-12,0 14-5,0 30-19,0 18 17,0 22 7,0 3 13,0 2 0,0-2-2,0-3-5,0-1 7,1-9 4,-1-8-2,5-6-13,1-7 4,1-3-2,0-8-4,-1-4 3,-1-9-2,-2-6 0,-1-8 2,-2-6-2,0-7-1,0-2 6,0 0 9,0-8 11,0-12-20,-10-7-6,1-1 0,-2-2-4,3-1 4,-1 6 0,3 0 0,-1 5 1,4 1-1,3 2 0,0-1-1,7 1-2,16-1-3,7 0-5,5 3-13,4 2 4,-6 3-22,-5 6-8,-7 1-18,-5 3-43,-3 0-99</inkml:trace>
  <inkml:trace contextRef="#ctx0" brushRef="#br0" timeOffset="27991.7224">24296 1330 37,'0'0'52,"0"0"25,0 0 1,0 0-9,0 0-19,0 0-23,-36-64-10,23 60-5,1 4 24,-2 0-22,-1 0 23,-2 7 1,-3 13-30,-4 10-6,-1 8-2,1 1 6,3 3-5,5-3 4,5-3-1,8-5-4,3-5-4,0-3 4,12-4 1,12-5 0,4-3 1,4-7 4,3-2 3,3-2-1,-2 0-8,-1-6 0,-3-8-59,-8 2-62,-7-2-17,-7 4-137</inkml:trace>
  <inkml:trace contextRef="#ctx0" brushRef="#br0" timeOffset="29812.2256">24611 1375 24,'0'0'55,"0"0"8,0 0 9,0 0-3,0 0-34,0 0-19,-42-14-14,26 20 8,-1 11-6,1 5 4,1 3-3,0 1 2,6 0 2,1 1 4,7-3-7,1-3-3,0-3-3,0-1 2,9-5-2,0-3 1,3-3 2,-2-3-2,2-3-1,1 0 13,4 0-5,2-6-7,0-7 8,0-4-3,-5 0-2,-5-1 0,-1-1-4,-8-1-3,0-2-1,0 2 4,0-1-11,0 3-4,-3 3 3,-5 3 2,1 1 3,3 4 7,1 2 9,3 1-1,0 0 0,0 0-8,0 1-9,11 0 5,6 3 1,2 0-2,2 0 2,0 15-5,1 2-1,-1 4 9,-4 0 2,-1 0-2,-4-2 0,-1 0 4,-3-1-3,-3 0 2,-2-2 1,-3-2 5,0-1 6,0-3-6,0-5 1,0-2 0,0-1-6,0-2 2,0 0 4,1 0 14,4-2 19,0-14-3,6-7-39,3-5-1,7-4-15,-2 2-1,1 6-14,-4 7 22,-7 7 7,0 4 0,-3 3-5,3 3 2,1 0-4,2 9-7,0 8 3,-3 1 5,-3 3 2,-1-2 4,-4-1 1,-1-1 7,0-2 4,0-3-9,0-5 12,0 0-8,0-6-1,0-1 9,0 0 0,0 0 7,0-6 7,0-11-28,0-1-15,3-1 1,6 1 4,1 1 7,2 3-5,0 4 3,0 2 5,0 5-7,-3 3 7,-3 0-7,2 0-11,3 14 3,0-1 15,4 2 0,1-1 1,2-2-1,0-1 0,1-4 1,2-4 4,-1-1-4,2-2 3,0 0 2,-2-2-4,-1-10 2,-7-2-3,1-4 6,-5-3-5,-2-4 6,0-5-5,-3-5-2,1-2 4,-4-2-5,2-1 0,-2 3 17,0 1 13,0 2-8,0 6-4,0 3-2,0 6 1,0 7-6,-3 4 4,1 6 4,2 2-2,-1 0-17,-2 9-5,-1 23-28,-2 16 33,-2 10 0,2 8 7,-1 2 1,2-2-4,1-3 1,1-6 5,0-5 1,1-6-4,1-2-4,1-4-2,0-3 2,0-1-2,0-4 1,0-3-1,0-7 1,0-4 0,0-9-2,0-5 0,0-4-4,0 0 4,0 0 14,0-14 5,0-11-17,3-6-2,6-8-1,1-7-15,2-4-7,0-8 5,0 0-3,-2-3-10,-1 4 11,-1 1 10,1 8-1,0 9 2,-2 8 0,5 9 7,-1 9 1,5 7-9,-1 4 4,6 2-1,-1 11-4,-1 16-3,-2 7 6,-8 4 8,-4-2 12,-5-4-8,0-4 17,-2-4-16,-8-2 4,-2-8 1,0 0-7,-2-3 3,-3-2-1,-7-2-5,-3-2-53,-3-5-124</inkml:trace>
  <inkml:trace contextRef="#ctx0" brushRef="#br0" timeOffset="31833.1522">25895 1320 9,'0'0'65,"0"0"18,0 0 5,0 0-16,0 0-43,-89-34 7,66 34-1,0 3-3,3 13-12,-1 7-6,0 6 6,8 1 1,-1 0 7,6-1-18,5-5-2,3-3-6,0-3 2,0-5-4,11-2 1,1-2-1,6-5 0,3-4 6,3 0 6,4 0-4,-1-4-2,-3-10-5,-4-1-1,-1-3-7,-6 0 6,2 1 1,-6 3-2,-3 1-2,-4 4 4,-2 2 5,0 1 3,0 0 4,0 3 2,0 0-10,0 1 3,0 2-3,0 0-1,0 0-1,0 0-2,0 0-5,0 0-2,0 0-2,0 0-9,6 0 18,7-1 1,4-4 2,3 1-3,4-2 0,-2 0-4,0-2 3,-3-1 1,0-1 1,-2-5 0,0 0 0,-1-1 1,0 3-1,-6 1 0,-1 3 2,-4 3 8,-1 3 4,-2 0 11,-2 3-13,1 0-10,-1 0-3,5 0-5,2 0-8,9 12-4,3 7 14,1 4 1,-1 1-1,-2 3 1,-2 0 0,-3-1 1,-3-1 1,-3 1 0,0-3 0,-5-4 3,-1 0-2,0-6 0,0 0 0,-10-3 6,-4-2-2,-2-2 3,0-1-4,-2-3 2,1-2 0,1 0-1,5 0-1,4 0 1,3 0 1,2-4-3,2 1-1,0 0-2,0 0-3,0 0-4,0 1 6,9-3 1,6 0-2,4 1-5,1-2-1,2 1 2,2-2 2,3 1 1,1-2-9,2-4-3,0 0-6,-6-1 7,-2-5 5,-4 0 9,-4-2 0,-5-1 2,-2 3 0,-3 2 3,-2 3-1,-2 6 3,1 0 8,-1 4 5,0 2 0,0 1-9,0 0-11,0 3-15,0 14-1,-3 7 10,0 0 6,3-1-1,0-1-1,0-2 0,0-1 2,5-1 1,2-4 0,3-2-1,1-4 0,1-1 2,1-4-1,3-2-1,1-1 0,1 0-4,3-1 4,-2-13 1,-2 0-1,-1-5 3,-4-3 1,-4-3-1,1-4 0,-5-6-2,2-4 2,0-3 4,-1 0-6,-1 1 5,2 3 2,-3 4-3,0 0-2,-3 4 5,0 6 12,0 4-8,0 5 9,0 9-8,0 2-11,0 3-2,0 1-5,0 0-3,0 11-12,0 24-23,0 14 37,-5 6 5,-2 4 2,4-5-3,2-3 4,1-7-4,0-7 2,1-5-3,11-8 2,-1-6 1,-1-4 3,3-6-2,-2-3 1,4-3 1,-2-2 0,5 0 3,0-11 4,3-7-7,0-4-1,-2-5-2,-1-2-17,-6 2 13,-7 3-5,-5 6 4,0 6 5,0 4 1,0 5 13,-6 3-8,-2 0-6,-3 15-18,-3 9 11,3 5 4,7 1-2,4-1 1,0-4 1,0-3 1,10-2 2,1-5 2,3-4 2,2-5-4,4-6-9,3 0-31,-2 0-51,-2 0-147</inkml:trace>
  <inkml:trace contextRef="#ctx0" brushRef="#br0" timeOffset="32133.9886">26601 1313 73,'0'0'15,"0"0"41,0 0 44,0 0-50,107 0-8,-61 0-8,7-8 2,4 1-23,-1 0-9,-4 0-4,-10 0-14,-9 1-112</inkml:trace>
  <inkml:trace contextRef="#ctx0" brushRef="#br0" timeOffset="32403.5535">26558 1143 296,'0'0'151,"0"0"-97,0 0-39,0 0-15,0 0-13,0 0-14,-2 0-25,2 0-60,0 0-90</inkml:trace>
  <inkml:trace contextRef="#ctx0" brushRef="#br0" timeOffset="33760.3356">28305 1319 38,'0'0'73,"0"0"0,0 0 3,0 0-17,0 0-2,0 0-11,0 0-16,-51-80-10,41 74-4,-1 3-15,-1 1 4,2 2-5,-1 0 0,-2 0 0,2 2-8,1 10-2,1 3 4,2 6-3,4 6 0,3 4-2,0 0 5,0 4 3,19-2 3,2 0 0,6-3 0,-2 0 1,0-4 2,1-1-2,-7-3 3,-3-4-4,-5-2 1,-5-5 0,-3-2-1,-3-5 2,0 1-2,-3-4 11,-15 1 58,-6-2-40,-4 0-13,-3 0-7,-2 0-9,1-5-9,1-2-9,3-1-40,5 2-28,8 2-21,7-1-22</inkml:trace>
  <inkml:trace contextRef="#ctx0" brushRef="#br0" timeOffset="35063.4926">28513 1297 175,'0'0'108,"0"0"-40,0 0-34,0 0-34,0 0-15,0 0 15,-32 76 11,30-50 0,2-2-1,0-1-3,2-5 6,8-4-2,1-1-7,4-6 0,1-1 2,8-6 0,3 0 6,1 0 4,2 0-8,-3-12-6,-2-3 9,-2 0-7,-3-5 1,1 1 0,-6-2-2,-2 0 0,-5 2 2,-5 5 4,-1 5 2,-2 1 17,0 5 10,0 3-13,0 0-18,0 0-7,0 2-14,0 19-8,0 9 16,-3 7 5,-2 4 1,-1 4 0,-1 2 0,1-2 13,0 0 4,1-1-10,1-2-3,-2-2-4,-2-1 5,-1-2-2,-1-4-1,-3-3 2,0-6-3,0-4 4,3-10-4,1-4-1,-4-4-13,-1-2 1,-1 0 4,2-12-13,0-4 6,5 0 10,3-2 5,5 0 10,0-3-10,0-2 0,13-1-12,13-1-42,4 0-25,5 3 32,-2 4 24,-3 1 6,-3 5 7,-1 0 7,-1 2 1,0-2 1,5-4-5,0 2-13,3-6-38,-3 0 23,-5-1 23,-5 0 11,-6 2 5,-5-1 16,-4 0 10,-2 1-4,-2 1-12,-1 3-8,0 2 14,0 5 6,0 2-4,0 3-3,0 1-10,0 2 6,0 0-5,0-1-4,0 1 0,0 0-2,0 0-4,0 0-1,0 0-5,0 0-8,3 4-13,3 13 12,3 4 14,3 3 0,4 2 5,1-1 1,1-1-5,-2-3 0,-2-3 0,-2-1 0,-2-5 0,-4-3 2,-2-3-2,-2-1 0,-2-4 0,0 1 1,0-1 1,-12 1 11,-7-2-3,-2 1-4,1-1-1,2 0-4,6 0 1,3 0-3,4 0-15,3 0-25,2 0 2,0 0-14,0 0-49,3 2-58,12-2 104</inkml:trace>
  <inkml:trace contextRef="#ctx0" brushRef="#br0" timeOffset="36783.8021">29212 1638 4,'0'0'31,"0"0"6,0 0-11,0 0 1,0 0-7,82-16 10,-72 6 5,-1-1 2,2-4-17,3-5-16,0-6 38,2-2-42,1-6 0,-2 0-2,-2 0-8,-5-1 10,-1-1 0,-3-1 5,-1 1 21,-1 0 12,-2-1 12,2-4-28,1-4-8,0 0-2,1 1-7,-1 5-2,-1 13 12,-1 9 9,2 10 20,-3 7-13,1 0-12,-1 0-19,0 24-20,0 23-2,-5 15 18,-7 8 4,-1 3 2,5-7-2,5-7 1,3-7 0,0-5-1,0-6 0,1-4 1,9-5-1,3-5 4,-3-3-4,3-7 3,-2-4-3,-2-5 5,3-3-5,-2-3 0,3-2 0,4 0 3,4 0 2,0-3 6,3-12-8,-2-1-3,-1-6-6,-3-2 2,-2-3 2,-2-2-12,-3 0-15,-5 1-6,-4 7-4,-2 3 31,0 6 8,-2 5 9,-9 2-5,-1 4-4,0 1-8,-2 0 4,4 7-16,1 11 10,-3 5-2,6 3-2,3 0 13,3-1-1,0-1-7,0-5 7,3-2 2,5-2 1,-1-5 0,3 1-1,-1-5 3,4-3 0,0-2-1,2-1 0,3 0 5,1 0-3,0-10 4,2-8-8,1-5 0,3-2 0,-2-2-3,1 1-13,0 5 14,-6 3 0,-3 6 4,-5 4-1,-2 4 8,-5 2 3,1 2 5,-2 0-17,2 0-9,4 9-10,-1 8 15,3 2 4,-4 1 10,-2-1 4,-3 1-9,-1 0 9,0-1 4,0-1-10,0-1 9,-5-3-8,-1-1-3,-1-3 0,3-3-2,1-4-1,3-2-2,0-1-1,0 0 0,0 0 11,0-11-1,13-8-10,2-5-29,4-3-3,-1 0-4,2 3-1,-7 6 17,-1 5 16,-6 6 4,-1 3 9,-4 2 12,1 2-5,1 0-10,3 0-6,2 0-8,1 10-11,-1 7 10,1 3 9,-3-2 9,-2-2-1,-1 0-2,-1-5 0,-2-1 0,1-5 2,-1-2 2,0-3-7,0 0 2,2 0 5,-1 0 1,5 0 6,4-8-2,6-12-15,3-6-7,3-2-24,1-4-2,-1 2 3,2 4 10,-6 4 20,0 7 0,-5 6 4,-3 5 9,0 4-6,-4 0-7,1 14-20,3 7 17,-4 5 3,0 1 12,-1-3 9,1-1-1,0-3-15,3-2 4,3-4-2,4 0-1,1-2-4,3-3 3,1-3-1,1-1-4,0-5-51,-5 0-69,-5 0-201</inkml:trace>
  <inkml:trace contextRef="#ctx0" brushRef="#br0" timeOffset="37401.0351">29270 1184 18,'0'0'141,"0"0"-57,0 0-41,0 0-21,0 0-5,0 0 0,9-9-1,-6 9-5,0 0-10,-2 0-1,1 0-8,-2 0 5,0 0 3,0 0-14,0 4-25,-6 3 6,-12 0 2,-2 0-32,1-2-35,3 1 17</inkml:trace>
  <inkml:trace contextRef="#ctx0" brushRef="#br0" timeOffset="37648.4413">29270 1184 7,'-111'33'36,"107"-33"6,2 0 2,2 0 7,0 0 26,0 0-7,0 0-38,0 0-32,6 0-7,8 0 7,8-3 1,7 1-1,5-3 0,12 3 0,8-3 3,10-1-2,3 1 12,-4 0-4,-12-1-7,-14 3 0,-13 1-1,-11 2-2,-7 0 1,-4 0-15,-2 0-42,0 0-73,0 0-45</inkml:trace>
  <inkml:trace contextRef="#ctx0" brushRef="#br0" timeOffset="42245.7815">30883 1569 217,'0'0'116,"0"0"-60,0 0-39,0 0-17,0 0-10,0 0 8,0 0 2,-6 40 9,-6-19 10,-2 0-12,-3 2 1,-7-3-8,0-1-56,-8-1-95</inkml:trace>
  <inkml:trace contextRef="#ctx0" brushRef="#br0" timeOffset="48446.6268">3979 3873 299,'0'0'41,"0"0"-18,0 0-23,0 0-6,0 0 4,0 0 2,0 0 15,14 20 6,-9-17 5,1 2-13,-3-3-4,3 0-2,1-1-3,1-1 1,2 0-4,1 0 13,7-3-6,1-9-1,-1-4-5,0-4 6,-3-4-7,-2-6 2,-2-2-3,-4-5-3,-1-2-1,-3-5 1,-2-1 3,1-2 0,-1 1 0,1 0 2,-2 3-5,0 2 3,0 5 0,0 4 8,0 7 2,0 5 2,0 8 14,0 5-15,-2 4-1,1 3-10,-1 0-12,1 0-1,-1 22-7,2 16 18,0 16-2,0 8 4,0 6 7,0 1 4,0-3-5,3-6-2,5-7-2,4-11-4,6-9 2,4-7-2,9-5 2,-2-6 1,-5-5 0,1-4-1,-4-3-1,3-3 1,-3 0 5,6-4-5,1-13 0,0-7 0,1-6-12,-3-4-14,-2-10-9,-4-3 4,-7-2-2,-2-1-2,-10 2 10,-1 4 4,0 3 19,-3 4 2,-6 2 6,2 7 9,4 5 9,1 8 2,-1 6-1,3 6 15,-1 3 14,1 0-54,0 30-4,0 14 1,0 11 3,0 3 36,6-3-19,1-7-11,-1-2 3,0-7-4,-1-6 6,-1-6-4,1-3-4,2-5 0,-1-2-1,-3-6-2,0-4 0,0-5 0,0-2 0,-3 0 0,3 0 0,0-6 12,0-11-12,3-2-7,-3-2 0,3 0-10,-2 3 14,1 1-3,1 0 0,6 2 4,-3 2-4,5-1-7,0 3-5,-3 3 11,2 1 1,-4 4 3,0 2 2,4 1-6,-1 0 3,3 4-3,-3 11-5,3 2 7,-3 4 1,0 0 1,3 0 3,-5-1 0,2-2 0,-3-5 0,0-2 0,6-2 0,-2-5 0,2-1 0,3-3 3,1 0 3,0 0 0,-2-10-6,-3-4 4,1-5-4,-8-1-7,-1-2-2,-4-1-2,-2 2 6,0 3 2,0 2 3,-8 2-1,1 5 1,-1 4 0,1 5 2,1 0 3,0 0-5,-2 11-3,2 8-6,1 5 5,0 1 2,5-2 0,0-5-1,0-4-1,8-2-1,3-4 3,1-2 0,3-6 2,2 0 0,-1 0 0,2-4-6,-2-10-1,1-1-4,-2-1 6,-3 7 2,-2 0 2,-4 5 1,3 1 4,-3 3 4,1 0-4,2 0-3,-1 0-2,1 3 1,6 10 0,-6 0 10,0-1 7,-2 2-2,-4 1 0,0-4 2,-3 2-2,0-5 1,0-1-3,0-6-3,0 1-5,0-2-2,0 0 4,0-2 9,3-14-13,3-8-3,6-5-37,-2 2 19,2 4 5,0 5-2,-1 6 15,-2 3-6,2 6 3,3 1 3,7 2 0,0 0 0,3 0 0,-2 0 4,2 10-4,-6 1 4,3 3 4,-4 0 2,-3-1-4,2 2-3,-4-3-2,-1-1 2,-1-2-1,1-5-2,1-2-11,1-2-35,7 0-30,-3-6-93</inkml:trace>
  <inkml:trace contextRef="#ctx0" brushRef="#br0" timeOffset="49201.7979">3871 3538 88,'0'0'50,"0"0"31,0 0-34,0 0-14,0 0-4,0 0-29,6-5 3,12 5 31,9 0-2,10 0 10,5 0-3,13 0-5,11 0-24,4-9 0,10-6-2,0-3-6,-6-1-2,-11 1-11,-15 2-44,-17 7-12,-13 6-92,-18 3-67</inkml:trace>
  <inkml:trace contextRef="#ctx0" brushRef="#br0" timeOffset="51301.082">7364 4079 191,'0'0'110,"0"0"-28,0 0-15,0 0-44,0 0-23,0 0-13,9 23 13,1 10 8,-1 11 42,0 7-7,0 8-21,-3 7-8,-3 6-4,0 3 0,-3 4 12,3-7-6,0-1-14,0-2 1,0-1-3,0-5 2,1-3-1,-4-4-2,0-8-1,0-6-13,0-6-7,-8-7-21,-3-7-88,5-11-56</inkml:trace>
  <inkml:trace contextRef="#ctx0" brushRef="#br0" timeOffset="52025.1605">7737 4078 98,'0'0'59,"0"0"-37,0 0-4,0 0-17,0 0 48,0 0 34,-3 117-51,3-67 1,0 8-6,0 6-8,0 2-14,1 1-2,7-6 34,4-9-25,1-9 1,5-5 3,4-8-14,1-2 5,4-7-5,-2-7-1,9-9 1,4-5 3,3-8 14,3-15-10,-1-8 0,-1-8-6,-8-7 3,-1-6-3,-3-4 1,-8-2-3,-4 0 1,-3 4 3,-8 6-1,-2 5-2,-5 6 0,0 4 1,0 4-3,0 7-10,0 5-28,0 10-7,-5 7-58,-1 0-120</inkml:trace>
  <inkml:trace contextRef="#ctx0" brushRef="#br0" timeOffset="52557.6838">7983 4361 185,'0'0'62,"0"0"-62,0 0-6,0 0 6,0 0 11,0 122 22,6-72 34,1 1-19,-4-1-32,-3-4-6,0 1 6,0-3 4,0-3-9,0 1-8,0-2-3,0-1 4,0-3-2,0-4-2,0-2-7,0-6-26,0-4-20,3-7-25,3-7-51,2-6-53</inkml:trace>
  <inkml:trace contextRef="#ctx0" brushRef="#br0" timeOffset="53428.8694">8483 4399 73,'0'0'77,"0"0"-29,0 0 16,0 0-28,0 0-6,0 0-1,-5-11 1,5 11-14,0 0-16,0 0-7,0 0-7,9 0 6,9 8 8,3 4 1,7 3-1,1 2 0,3-1 1,3 2 0,-1 2 4,2-1-5,-2 2 2,-2-1-2,-5 2 1,-5-3-1,-4-1-1,-3-2 1,-3-4 1,-4-1 1,-5-6-1,0 1-1,-3-2 3,0-3 9,0 1 9,0-1 24,0-1 2,0 2-9,0-1-17,0 2-9,-6 0-5,-2 5-5,-3 2-1,-1 4-2,-6 7 0,-4 4 1,-3 6 0,-4 5-1,-2 0 4,-3 1 1,1-1-1,6 0 3,0-2 0,0-4-6,3-2-1,2-5 1,7-4 0,2-6-2,5-8-18,5-3-19,3-2-16,0 0-16,0-9-43</inkml:trace>
  <inkml:trace contextRef="#ctx0" brushRef="#br0" timeOffset="65264.0402">9818 4366 167,'0'0'110,"0"0"-29,0 0 1,0 0-20,0 0-38,0 0-22,0 0-2,9-16 0,15 12 1,6-2 16,4 1-1,3-1-4,1 1-9,0 1-1,-3 1 0,-6 2-2,-3 1-7,-8 0-64,-5 0-68,-10 0-68</inkml:trace>
  <inkml:trace contextRef="#ctx0" brushRef="#br0" timeOffset="65511.4591">9876 4555 222,'0'0'73,"0"0"-47,0 0 18,0 0-11,99-15-9,-59 1-13,-1 3-3,2-3-4,-8 3-4,-6 5-11,-6 4-52,-6 2-79,-7 0-87</inkml:trace>
  <inkml:trace contextRef="#ctx0" brushRef="#br0" timeOffset="91770.8027">11480 3870 9,'0'0'66,"0"0"-2,0 0 9,0 0-15,0 0-15,0 0-1,0 0 0,0 0-11,-2 0-14,2 0-8,0 0-9,0 0-8,5 0-2,17 0 10,8 3 9,4-1-7,8-1 36,10 1-29,11-2-4,13 0 42,14 0-33,10-8-5,12-2 5,-4-2 2,-6 3-13,-14 1-6,-16 5 1,-16 0 2,-14 3 4,-12 0 1,-9 0-4,-9 0-2,-3 0-1,-5 0 0,-1 0-21,-1 0-25,-1 0-20,-1 0-37,0 5-20,0-1-19</inkml:trace>
  <inkml:trace contextRef="#ctx0" brushRef="#br0" timeOffset="93027.4468">11544 3884 41,'0'0'45,"0"0"-3,0 0 6,0 0-17,0 0-10,0 0-2,0 0-3,0 0 0,0 0-1,0 0-3,0 0-9,0 0-3,0 0-8,0 0 0,0 7 7,6 4-3,5 3 4,5-1 17,3 1-1,2 2-1,8-1-13,2 3 0,3-1 5,6-1-2,1 2-4,2 0-1,3 2 0,-1-2 2,0 2-2,-5-2 5,-2 0 0,-7-1 1,-3-4-1,-7-3 1,-3 0-4,-5-4-1,-4-2 2,-4 0 1,-5-4 5,3 2-3,-3-2 9,0 0 26,0 0 7,0 0-5,0 0-17,0 0-10,-12 5-10,-6 1 0,-6 4-6,-1 2 0,-4 3-2,-2 2 2,-6 4 0,-6 4-5,-7 7 3,-5 1-10,0 1 12,4 1 0,6-3-5,6 1 5,1 1 0,2 1-5,0 2 5,2-3 0,1-1 0,8 0 0,1-2-1,6-3 1,2-6 0,5-2-2,3-5 1,5-4-2,3-2-1,0-3-2,0-1-3,0 0 4,14-2 5,16-3 1,19 0 15,15 0 8,14-8 6,11-5-6,5 0-7,0-1-6,-7 3-5,-11 3-3,-8 1-3,-6 3-1,-4 0-1,-4 2 4,-5 2-4,-6 0 2,-4 0-1,-6 0 0,-5 0-3,-4 0 1,-3 0-5,-3 0-1,-5 0-4,-4 0-8,-2 3-4,-2 1-11,-2-1-6,0 2 2,-3-2-32,0 0-24,0-1-59</inkml:trace>
  <inkml:trace contextRef="#ctx0" brushRef="#br0" timeOffset="93892.1196">11577 5300 135,'0'0'122,"0"0"-119,0 0-3,0 0 33,0 0 1,0 0-10,0 0 21,5 20-7,-2-20-13,1 1-4,3-1-6,4 0-9,1 0 5,4-7-1,2-9-5,0-2-5,-4-1-14,-1 1-12,-6 2 13,-2 1 5,-4 4 5,-1 5-2,0 2 5,0 0 3,0 4 17,0 0-12,-4 0-8,2 0 0,-1 5-6,0 8-3,2 4 9,1 2 9,0-1 11,0 0-11,4 1-6,5-4 1,6-2-3,-3 1-1,4-2-7,1-5-23,1 0-38,-5-7-99</inkml:trace>
  <inkml:trace contextRef="#ctx0" brushRef="#br0" timeOffset="94130.4249">11671 5044 492,'0'0'28,"0"0"-22,0 0-6,0 0-18,0 0-95,0 0-65,-3 14 6</inkml:trace>
  <inkml:trace contextRef="#ctx0" brushRef="#br0" timeOffset="94547.1647">12049 5315 150,'0'0'199,"0"0"-178,0 0 29,0 0-50,0 0-7,0 0 7,0 42 3,0-28 0,-3 0-2,-5 1-1,0 1 0,-5 2-29,-3-1-29,-2-1-59,1-3-95</inkml:trace>
  <inkml:trace contextRef="#ctx0" brushRef="#br0" timeOffset="95248.3891">12289 5285 69,'0'0'4,"0"0"-4,0 0 24,0 0-15,0 0 9,0 0 26,31-13 7,-22 5-23,3-1-14,-2-3-4,1-1-6,4-2-2,-5-4-2,2 1 5,-5 2-2,0-3 4,-1 3 6,0 3 9,-1 2 0,-3 5 12,-1 3 12,-1 2 24,0 1-16,0 0-30,0 0-24,3 0-3,2 7-25,2 14 24,1 8 4,4 5 10,-3 5 14,-2 2 11,-1 2-11,-2-4 3,-4-2-8,2-4-5,-2-3-9,0 0-2,0-1 1,-3-1-1,-10 3 2,1-3 2,-5-2-5,4-6 7,-2-9-2,5-4-2,0-7 0,-1 0 7,3-10-1,-1-11-9,8-6-2,1-4-10,0-3-2,18 0-10,10-1-15,2 3-13,1 4-17,-7 6-42,-5 0-45,-8 4-105</inkml:trace>
  <inkml:trace contextRef="#ctx0" brushRef="#br0" timeOffset="95680.7109">12406 4960 237,'0'0'163,"0"0"-135,0 0 4,0 0-6,0 0-19,0 0-6,7-44 3,-7 44-4,0 0-66,0 0-129</inkml:trace>
  <inkml:trace contextRef="#ctx0" brushRef="#br0" timeOffset="98387.251">13567 4090 151,'0'0'153,"0"0"-75,0 0 18,0 0-45,0 0-11,0 0-8,0 0-2,-24-66-10,13 57-1,-1 3-8,-8 1-5,-5 4-6,-11 1-1,-6 0-6,-8 18 6,-1 7 1,-6 7 0,3 7-1,2 5-2,7 4 1,6 6 2,10 3 3,11-6 1,10-2-4,8-8 0,5-10 0,20 0 3,14-7 3,10-6 0,11-5 10,4-10-9,0-3-2,0 0-1,-7-11-4,-11-4-44,-4-1-56,-18 0-138</inkml:trace>
  <inkml:trace contextRef="#ctx0" brushRef="#br0" timeOffset="99136.0611">13834 4537 267,'0'0'84,"0"0"-79,0 0 2,0 0-7,0 0-11,0 0 11,15 2 11,-3-2 13,4 0-2,-2-8-7,2-5-9,-5-3-1,-2 0-5,-3-1-5,-4 2-1,-2 3 6,0 5 0,0 2-1,0 4 1,0 1 17,-2 0-7,-3 2-10,-1 17 0,-1 3 2,1 1 15,4 1 1,2-3-4,0-1-8,0-4-1,8 1-2,2-4 0,5-2 1,-1-4-4,3-4-30,0-3-52,-1 0-104</inkml:trace>
  <inkml:trace contextRef="#ctx0" brushRef="#br0" timeOffset="99320.9893">13971 4253 302,'0'0'7,"0"0"-7,0 0-58,0 0-43</inkml:trace>
  <inkml:trace contextRef="#ctx0" brushRef="#br0" timeOffset="100022.7897">14176 4627 262,'0'0'106,"0"0"-97,0 0 4,0 0-12,0 0-2,0 0 1,24-36 0,-12 23 1,1-2 0,-4-1 3,-1 0 0,-4 3-2,-1-1 2,-3 4-2,0 2 0,0 4 16,1 1-7,-1 3 25,0 0-36,0 1-1,2 20-36,1 9 37,0 9 26,2 4 7,-2 1 7,3 5-10,-1-3 11,0 1-25,-1-5-9,-4-3 0,0-1 6,0-2 0,-1 0-5,-11-3-1,0-3-5,-2-4 0,1-3 1,1-7 0,-1-2-1,4-7 5,1-5-1,2-2 6,3-3-6,3-17-6,0-7-28,3-3-3,15-2-23,6 1 16,1-2-50,4-1-87</inkml:trace>
  <inkml:trace contextRef="#ctx0" brushRef="#br0" timeOffset="100323.61">14297 4376 107,'0'0'65,"0"0"38,0 0 20,0 0-8,0 0-59,0 0-36,-11-38-20,10 38-9,1 0-57,0 0-83,0 12 31,-2 1-1</inkml:trace>
  <inkml:trace contextRef="#ctx0" brushRef="#br0" timeOffset="102899.3307">15035 3807 89,'0'0'110,"0"0"-24,0 0 3,0 0-8,0 0-8,0 0-14,0 0-16,0 0-22,0-12-14,0 12-7,0 14-12,0 14-2,0 11 14,5 9 7,4 5-3,3 0-3,1 1 5,2-1-6,-3 1 0,1 2 1,-4 1 4,-3 2-5,-1-4 2,-5-1-1,0-5 0,0-9 3,0-4-4,0-7 0,-3-6 0,1-10-16,1-5-39,1-8-103,0 0-151</inkml:trace>
  <inkml:trace contextRef="#ctx0" brushRef="#br0" timeOffset="103801.7818">16026 3869 93,'0'0'70,"0"0"-54,0 0 21,0 0-33,0 0-2,0 0 70,2 78-20,-4-43 8,-5 4-10,-4-2-21,-5 3-1,-7-1-7,-5 1-16,-11 1 24,-1-2 4,-7 2-20,-2-2-9,-4-3 7,2-4-9,5-8 2,10-9-3,11-9-1,9-6 0,5 0-1,3-23-14,4-10-52,1-3 21,3 0 15,0 3 22,0 4 5,15 2-9,4 3 13,5 5-7,-2 2 7,2 6-1,2 2 2,-1 5 2,3 4 1,3 0 2,4 9-6,-2 10 7,0 5-7,-2 4 6,-3 0 0,0 4 2,-1-2-5,-2 1-2,0 0 1,-6-3 1,-2-1-1,-3-1 2,-5-5-3,-1-2-1,-1-2-3,-1 0-27,2-4-16,1-4-46,4-4-73</inkml:trace>
  <inkml:trace contextRef="#ctx0" brushRef="#br0" timeOffset="106461.3772">16469 4584 7,'0'0'294,"0"0"-263,0 0-1,0 0 5,0 0-35,0 0 0,3-2-3,0 2-3,3-1 6,3-2 15,3-1 1,-2-5-9,5 1 0,-4-5-7,-2 0-19,-1 0-6,-5 0 8,-1 3 14,-2 4 0,0 3 3,0 0 11,0 3 20,0 0 3,0 0-34,0 7-3,-5 11 3,-2 3 31,3 4 6,2-3-8,2-1-13,0-1-12,0-5-1,6-2-3,7-3 1,1-5-1,4-3-6,0-2-69,0 0-78</inkml:trace>
  <inkml:trace contextRef="#ctx0" brushRef="#br0" timeOffset="106677.5654">16609 4295 398,'0'0'62,"0"0"-55,0 0-7,0 0-2,0 0-86,0 0-94</inkml:trace>
  <inkml:trace contextRef="#ctx0" brushRef="#br0" timeOffset="107362.3386">16837 4616 208,'0'0'129,"0"0"-85,0 0 27,0 0-30,0 0-34,0 0-7,8-23-2,7 9-1,4 0 3,1 0-7,-5-3 6,-1 2-4,-4 0-1,-4 1-4,-3 6 6,-3 2 4,0-1 0,0 7 7,0 0 24,0 0-31,0 0-1,0 23-20,0 7 21,0 11 9,0 2 25,0 3-1,0 3-13,0-2 5,0 1 3,0-4-18,0-5 4,0-2-2,0-4-11,-5-1 7,-6-5-5,-5-3 3,-3-3-1,-4-6 5,1-5 3,5-6 2,3-4-2,5 0 4,3 0 0,0-12-12,6-6-5,0-8-3,16-7-21,19-6-9,11-6-11,5 0-32,1 1-55,-9 6-9,-10 7-137</inkml:trace>
  <inkml:trace contextRef="#ctx0" brushRef="#br0" timeOffset="107711.5623">16942 4346 355,'0'0'90,"0"0"-48,0 0-5,0 0-3,0 0-29,0 0-5,-1-17-27,-2 17-102,-2 0-191</inkml:trace>
  <inkml:trace contextRef="#ctx0" brushRef="#br0" timeOffset="108856.0022">17243 3834 101,'0'0'163,"0"0"-112,0 0 15,0 0-31,0 0-35,0 0-7,-1 0 1,1 0-7,0 2 5,1 8 8,10 2 1,4 2 1,4-1 1,7 3 3,3-1-3,6 1 2,1 0-4,2 0 2,-2 0 0,-2 0-2,-1-2-1,-1 3 0,-3-4 0,-2 1 3,-3-2-2,-7-1-2,-4-1 1,-4-1-3,-3-2 2,-3 1 0,0-2 1,-1 0 0,-2-1 1,0-1 4,0 1 4,0 2 13,-7 1 12,-11 4-2,-7 4-11,-6 2-11,-2 3 6,1 2-2,3 4 3,-1 3-6,-2 6-10,1 3 4,1 2-2,2-2-3,7-4 2,6-3-5,2-4 3,2-2 0,1-2-2,-2-3-15,1-2-20,1-5-16,3-4-22,4-3-7,1-7-48</inkml:trace>
  <inkml:trace contextRef="#ctx0" brushRef="#br0" timeOffset="112377.0318">10046 7408 125,'0'0'148,"0"0"-59,0 0 15,0 0-29,0 0-47,0 0-16,0 0-6,0-8-6,3 8-6,12 0 1,9 0 5,10 0 6,8 0-1,9-4-4,1-6 4,3 1-5,-4 0 0,-6 3-25,-8 5-68,-13 1-26,-12 0-134</inkml:trace>
  <inkml:trace contextRef="#ctx0" brushRef="#br0" timeOffset="112640.0808">10076 7592 62,'0'0'123,"0"0"-123,0 0 0,0 0 31,0 0 1,0 0 20,88 0-3,-50 0 4,5 0-27,3-7-14,0-2-11,-4 0-1,-3 3-72,-2 1-41,-7 2-77</inkml:trace>
  <inkml:trace contextRef="#ctx0" brushRef="#br0" timeOffset="115546.4522">11707 6572 26,'0'0'84,"0"0"-38,0 0 17,0 0-14,0 0-17,0 0-8,0 0 3,3-13-7,12 9 3,6 3-11,10-1 1,9 1-4,13-1-3,15-2-6,13-4 0,17-1 7,11-4 26,1 1-21,-5 0-10,-17 5-1,-16 0-1,-16 4 2,-14 2-2,-12 1 1,-9 0-1,-9 0-13,-7 0-36,-3 0-19,-2 0-17,0 0-45,0 0-13</inkml:trace>
  <inkml:trace contextRef="#ctx0" brushRef="#br0" timeOffset="116934.9387">11631 6607 18,'0'0'14,"0"0"17,0 0 15,0 0-20,0 0 11,0 0 5,48 0-13,-35 1-4,2 4 1,4-1-11,1 2-4,8 3-6,5 2-3,10-1 1,5 2 20,7 1 15,3-3-14,0 2-16,0-2-4,1 1-4,-5 0 2,-2-1-2,-6 1 3,-12-1-3,-7 0 0,-12-3-4,-6 0 4,-3-2-4,-5-2 2,-1-1 2,0-2 1,0 1 4,0 0 13,-4 1 6,-8 2 9,-5 4-20,-5-1-3,-2 6-8,-4 2 8,-2 1 3,-3 4-13,-1 1 5,-2 0 0,2 2-5,-2-1-1,-1 2 1,0 3-1,-4-1 2,-3 2-2,-1 3 2,0 0-9,6 0 3,6 3 0,5-1-5,4-2 0,3 0 8,0-1 2,2-3 2,1-2-2,-1-1 2,4-2-2,1-5 2,4 0-1,2-3 1,4 0 5,2-4-5,2 1-2,0-3 0,0 0 4,0 1-4,0 0-1,9-1 1,6-1 3,11-4 5,10-1 0,11-2 0,14 0-4,11 0 6,8-2 1,7-7-7,0-2 16,1 2-14,-3 4-1,-5-2-5,-7 3 0,-5 1 4,-7 1-4,-6 1 2,-9 0-1,-3-1-1,-5-1 1,-5 0-1,-4 0 0,-5 0-1,-9 3-3,-5-2 0,-5 2-2,-5 0-9,0 0-16,0 0-17,0 0-21,0 0-2,-9 3-28,-7 0-103</inkml:trace>
  <inkml:trace contextRef="#ctx0" brushRef="#br0" timeOffset="121832.4134">11928 7900 132,'0'0'168,"0"0"-140,0 0 14,0 0 16,0 0-27,0 0-9,0 0 10,-2 0-3,2 0-9,0 0-6,0 0-9,0 0 1,0 0-6,9-6 1,3-5 4,3-1-5,1 2-6,-7 1-1,0 1 6,-6 2 1,-1 2 1,-2 0 0,0 3 0,0-1 2,0 2-3,0 0-2,0 0 0,0 0-9,1 0 1,2 0-4,0 13 7,3 0 7,-1 2 0,1-1 1,2-2-1,0-4 0,3 3-1,2-3 0,0-1 1,5-3-17,0-3-49,3-1-64,-2 0-52</inkml:trace>
  <inkml:trace contextRef="#ctx0" brushRef="#br0" timeOffset="122101.9648">12025 7692 317,'0'0'55,"0"0"-33,0 0-12,0 0-6,0 0-4,0 0-19,0-17-52,0 17-118</inkml:trace>
  <inkml:trace contextRef="#ctx0" brushRef="#br0" timeOffset="122434.0417">12325 7916 138,'0'0'76,"0"0"-70,0 0 2,0 0-6,0 0-2,0 0-14,-8-11-5,8 10-18,-3 1-110</inkml:trace>
  <inkml:trace contextRef="#ctx0" brushRef="#br0" timeOffset="123135.8657">12354 7895 167,'0'0'62,"0"0"-18,0 0 13,0 0-10,0 0-22,0 0-4,5-7-12,-5 7-9,3 0-4,1 4 4,-1 9 31,-1 3-5,-1 3 1,1 2-19,-2 3-2,0 2 0,0 0-6,-8 1-21,-7-2-32,-4 1-45,-1-2-78</inkml:trace>
  <inkml:trace contextRef="#ctx0" brushRef="#br0" timeOffset="123906.8099">12602 7960 199,'0'0'176,"0"0"-155,0 0-14,0 0 0,0 0-7,0 0-4,12-9 4,-3 4 3,3-2 27,4-4-4,-1 1-15,3-1-5,-1-1-1,-3 1-4,-2 3 2,-7 0-2,1 5 5,-5 1-2,1 2 3,-2 0 9,0 0-16,1 0-6,5 11-13,2 16 19,2 9 12,-4 9 10,-3 8 17,0 3-23,-3-3 12,0-3 0,0-5-8,0-5-11,0-5-3,-8-4-4,1-2 0,0-6 1,-1-5-2,2-5 8,0-2-3,2-7 1,1-3 2,-2-1 2,1-3-7,-1-19-4,5-8-23,0-11-31,3-7-13,15-5-76,-3-5-186</inkml:trace>
  <inkml:trace contextRef="#ctx0" brushRef="#br0" timeOffset="124301.3762">12767 7556 381,'0'0'106,"0"0"-82,0 0-16,0 0-8,0 0-5,0 0-6,-1 0-20,1 2-34,0 9 0,-3 2 15,-3 4-24,-3-4-44</inkml:trace>
  <inkml:trace contextRef="#ctx0" brushRef="#br0" timeOffset="131629.1833">13654 6533 268,'0'0'83,"0"0"-10,0 0-1,0 0-32,0 0-21,0 0-2,0 0-4,3-5-8,-3 5-5,-3 6-2,-15 12 2,-11 7 1,-9 0 7,-8 4-4,-5 0 2,3 2-4,-1 2 0,4-1-2,8-2 0,0-3-3,7-6-5,6-6-2,4-3 2,8-4 7,2-4 0,6-2 1,-1-1 0,5-1 0,0 0 0,0 0 1,0 0 0,0 0-1,0 0-2,0 0-3,0 0-1,3 3-7,15 5 12,9 4 1,2 1 5,7 6-3,2 2-2,4 2 6,5 3 12,0 1-3,-1-3-1,-4 3-9,-8 1-5,-7-3 0,-7 2 1,-4-3 0,-5-3-1,-5-1 1,-1-3-1,-4-4-13,1-4-27,-1-3-18,-1-6-38,2 0 32,-1-5-100</inkml:trace>
  <inkml:trace contextRef="#ctx0" brushRef="#br0" timeOffset="132694.3464">14230 6720 136,'0'0'28,"0"0"26,0 0 5,0 0-21,0 0-13,0 0-1,-42-50 28,29 48-19,-1 2-27,-4 0-3,0 0-3,-4 11-4,-2 7 4,-6 5 0,0 2 0,-1 6-1,1 1 1,5 1 0,5 1-1,4-1-4,7 0 0,6-2 2,3 0-3,0-6 1,9-1-1,9-4 6,0-5-1,4-3 1,0-6 0,0-2 0,0-4 1,2 0 0,-2-4 0,-1-11 7,-3-5-6,0-2 0,-5-4-2,-1-3-1,-2 1 0,0-4 0,-4 0 1,-5 0 0,2 0 0,-1 3 2,-2 7 2,1 5 18,-1 8 25,0 5 22,0 4-9,0 0-51,0 1-9,2 18-19,3 6 19,3 4 1,-1-2 3,3-4 1,0 2-5,0-6 2,5 1 0,-3-4-2,6 1-3,-2-3-29,4-1-48,2-4 0,2-3-87</inkml:trace>
  <inkml:trace contextRef="#ctx0" brushRef="#br0" timeOffset="133264.7631">14553 7135 390,'0'0'71,"0"0"-67,0 0 39,0 0-26,0 0-16,0 0 0,0 5 4,14-7 14,5-10-16,-1-2-2,0 1 0,-6-2-1,-3 1 0,-3 1-7,-5 0-10,-1 3 13,0 4-3,0 3 4,0 0 3,0 3 4,0 0-4,0 0-6,-3 12-1,-2 8 7,2 5 3,1 0 27,2 0-19,0-1 1,0-1-8,12-4-4,0-4 1,3-1-1,0-5-7,4-6-62,1-3-36,-1 0-155</inkml:trace>
  <inkml:trace contextRef="#ctx0" brushRef="#br0" timeOffset="133449.6711">14670 6901 520,'0'0'40,"0"0"-39,0 0-1,0 0-34,0 0-122,0 0-120</inkml:trace>
  <inkml:trace contextRef="#ctx0" brushRef="#br0" timeOffset="134282.8173">15009 6473 207,'0'0'56,"0"0"-30,0 0 31,0 0 21,0 0-9,0 0-57,-6-7-12,6 32 0,0 10 23,7 4 15,2 3-14,-3 3-4,-3 3 0,-2 3-13,1-1 12,-1-5 0,1-6-9,-1-4-10,2-5 4,-3-3-3,0-6 3,0-3-4,0-6 2,0-5 1,0-3-1,0-3 0,2-1 2,0 0-1,-1-7 9,2-13-12,0-7-11,1-3 2,2-2-7,0 2 10,0-2 5,3 6 0,0 2 1,2 2-4,2 6-1,2 5 1,3 4-4,0 7 1,3 0 5,-1 6-5,2 18 1,-3 3 1,-2 6 3,-3-1 2,-6-2 2,-1-2 3,-7 1 1,0-2 8,0 0-6,-12-1 4,-6-4-1,-3 1-1,-1-5-4,-2-4 1,6-6-4,0-5 2,3-3-5,0 0-3,2-6-36,-2-7-4,3 3-1,1 0-26,0 3-29,2 1-25,0 0-64</inkml:trace>
  <inkml:trace contextRef="#ctx0" brushRef="#br0" timeOffset="135069.4349">15432 7078 201,'0'0'12,"0"0"19,0 0 23,0 0-28,0 0-6,0 0 18,3 3 12,12-12-7,5-5-26,3-4-7,1 0-9,-2-1 5,-5 1-6,-4 4 4,-5 3 2,-4 5-4,-2 4-1,-2 0-1,0 2 0,0 0-3,0 6-10,0 15 12,0 11 1,0 7 15,0 4 11,0 7 7,0-1-2,0 2-3,0-4-8,0-3-12,0-1-2,-6-3-5,-4-4 4,-1-3-4,0-6 1,0-4 1,3-5-2,1-6-1,-1-3 3,4-5 2,-4-4 3,4 0 5,-2-3-3,0-13-9,3-4 0,3-5-2,0 0-6,0-3-9,10 1-7,7 0 4,-1-2-17,8 2-7,9 1-29,4 3-22,1-3-88</inkml:trace>
  <inkml:trace contextRef="#ctx0" brushRef="#br0" timeOffset="135486.1558">15559 6778 143,'0'0'14,"0"0"15,0 0 20,0 0-20,0 0-11,0 0-15,0-37-3,0 37-68,-1 0-113</inkml:trace>
  <inkml:trace contextRef="#ctx0" brushRef="#br0" timeOffset="136356.9106">15854 6410 211,'0'0'140,"0"0"-75,0 0 6,0 0-30,0 0-41,0 0-4,0 28 4,0 10 16,0 4 19,0 5-23,0 5 11,0 4-3,0 7-4,0 3 5,0 1-7,0-1 4,0-6-11,0-3 1,0-1-7,0-3 1,0-5 0,0-5 1,0-7-3,-6-4-15,2-9-13,3-8-19,1-8-51,0-7-94,13-11-141</inkml:trace>
  <inkml:trace contextRef="#ctx0" brushRef="#br0" timeOffset="137460.0971">16257 6435 136,'0'0'139,"0"0"-61,0 0-5,0 0-8,0 0-28,0 0-12,0-17-24,0 17 0,-3 17-1,-1 12 4,-2 9-3,5 4 7,1 3-2,0 0 0,4-3 0,12 0-6,6-3 0,7-1 1,4-5 0,3-4 11,2-8-5,5-11 2,-1-7-2,3-3 6,0-7-5,-2-19-1,-3-4-1,-7-8-1,-5-1-5,-5-2 8,-7 1-4,-4 1-1,-5-2 0,-6 0-3,-1 1-3,0 4-19,-6 2-15,-6 8-25,-1 6-47,-1 5-25,2 6-172</inkml:trace>
  <inkml:trace contextRef="#ctx0" brushRef="#br0" timeOffset="138146.4026">16526 6509 66,'0'0'101,"0"0"-33,0 0 10,0 0-25,0 0-25,0 0-28,0 15 4,0 12-4,3 8 61,6 4-4,-2 4-13,2 3-7,0 2-20,0 0-11,-1 0-5,-1-5 9,-1-3-5,-2-4-4,2-3-1,-1 1 1,-2-3 0,0-1-1,-3-3 3,0-1-3,0-4-6,0-5-8,0-8-26,0-5-40,0-4-72,0 0-51</inkml:trace>
  <inkml:trace contextRef="#ctx0" brushRef="#br0" timeOffset="139724.4545">17185 6489 11,'0'0'17,"0"0"-2,0 0 47,0 0-19,0 0 0,0 0 22,84 26-16,-56-18-22,2-1-13,1 2-8,7 0 4,5 0-7,4 2-2,2-2 7,-3 3 12,-8 0-10,-9 0-10,-9 0 0,-6-3-1,-5-1 0,-3-3 1,-2 0 2,-2-4 9,-2 1-2,0-2 0,0 0 16,0 0 9,0 2 2,0-2-5,0 0-16,0 1-7,0 1 0,0 0-5,0 3 13,0-1-7,0 4-2,-5-1 9,-5 4-4,-2 1 0,-6 2-3,2-1-2,-2 2-1,0 3-3,-1 0-1,-1 3 1,-1 4 8,-3 0-6,-2 2 3,-3 0-2,-2 0 2,0 1-1,1-4-3,0 1-3,3-2 1,4-1-2,3-2 0,4-4 0,5-4 0,5-1-5,4-5-22,2-3-45,3-3-49,21-2-13,6-18-254</inkml:trace>
  <inkml:trace contextRef="#ctx0" brushRef="#br0" timeOffset="144240.0995">18507 6140 29,'0'0'80,"0"0"-4,0 0 13,0 0-5,0 0 0,0 0-6,0 0-15,-3 0-22,3 0-9,0 0-19,0 0-9,0 0-4,0 7-9,-1 16-4,1 13 13,0 13 6,0 7-3,0 5 10,4 3-1,2-2-11,3 0 8,0-1-8,0 1-1,-3 1 0,2 3 1,-4-5-1,-3-8 3,-1-7-2,0-9-1,0-4-4,-8-8-5,-2-4-15,6-5-26,2-8-84,2-6-80</inkml:trace>
  <inkml:trace contextRef="#ctx0" brushRef="#br0" timeOffset="145543.5855">19253 6548 138,'0'0'78,"0"0"7,0 0-16,0 0-12,0 0-9,-64-87-10,47 73-5,-2 2-5,-2 3-13,0 5-7,-4 0-6,-3 4-2,-2 0-2,-3 2 2,0 12 0,0 5-4,-1 8 4,1 6 2,5 3-2,2 4 0,9 2 4,6-2-4,6 1 1,5-3-1,0-2-4,19-5 3,6-5 1,3-7 1,4-5-1,0-10 6,3-4-6,-2 0 1,3-11 3,-1-15-4,-2-2 0,-5-6-1,-5-1-5,-4 4 3,-4 1 3,0 2 5,-3 5-4,-3 5-1,-3 6 0,-3 4 10,-2 3 20,-1 4 20,0 1-7,0 0-25,0 0-18,0 8-20,3 15 1,2 8 19,2 0 0,5 1 1,0-2 0,7-1 0,4-2 0,2-3 2,4-5-2,2-6-1,6-6-1,3-7-31,5 0-34,4-3-124,-7-15-232</inkml:trace>
  <inkml:trace contextRef="#ctx0" brushRef="#br0" timeOffset="147586.4405">19851 6908 254,'0'0'48,"0"0"-32,0 0-2,0 0-14,0 0 0,0 0 0,0 0 0,91-64 1,-77 51 0,-4-1 3,0 2-2,-2 1 0,-5 3 0,-3 2 4,0 3 20,0 0 26,0 2 2,0 1-9,0 0-26,0 0-19,-1 3-10,-2 15-2,-2 3 12,2 2 5,3 0 6,0-4 2,0 1-10,1-5-1,10-2-1,1-3-1,1-2 0,3-4-1,1-4-18,-2 0-58,3 0-26,-3-3-183</inkml:trace>
  <inkml:trace contextRef="#ctx0" brushRef="#br0" timeOffset="147786.9966">20050 6646 337,'0'0'38,"0"0"-38,0 0-5,0 0-70,0 0-50,0 0-16</inkml:trace>
  <inkml:trace contextRef="#ctx0" brushRef="#br0" timeOffset="148936.7699">20442 6252 257,'0'0'82,"0"0"6,0 0-34,0 0-8,0 0-15,0 0-6,0-32 6,0 32-8,0 0-12,0 0-11,0 0-6,0 1-8,6 16 9,2 10 5,2 5 2,-3 7 7,-1 4-1,2 4-5,-2-2 1,1 2-3,-1-3 5,-3-5-6,-3 0 1,0-3 6,0 0-5,0 0 1,0 2-3,0-5 1,0-3 0,0-4 1,-1-7-1,-2-5-1,1-7 4,1-2-2,1-5-2,0 0 7,0 0 5,0 0 5,0-15 6,0-11-23,0-5-5,9-4 0,1 0-9,2 7 3,-3 3 8,0 9-1,0 3 4,0 3-1,-3 6-1,3 1-6,3 3 0,0 0 2,9 2 3,1 11-1,4 5-1,-1 2 5,-3 3 0,-3-2-4,-4 0 4,-5-2-3,-3-1 1,-7-3 2,0-2 2,0 0-2,-15-1 11,-6-2 7,-3 1-3,-3-4-5,0-2-8,2-2 4,3-3-6,2 0-1,2 0-36,3-5-50,4-8-79,8-5-182</inkml:trace>
  <inkml:trace contextRef="#ctx0" brushRef="#br0" timeOffset="149791.8353">20963 6805 239,'0'0'99,"0"0"-98,0 0 5,0 0 2,0 0-1,0 0-3,48-15 19,-20 6-1,2-1-7,-3 1-7,-5 2-7,-8-3 0,-5 4 4,-1 0 3,-3 0-5,-4 3-1,1 3 0,-2 0-2,0 0-4,0 0-3,0 3 1,0 16 6,0 11 2,0 4 21,0 4 2,0 2 26,0 0-30,0-1 20,0-2-17,0-2-11,0 1 10,0-3-11,0 0-5,-6-3-4,-6-1 3,-2-5 1,-2-3 1,1-4 7,3-7-2,2-4 2,5-4-3,2-2 5,2 0 8,-2 0 8,3-17-11,0-10-22,0-8-1,13-4-18,11-1-18,6 2-7,1 3-3,4 2-26,-2 3-10,-2 1-71,-6 3-69</inkml:trace>
  <inkml:trace contextRef="#ctx0" brushRef="#br0" timeOffset="150208.5544">21166 6539 392,'0'0'82,"0"0"-15,0 0-22,0 0-35,0 0 1,0 0-8,3-23 0,-3 23-3,0 0-43,0 0-143,0 0-161</inkml:trace>
  <inkml:trace contextRef="#ctx0" brushRef="#br0" timeOffset="151981.6754">21518 6252 70,'0'0'75,"0"0"-41,0 0 15,0 0 25,0 0-21,0 0-12,0 0-5,0 0-19,0 0-16,0 0-1,0 0-5,0 0-4,4 6 5,14 1 4,6 4 4,3-1-1,0 2-2,1 3 0,-1 2-1,0 3 0,-3 1 0,3 0 1,0 1-1,-2 0 0,2-1 0,-4-1 1,0-2-1,1 0 0,-2-1 3,-2-2 0,-3-3 6,-3-3-2,-1 0 1,-5-4-1,-2-2-4,-3 0 1,-3-3-3,0 1 0,0-1 5,0 0 8,0 0 12,0 3 1,0 0-10,-3 5-14,-11 2 16,-8 5 14,-3 2-12,-7 4-5,0 1-6,-3 4-3,-1 4-1,0 2-1,2 1-5,-2 0 2,6-3-2,4-3 1,3-6-1,6 0-15,1-4-21,7-2-20,2-6-78,7-4-102</inkml:trace>
  <inkml:trace contextRef="#ctx0" brushRef="#br0" timeOffset="162226.1059">6980 9819 262,'0'0'146,"0"0"-81,0 0 7,0 0-28,0 0-10,0 0-11,0 0-14,0-5-9,0 5-4,0 0-11,0 0-42,0 10-112,0 3 15</inkml:trace>
  <inkml:trace contextRef="#ctx0" brushRef="#br0" timeOffset="162542.5888">6666 10293 365,'0'0'97,"0"0"-18,0 0-5,0 0-26,0 0-16,0 0-16,-3 0-13,3 0-3,0 0-6,0 0-45,3 0-91,16-3-111</inkml:trace>
  <inkml:trace contextRef="#ctx0" brushRef="#br0" timeOffset="162790.0057">7388 10195 469,'0'0'30,"0"0"-26,0 0 14,0 0-8,0 0 19,0 0 4,7 0-19,-7 0-11,0 0-3,0 0-1,0 0-28,0 0-64,0 4-16,-1-1-87</inkml:trace>
  <inkml:trace contextRef="#ctx0" brushRef="#br0" timeOffset="166183.7187">8250 9535 186,'0'0'94,"0"0"-21,0 0-9,0 0-57,0 0-7,0 0 0,0 0 26,9 72 36,-6-35-21,0 4-5,0 0-18,0-2-5,-3-2-3,0-2-10,0-4 5,0-3-4,0-1-1,0-5 0,0 1 1,0-4-1,0 1-6,0-4-17,0-2-49,0-7-92,0-5-99</inkml:trace>
  <inkml:trace contextRef="#ctx0" brushRef="#br0" timeOffset="166700.7232">8231 9468 107,'0'0'29,"0"0"16,0 0-15,47-78 29,-33 61-9,2 2-10,-1 3-8,6 3 2,1 4-25,1 5-5,8 0 4,-2 7-1,2 11-2,-4 3 5,-5-1-10,-1 1 0,-9-2 0,-6 2-7,-6 0 7,-3 3 0,-22 2 45,-7 0-34,-2-1 9,-2-4-20,8-3-4,4-3-12,9-3-65,2-3 6,5-3-92,2-1-28</inkml:trace>
  <inkml:trace contextRef="#ctx0" brushRef="#br0" timeOffset="167502.9544">8766 9495 85,'0'0'78,"0"0"15,0 0-10,0 0-33,0 0-23,0 0-27,2 0-13,1 21 13,1 8 59,-1 5-9,0 4-16,0 1-11,2-1 0,0-3-14,1-4-7,-1-2-1,3-4 1,-4-1-1,-1-2 0,-3-4-1,0-2-7,0-4-34,0-5-54,0-2-44,0-5-57</inkml:trace>
  <inkml:trace contextRef="#ctx0" brushRef="#br0" timeOffset="169793.5749">8824 9435 64,'0'0'80,"0"0"1,0 0-20,0 0-3,0 0-4,0 0-12,21-71-9,-9 61 0,0-1-24,6 2 8,3 3-4,1 3-11,4 3 6,-3 0 0,-1 0-1,-3 6-3,-4 5-3,-3 1-1,-5 1-1,-4 4-4,-3 1 2,0 7 3,-15 6 2,-12 0 13,-6 4-13,-1-2-4,3-5 0,7-5 0,6-6-1,8-5 3,2-3-8,1-5 5,4-1 3,3-3 2,-2 0 6,2 0-8,0 0 0,0-4 5,0-1-4,0 0 3,2 4-1,11 1-1,4 0-2,5 3 3,6 12-1,1 2 2,-4 2-1,-4 2-3,0 0 0,-2 2 1,-2-2-1,0 0 0,-3-1-1,-1 1-4,-2-3-27,-4 0 3,1-2-26,-4-2-34,1-2-40,-4-4-102</inkml:trace>
  <inkml:trace contextRef="#ctx0" brushRef="#br0" timeOffset="170332.4227">9534 9510 153,'0'0'35,"0"0"2,0 0 31,0 0-44,-101-21 21,76 21-3,-1 11 3,1 8-11,4 8-15,-1 8-6,7 5 0,-1 4 0,8 0 2,7-2-11,1-4-3,10-5-1,17-6-5,6-8 5,8-5 2,0-8-1,1-6 0,-1 0 6,-5 0 13,1-17-3,-2-5-7,-5-3-7,-5-3 9,-9-2-9,-8 0 15,-7-5 5,-1-1-14,0 0-5,-16 2-4,-2 3 0,-6 7-20,3 5-3,-3 7-13,5 6-46,-3 6-119</inkml:trace>
  <inkml:trace contextRef="#ctx0" brushRef="#br0" timeOffset="170726.9872">9909 9429 120,'0'0'111,"0"0"-111,0 0 0,0 0 27,0 76 24,0-41 15,3 2-1,0-1-13,3-3-32,-1-5-7,-2-1-7,1-4-5,-1-2 2,-2 0-3,-1-1-8,0-4-10,0-1-3,0-4-47,0-5-3,0-5-37,0-1-97</inkml:trace>
  <inkml:trace contextRef="#ctx0" brushRef="#br0" timeOffset="171335.1069">9927 9453 73,'0'0'14,"0"0"25,30-78 28,-18 60 14,-5 4 17,2 2 9,1 0-39,1 3-39,4 3-20,4 5-7,1 1 0,-1 0-2,2 10-1,-3 9-4,-5 7 3,-4 3-2,-7 3 4,-2-3 0,0 2 0,-11-7 4,-5-3 3,-2-5 0,2-2-2,1-5 3,0-1-1,9-5-5,-2-3 2,4 0 5,1 0-5,0 0-3,3 0-1,0 0 0,0-2-8,6-1-11,9 3 14,6 0 2,1 0 2,-2 12-6,0 7 3,-6 4-1,2 1 5,-5 3-3,-3-1 3,-5 0 3,-3-2 11,0-2 3,0-1 0,-8-1-4,-6-2 2,-2-2 1,-1-2-4,1-2-6,-1-4 1,0-2-4,3-6-2,-2 0 3,1 0-4,0-11-34,3-5-12,9 2-26,1-1-63,2 1-62</inkml:trace>
  <inkml:trace contextRef="#ctx0" brushRef="#br0" timeOffset="171852.1382">10467 9364 23,'0'0'185,"0"0"-79,0 0 20,0 0-27,0 0-85,0 0-14,0 0-6,0 60 6,0-22 23,0 1 9,0 0-13,0 2-10,0-1 0,-8-1 0,0-1-6,-1-4 6,1-4-5,-2-2-2,4-4 1,3-1-3,1-7-3,2-2-21,0-7-25,0-7-88,3 0-74</inkml:trace>
  <inkml:trace contextRef="#ctx0" brushRef="#br0" timeOffset="172183.8675">10537 9324 295,'0'0'37,"0"0"1,0 0-21,0 0 42,0 0-22,0 0-17,33-49-20,-21 67 15,3 11-1,4 10 28,-4 8-7,1 3-12,-5 1 1,0-3-11,0-3-3,-2-1 1,-1-7-1,4-4-6,-5-5-2,2-6-1,-3-1 0,3-6 0,-6-4-1,0-5-8,0-3-48,-3-3-86,0 0-36</inkml:trace>
  <inkml:trace contextRef="#ctx0" brushRef="#br0" timeOffset="172384.4338">10525 9623 327,'0'0'11,"0"0"-11,0 0 0,91-16-1,-64 14 2,-1 2-3,0 0-1,0 0-25,-7 0-54</inkml:trace>
  <inkml:trace contextRef="#ctx0" brushRef="#br0" timeOffset="172838.9152">11089 9390 166,'0'0'42,"0"0"-19,0 0 41,0 0-13,0 0-45,0 0 50,3 63 32,-3-27-26,0 3-33,0 4-8,0-3-12,0 1 4,-1-5 19,-1-3-28,2-4 2,0-4-5,0-2 1,0-5 0,0-3-2,0-4-6,0-6-27,0-5-40,3 0-90,5-7-64</inkml:trace>
  <inkml:trace contextRef="#ctx0" brushRef="#br0" timeOffset="173456.2208">11121 9378 293,'0'0'73,"0"0"-35,0 0-20,-2-77-6,11 56 7,3 5 3,0-1-4,3 3 13,0 4-4,2 1-17,2 4-8,3 5-2,2 0-1,-2 2 0,2 17-5,-5 5 6,-7 7-2,-10 5 2,-2 1 0,-8 3 3,-18-3 2,-6-3-3,-1-3 0,7-7-2,2-6-2,9-4 2,6-7 0,0-4 2,9-3-2,0 0 0,0 0 0,10-2-3,10-8 3,2 2-2,0 2 1,-2 6 1,-2 0-5,2 0 0,-1 11 2,1 7-2,0 5 5,-4-1 1,-1 2 10,-6 0 13,-1-3 7,-5 1-8,-2-3 9,-1-1-13,0-2 10,-3 1-4,-11 1 4,-3 2 0,-7-2-20,-2 0-1,-1-3-7,1-5 5,-1-3-4,2-4-2,-1-3-22,4 0-14,-1 0-19,4-8-2,5-1-81,7-5-135</inkml:trace>
  <inkml:trace contextRef="#ctx0" brushRef="#br0" timeOffset="173741.395">11565 9873 226,'0'0'107,"0"0"-77,0 0-22,0 0 58,0 0 8,0 0 3,7 11-30,-7-10-8,0-1-17,0 2-22,0-2-7,0 0-50,0 0-41,-3 0-122,-4 0-94</inkml:trace>
  <inkml:trace contextRef="#ctx0" brushRef="#br0" timeOffset="176448.918">13178 9448 42,'0'0'52,"0"0"-10,0 0 6,0 0 19,0 0-3,0 0-34,0 0 2,-16-39-5,7 35 1,-4 2-4,0 1-6,-2 1-9,-6 0-5,-2 0-4,-3 12 8,4 4-5,1 2 12,4 3-14,3 7 17,0 2-2,2 6-6,9 3 1,2 0-10,1-3 1,0-4 5,14-4-7,3-3 0,2-6 0,4-2 2,1-7-1,-2-4 3,2-4-2,-6-2-2,3 0 2,-1-5 8,0-12-7,1-4-3,-2-1 0,-5-3-1,-5-3 1,-6 1 0,-3-2 0,0 3 4,-3 2-4,-11 1-4,-2 2 3,1 4 0,-1 4-2,2 2 3,2 7-1,3 1 1,5 1 19,1 2-17,3 0-2,0 0-4,0 0-12,9 3 13,4 5 1,2-2 2,3-3 4,0-3-3,1 0 2,2 0 1,-4 0-4,0-9 5,-2-3-1,0-5-3,0-1 3,-2-4 1,-2-2 0,0-7-1,-3 0 0,-3-1-1,-2 2 4,-3 3 12,0 5-4,0 2 4,0 5-4,0 5-6,0 6 8,-2 3-2,2 1-10,0 0-5,0 0-4,0 2-6,0 23-10,0 15 18,2 14 2,5 7 0,1 5 5,2 0-3,1 2 7,1 1-3,4 0-5,3-2 25,1-4-10,2-3-7,0-4 1,-2-4-10,1-2 1,-3-3 0,-5-6-1,-2-7 1,-1-5 0,-4-8-1,-1-6 1,-4-8-1,1-2 1,-2-5 2,0 0 8,0-9 15,0-18-26,-8-6-10,3-5-5,1-2 5,-2 0-1,-1 1-2,-4 5 4,0 2 1,-2 2-5,4 4 10,-1 3-4,6 4 4,4 1-2,0 1-1,4 1 5,21-1-3,8 2-3,6 0 7,1 3-15,-5 3-15,-7 5-17,-7 2-11,-8 2-48,-1 0-15,0 0-26</inkml:trace>
  <inkml:trace contextRef="#ctx0" brushRef="#br0" timeOffset="178686.3592">14940 9528 120,'0'0'97,"0"0"-92,0 0-4,0 0 11,0 0 21,0 0 14,34 21 2,-15-21 10,5 0-13,1-13-20,3-2-10,-4-3-2,-2-2-5,-4-2-5,-2-5 9,-4-4-1,-2-3 2,-4-6-5,-1-1-7,-2-4 2,-3-1-4,0 0 2,0 2 4,0 5-5,-1 3 8,-6 5 8,3 5-13,-1 3 16,3 8-15,-1 4-3,3 7 4,-2 4 16,2 0 1,0 0-23,0 15-17,0 18 5,0 15 12,0 15 12,0 12-1,0 7 7,0 5-6,2-1-3,6-3-1,-2-2 7,1-3 6,-1-5-10,0-6 3,4-7-3,0-5-5,1-7 0,-1-6-2,1-6-4,-5-6 1,2-7-1,-3-7 0,-2-6 1,0-6 2,-1-4-2,-1 0 14,-1-8 8,0-14-8,0-10-15,0-4-6,0-2-23,-1-1 3,-13 2-5,-1 0 10,0 3 12,-1 1-8,4 4 3,-1 5 0,2 3 6,3 6 5,5 3 3,3 4 0,0-1-1,0 2-1,17-2-4,8-2 4,4 1-2,4-2 4,-1-2 0,-2 1-1,0-1-1,-3-1-7,0 1 5,-5-1-6,2 2 3,-5-1 2,-4 2-1,-3 3 5,-6 0 1,-3 3 0,-1 2 0,-2-1 0,0 2-1,0-2 0,0 2-1,0 2-3,-2-1 5,-1 1-1,2 1 0,1 0 1,-2 0-3,1 0-1,-4 0-3,-2 0 3,-2 6 3,1 5-1,2-1 2,5 1-5,1 4 0,0 0 1,0 4 2,0 1 2,9 1-1,3-1 1,4-2-1,2-5 2,5-4-1,2-3 0,0-6 1,2 0-1,0 0-5,2-10-11,-1-10-7,2-1-16,1-6 0,0-2-17,-2 1 8,-3-1 25,-3 6 12,-5 5 11,-2 7 7,-4 3 36,-2 5-12,2 3-11,3 0-9,-3 3 8,0 10-1,-2 3 8,-2-1 0,-3 3 1,-2 0-4,-3 0 6,0 3 0,0-3-14,0 0-4,0-5-8,-3-3 4,0-4-3,3-6-1,0 0 2,0 0 6,0 0 15,0-16 15,0-9-40,4-8-1,12-2-10,4-1-3,4 2-2,3 3 0,-4 7 7,-1 8 1,-6 7 4,-1 9 3,-1 0-5,2 1-4,0 12 6,-1 4-1,0 1 4,-3 2 0,-1-1 1,0 1 2,-2-2-1,0 0-2,-2 0 1,-2 0-1,-1 1 0,-2-1 2,-1-3-2,1-2 0,-2-1-1,1-5-21,1 0-31,3-4-47,0-3-66,0 0-53</inkml:trace>
  <inkml:trace contextRef="#ctx0" brushRef="#br0" timeOffset="179018.4094">15663 9257 450,'0'0'78,"0"0"-20,0 0-37,0 0-12,0 0-7,0 0 2,0 0-4,-7-30-1,7 30-64,0 8-154,2 5-57</inkml:trace>
  <inkml:trace contextRef="#ctx0" brushRef="#br0" timeOffset="181162.0382">16856 9325 75,'0'0'48,"0"0"5,0 0 19,0 0-15,0 0-12,0 0 7,-48-77 7,30 72-21,-4 3-2,0 2-10,-1 0-13,-1 3-8,3 15-3,-2 3-2,3 4 1,2 4 2,-2 1 0,6 2 2,3-4 1,2-2-6,4-2 1,5-4-1,0-1 0,0-4-1,0-3-1,8-2 4,3-3-1,-1-4 3,2-2-2,-2-1 2,7 0 1,1-4 4,1-7-8,3-2 1,-2-4 3,-1-1-3,0-3 1,0-3 1,-3-3-2,-1-6 1,-2-2-3,-5-4 4,-2-3-1,-2-2-3,-4 1 2,0-1-2,0 4 2,0 0-1,0 3 1,0 1 0,0 2-2,0 3 2,0 5-2,0 6 0,0 7 5,0 7 4,0 4 12,0 2-21,0 10-12,3 21-9,0 14 21,1 9 8,-4 3-2,3 2 2,4-2-7,3-2 3,5-7-4,5-4 0,2-8-1,5-5 1,-1-6 0,4-6 1,-2-7 1,-1-1 0,-2-6 1,-3-2-2,-3-3 1,-2 0-2,2 0 4,-4-11 0,1-6 0,-2-4-1,-3-2 0,-3-2-1,-3 1-1,-2 1-1,-3 5 1,0 7 1,0 3-2,0 5 7,-3 3 7,-2 0-14,-1 0-3,-2 13-4,0 6 3,3 3 0,4-1 0,1-3 1,0-3-1,1-2 3,8-4 1,1-1-1,3-6 0,4-2-3,3 0-1,7-6-1,3-12-16,-1-4-21,1 0 13,-4 2 9,-6 2 12,-3 5 5,-5 3 4,-3 5 1,-3 2-1,-2 3 0,4 0-1,3 0-5,3 8-2,1 6 5,-3 0 3,-1 2 4,-3-1 3,-2-1-4,-3-2 1,-3-3-1,0-3 3,0-1 4,0-4 8,0-1-7,0 0-7,2 0 8,-1-5 6,5-13-14,4-8-4,3-2-16,3 1-4,-1 4-3,0 8 17,-5 5 6,2 2 5,3 5 5,3 0-10,6 3 0,1 0-1,-1 0 0,-3 14-2,-5 3 3,-5 1 9,-2 4-1,-5-2-4,-1 1 3,0-2-4,2-1-3,-1-2 6,2-6-6,3-1-10,-1-4-18,1-5-34,2 0-77,0-5-141</inkml:trace>
  <inkml:trace contextRef="#ctx0" brushRef="#br0" timeOffset="181540.9836">17355 9019 365,'0'0'69,"0"0"-4,0 0-10,0 0-42,0 0-12,0 0-1,-31-22-1,27 22-44,-2 1-61,-2 10-43</inkml:trace>
  <inkml:trace contextRef="#ctx0" brushRef="#br0" timeOffset="182897.7691">18314 9194 24,'0'0'75,"0"0"-10,0 0 7,0 0-1,0 0-28,0 0-4,-59-46-8,44 46-12,0 0 1,-6 0-5,1 4 4,0 7-12,2 3 0,3 2 0,2 3 0,4 4-6,3 1 5,4 0 1,2-1-7,0-4-1,3-2 1,9-5 1,4-5 0,3-2 3,1-5-3,6 0 4,-1-5 3,3-13-8,-5-3-7,-2-3 1,-5 3 6,-7 3 1,-4 7 5,-4 6 23,-1 1 21,0 4-12,0 0-38,0 12-9,0 15-8,2 11 17,-2 4 12,0 1 3,0 0 0,0-1-7,0 0 2,-3-1 16,-7 0-1,-3-2-15,-2-5 9,-4-2-15,-2-5 1,2-7 0,1-6-3,4-6 4,3-6 1,3-2 4,0-3 4,4-17-13,4-6-2,0-5-1,12-1-1,15-1-2,6 0-3,6 0-13,2 4-9,2 2-12,2 3-5,-5 5 9,-1 4-37,-3 1-103,-7 4-102</inkml:trace>
  <inkml:trace contextRef="#ctx0" brushRef="#br0" timeOffset="190231.7615">20109 8798 101,'0'0'72,"0"0"-16,0 0 11,0 0-11,0 0 0,0 0 9,0 0-3,3-48-14,-3 48-21,0 0-22,0 0-5,0 4-16,0 18 16,0 8 1,-3 6 2,-1 5 5,1 1-3,1 3-1,2 0-2,0 0-2,0 0 0,0 1 0,5-2 0,1-4 0,2-4 0,0-6 0,0-6 0,1-3-1,1-4 2,4-4-2,1-5 2,2-5-1,7-3 3,4 0 2,4-18 0,1-8-3,-2-6 2,-1-5-2,-2-7-1,-1-2 3,-1-1-3,-3-3-1,1 3-5,-7 0 0,-5 0-5,-8 5 3,-4 4 7,0 5 0,-4 4 3,-4 7 9,2 2-3,3 7-5,2 4 2,-1 5-2,2 4 5,0 0-9,0 11-20,0 18 9,0 11 10,0 10 1,0 3 16,-3-2-2,0-3 3,-1-1 5,1-8-17,1-2-1,2-2-1,0-6-3,0-2 0,0-8 0,0-3 3,3-9-3,0-6 0,-1-1 1,-1 0 6,5-7 5,6-15 2,3-10-14,4 0-1,1 2-13,1 6 1,-8 8 10,-1 3 3,-4 7 0,-2 0 0,0 3-1,2 0-4,1 2-2,4 1-3,0 0-1,3 9 6,1 6-1,-1 4 1,3 1 2,1 0 3,-2-1 1,3-1-1,-5-3 2,2-3-3,0-3 2,-2-1-1,4-4 3,-1-2 0,5 1-3,-2-3-3,-3 0-11,-2 0-4,-6 0 1,-3 0 2,-2 0 4,-4 0 5,-2 0 6,1 0 3,-1 0 0,2 0 8,-2 0 11,0 0 2,0 0-2,0 0-7,1 0-3,-1 0-6,0 0-6,0 0 2,0 0-2,2 0 3,0 0 7,1-3 8,5-6 8,0-3-6,1-3-16,0-4 1,0-2-3,-3-1 2,1-3-3,-1-1-1,0 0 0,-3 4-1,-3 4-1,0 5 0,0 6 2,0 4-2,-6 3 0,-6 0-4,-2 0 0,0 13-3,3 7-1,1 7 2,7 2 4,3 0 2,0 2 0,7-4 1,10 0 1,5-6 0,5-3-2,7-7 2,5-5 0,6-6-2,1 0-25,0-4-30,-4-7-55,-8-1-114</inkml:trace>
  <inkml:trace contextRef="#ctx0" brushRef="#br0" timeOffset="190886.359">19796 8967 145,'0'0'118,"0"0"-114,0 0 4,102-15 21,-53 9-2,9 0 1,7-3 36,4 0-9,-2 1-25,-4 2-20,-5-1-10,-6 1 3,-7 1-3,-7 2-52,-7 1-67,-9 2-58</inkml:trace>
  <inkml:trace contextRef="#ctx0" brushRef="#br0" timeOffset="192591.0074">22892 8867 235,'0'0'60,"0"0"10,0 0 18,0 0-17,0 0-55,0 0 5,-24-67-16,12 64 11,0-2-9,-3 5 12,-1 0-5,-2 0-13,0 8-1,2 7-2,4 4-4,1 7 2,7 2 1,2 3 1,2 0 2,0-1-4,15-1 2,5-2 2,5-4 1,2-1 0,-2-2-1,-1-2 1,-6 0 0,-2-4-1,-7-2 0,-3-3 0,-6-5-3,0 2 2,0-1 1,-10 1 23,-9-2 9,-5-1-15,-5-3-10,1 0-1,-1 0-5,1-2-1,3-3 0,3 0-12,3 4-16,5-2-15,6 3-80,4 0-119</inkml:trace>
  <inkml:trace contextRef="#ctx0" brushRef="#br0" timeOffset="195228.925">23054 8906 150,'0'0'78,"0"0"0,0 0-18,0 0-30,0 0-30,0 0-22,-5 13 17,5 6 5,0 5 18,0 0 19,4-1-15,0-2-1,2-1 3,2-4-15,5-1-2,-1-3 0,6-4-1,0-4 1,4-2 1,2-2-1,0 0-2,2 0 4,-3-5-7,-2-4 1,-4 0-1,-4-1 2,-2-1 2,-4-1-2,-1-1 5,-4-3-5,0 1 0,-2 1-1,0 0-1,0 2 6,0 3 17,0 5 0,0-1-7,0 3-11,0 2-3,0 0-4,0 0-4,2 0-9,4 17-13,1 7 22,6 6 4,-2 5 3,0 3-1,-4 5 7,2 5 4,-3 2 3,-3 0-6,-1-3-5,-2-5-3,0-2 1,0-4-3,0-7 2,-6-7-2,0-5 0,0-7 4,1-7-3,-1-3 2,-1 0 9,-5-1-6,-3-16-6,3-4-5,0-3 2,5 0 3,1-1 0,4 0 1,2 0 0,0 2-2,0-1-1,14-2-1,8 1-4,3 0-8,8-2-4,3 5 9,4 1 3,5 4 2,-5 4 1,-4 1-1,-6 1 4,-8 3 0,-4-2 1,-6 0 1,-3-1 0,-1-4 4,-1 0-5,0-3 0,1 2 0,-2 0 4,1 1-4,-1 5 0,-1 1 0,-2 4 2,-3 4 1,0-1 14,0 2-6,0 0-11,1 0 0,4 0-8,1 3-6,7 14 5,1 5 7,0 4 2,0 6 1,-1 0-1,-1-3 4,-1 2-2,-2-5-2,-6-3 0,-3-2 0,0-3 0,-3-4 0,-15-3 2,-1-4 3,0-4 0,2-3 2,6 0-2,2 0-2,2-2 2,2-2 0,4 0-3,-1 2 3,2 0 7,0 1 2,0 1-14,0 0-1,0 0-6,17 0-1,7-2 8,6-2 0,5-1 0,-2 0 0,0-3-1,-2-1 0,-3-3-3,-5 0 4,-2-5-2,-3-1 2,-5-1 3,-1-2-3,0-2 4,-3-3-1,-1-2-2,0-4 1,1-3-1,0-1-1,-1-2 0,1-1 0,-6 2 0,-2 4 0,-1 1 1,0 4 1,0 5-2,0 5 2,0 5 5,0 6-1,0 6-1,0 1-5,0 0-1,0 0-7,0 15-7,0 17 0,0 11 13,0 5 2,-3 5 0,2 0 0,1-3 0,0-7 4,0-2 2,0-8-6,9-2 2,5-3 0,1-7-2,5-3 3,1-8-1,4-7 5,2-3-1,3 0-3,0-18 2,1-6-2,0-6-3,-2-2-1,-4-1-12,-7 0-9,-8 4 0,-8 6 5,-2 3 12,-2 3 4,-11 7 1,-1 4 0,-2 3 0,3 3-2,-5 0 0,3 15-9,0 7 8,6 5-4,4 2 2,5-2 1,0-3 3,0-3 0,10-3 1,-1-3 0,2-4 1,-2-5-1,3-2 3,3-4-3,3 0 1,2-3-1,5-13-3,0-4-8,2-2-27,0-1 4,-3 2-1,0 3 19,-4 4 14,-3 4 2,-2 4 0,-3 3 18,0 3 3,-2 0-17,1 0-4,0 4 7,-2 8 7,-1 1-5,-2-2 4,0 3 2,-6 1 1,0 0-2,0 0-3,0 0-1,0-2-2,-4-5-4,-1-1 2,4-4-2,-1-2-2,2-1 3,0 0 0,0 0 7,0-8 3,0-11-15,2-5-20,9-5 2,4-1-19,6 2-2,3 2 14,-1 3 6,-1 8 12,-6 5 5,-7 5 2,-3 5-2,-3 0-4,2 22 4,-2 3 2,1 3 24,-1 2-5,-2-2 5,2-4-13,0-2-1,0-1-7,1-2-2,-3-6 6,1-6-4,-1-2 0,-1-4-2,0-1 4,2 0 8,1-4 9,2-11-11,3-6-10,1 1-2,0 1-9,3 0 3,-3 3 5,1 3-1,2 0 2,5 3-2,3 1-14,4 3-4,4 1 5,1 5 11,-4 0 2,-1 0 1,-5 12-4,-5 5 0,-2 1 6,-5 0 7,1 0 8,-1-3-3,2-1-9,-1-2-2,1-5 3,1 1-2,3-5 3,7-3 3,-4 0-8,1 0-6,-8 0-47,-6 0-56,-3 0-22,0-6-214</inkml:trace>
  <inkml:trace contextRef="#ctx0" brushRef="#br0" timeOffset="195961.99">23897 8911 204,'0'0'108,"0"0"-73,0 0-29,0 0 4,0 0 14,105-26 4,-62 22 33,7 0-25,5-3-6,4 1-7,4-1-11,4-2-8,0 0-4,-3 0 2,-11 2-2,-9-1-23,-12 3-49,-14 1-45,-7 1-4,-8 0-66</inkml:trace>
  <inkml:trace contextRef="#ctx0" brushRef="#br0" timeOffset="197666.6575">26326 9021 157,'0'0'7,"0"0"40,0 0-4,0 0-8,0 0-6,0 0-5,8 35 16,-1-35 0,5 0 7,2 0-18,3 0 1,5-9-17,3-6-8,2-2-2,-7 0 0,-3-3 0,-5 1-2,-8-2 6,-1 5-3,-3 0-3,0 6 3,0 4 1,0 3 14,0 3 9,0 0-21,0 0-7,0 0-16,-1 14 5,-4 5 11,1 1-1,0-1 1,2 0 1,2-3-1,0-3 2,0 2-2,0-1 1,6-3-1,3-1 0,3-2 1,1-4 1,4-1 1,2-3-2,2 0 3,-2 0 0,2-1-3,0-13 3,-1-1-1,0-3-2,3-2 0,-5 4 1,-2 4-1,-5 3 1,-4 1-1,-1 6 9,1-1-5,-1 3-5,2 0-4,1 0-4,1 4 2,-2 6 0,-4 2 4,-2-1 2,-2-1 0,0 0 1,0-3 2,0-1 2,0-1 1,0-2-4,0-3 2,0 0-1,0 0 2,0 0-1,0 0 6,0-2 0,4-13 7,9-7-17,4-7-8,7-1-6,-2 2-10,2 6 2,-4 8 15,-6 6 7,-5 5 2,-3 3 4,0 0-6,5 3-10,2 12 5,3 3 5,-2 0 0,1 0 0,-3-2 0,-2-1 1,2-1-1,-4-1 0,-1-2 0,-1 1-2,3-3-12,2 0-51,2-4-53,5-5-138</inkml:trace>
  <inkml:trace contextRef="#ctx0" brushRef="#br0" timeOffset="198020.862">26611 8688 482,'0'0'58,"0"0"-24,0 0-20,0 0-9,0 0-5,0 0-8,0 0-55,-6 3-122</inkml:trace>
  <inkml:trace contextRef="#ctx0" brushRef="#br0" timeOffset="199725.366">28520 8595 0,'0'0'130,"0"0"-38,0 0-33,0 0 4,0 0-16,0 0-5,-11-71-8,4 58 20,-2 1-19,0 0 1,0 1-18,-5 4-15,-1-2-3,-1 0 4,-1 2 3,-2 2-7,2 0 3,0 4 11,-2 1-10,-1 0-6,1 0 2,3 0-2,0 13 2,6 8-7,3 8-3,5 8 6,2 8-3,7 5 7,13 1 0,7-1 1,0-3 0,-1-2-1,1-4 0,-3-2 0,2-3 0,2-3 0,-3-5 0,-3-4-1,-6-3 2,-9-4-1,-1-5 2,-6-3 2,0-3-1,0 2 7,-13-1 1,-7 0 14,-8-3-5,-4-4-14,-2 0 5,-1 0-10,-1 0 3,1-9-4,4 0-20,1 3-22,5 1-11,4 1-55,6 2-18,6-2-77</inkml:trace>
  <inkml:trace contextRef="#ctx0" brushRef="#br0" timeOffset="200326.8067">28813 8622 328,'0'0'76,"0"0"28,0 0-32,0 0-24,0 0 13,0 0-36,0 0-25,0-36 0,0 51-21,0 18 8,0 12 12,-7 6 2,1 2 1,2 0 5,-3-4 0,3-3-1,1-2-5,-1-7 2,4-2 0,0-1 5,0-5-6,1-1 4,11-7-5,0-6 3,1-4-2,5-8 2,8-3 1,7 0-1,6-16-4,5-8-41,-2-4-41,-5-1-132</inkml:trace>
  <inkml:trace contextRef="#ctx0" brushRef="#br0" timeOffset="200589.8447">28620 8940 26,'0'0'72,"91"-14"-17,-33 4-26,6 0-20,3 0 0,-4-1-5,-11 6-2,-15 2-2,-16 3-55,-15 0-54</inkml:trace>
  <inkml:trace contextRef="#ctx0" brushRef="#br0" timeOffset="201962.42">29330 8950 109,'0'0'41,"0"0"7,0 0 24,0 0 15,0 0-41,0 0-7,3-52 13,-14 49-22,-2 0-14,-7 1-12,-2 2 1,1 0-3,-3 0-2,0 14-5,2 2 5,4 2-4,0 3 1,6-1-2,5-1-1,4 1 6,3-3-8,0-2 6,0-2-1,7-1 2,5-1 1,3-4 0,-1-2 0,3-2 6,1-3-4,2 0-2,-5 0-7,1-3 3,-5-4 1,0-4 2,0 2 0,-2-2-3,-1 4-16,-3 2 17,-3 2 3,-2 1 9,0 2 28,0 0-22,0 0-15,0 0-5,0 0-10,0 0-12,0 8 21,4 6 5,1-2 1,1 2 0,5-3-1,0 1-1,4-3 2,0-2 2,-2-4-2,4-3 2,-1 0 3,2 0-3,1-11 2,-1-7 0,-1-2 7,-1-3 11,0 0-11,0-6-4,0-1-4,-1-5 4,4-4-1,-2-2 1,1-2-7,-6 1-1,-4 3 1,-5 1 4,-3 5-4,0 2 2,0 5 3,0 2 12,0 3-7,-1 4-9,-1 5-1,2 6 0,0 6 6,-1 0-6,-1 6-5,1 23-17,-6 16 15,1 9 7,0 3 1,-2 3-1,1-1 0,4-6 0,3-4 8,0-7 0,0-4 0,10-5 5,5-3-3,3-4-5,0-5-1,4-6-4,2-6 3,4-6 8,4-3-5,4 0-2,1-13 0,-1-12 3,-3-3-5,-3-4-2,-8-2-13,-5 2-3,-7 2-3,-4 3 8,-6 6 10,0 6 1,0 4 3,0 5 4,-5 4-1,-1 2-6,-3 2-9,0 16-5,2 8 10,2 0 3,5-3-4,0 1 3,5-3 2,11-1 1,8-6-1,6-4 5,6-7-2,5-3-3,1 0 0,-3 0-58,-7-11-99,-9-2-166</inkml:trace>
  <inkml:trace contextRef="#ctx0" brushRef="#br0" timeOffset="202416.8855">29354 8843 157,'0'0'124,"0"0"-117,0 0-7,89-1 14,-38-8 26,3-3 5,2-2-15,1 2-6,-5 3-6,-4-1-10,1 2-5,-2-1-3,0 1 0,-6 1-8,-6 3-86,-11-1-117</inkml:trace>
  <inkml:trace contextRef="#ctx0" brushRef="#br0" timeOffset="209531.1691">2718 11135 87,'0'0'126,"0"0"-46,0 0-2,0 0-1,0 0-7,0 0-5,0 0-19,0-13-13,0 13-13,0 0-1,0 0-18,0 0-1,3 9-14,3 17 4,0 10 10,3 9 3,-3 3 8,0 3-10,1 2 0,-1-1-1,-1-5 0,1-1 5,0-4-5,1-3 1,-3-1-1,1-4 0,-5-2 0,0-5-8,0-4-29,0-7-35,0-4-49,3-4-85</inkml:trace>
  <inkml:trace contextRef="#ctx0" brushRef="#br0" timeOffset="210556.0114">3379 11351 116,'0'0'98,"0"0"-44,0 0-14,0 0-9,0 0 13,0 0-27,-93-18 17,74 18 8,-2 0-26,0 0 5,2 6-9,-3 8-11,-1 5-1,-4 8 0,3 3 0,2 5 2,5 1-1,6 0 5,8-3-2,3 1-4,0-4-11,8-5 9,9-1 1,8-6 1,2-4 0,0-7 2,3-7-2,1 0 0,5-7 7,6-17 3,1-5-7,-3-1-3,-2-1-5,-10-1-1,-6 3-2,-8-1 6,-8 3 2,-6 3 0,0 1 9,0 7-2,0 3 27,-5 4 17,-1 5 1,2 3-16,2 1-13,1 0-23,1 0-8,0 19-11,0 7 19,0 4 0,1-3 0,10-1-2,2-4 2,4-1 0,2-2-1,2-3 0,1-4 0,4-4-18,-1-5-26,6-3-24,-1 0-127</inkml:trace>
  <inkml:trace contextRef="#ctx0" brushRef="#br0" timeOffset="211273.5227">3959 11682 213,'0'0'98,"0"0"-75,0 0 63,0 0-31,0 0-18,0 0-2,-4 0-20,4 0-12,0-1-3,0-5-9,10-5 9,7-1-2,2-4-13,-5 2-12,-3 3 0,-5 5 25,-4 4 2,-2 2 8,0 0 26,0 0-14,0 0-20,0 8-9,0 12 2,0 6 7,0 3 7,0 3 8,0 0-8,9-5-3,4-5-3,2-2 3,1-5-2,1-4-2,2-4 0,-2-4-16,5-3-41,-1 0-55,1-16-160</inkml:trace>
  <inkml:trace contextRef="#ctx0" brushRef="#br0" timeOffset="211474.0745">4031 11450 432,'0'0'54,"0"0"-38,0 0-16,0 0-15,0 0-59,0 0-70,-11-12-124</inkml:trace>
  <inkml:trace contextRef="#ctx0" brushRef="#br0" timeOffset="212260.2871">4496 11015 251,'0'0'79,"0"0"-49,0 0-30,0 0-11,0 0 11,6 77 64,2-33 23,5 2-31,-2 3-9,-1-1-21,-1-3-11,0-3 13,0-2-22,1-4 2,-1-5-4,-1-4-2,-5-3-1,4-4-1,-4-7 0,-3-2 4,3-4-2,-1-3-2,-1-3-3,-1-1-24,2 0-19,-1 0 20,2-14-4,3-5-58,3-4 16,0-2-1,-3-1-14,5 1 2,-3 1 33,-2 4 52,0 5 19,-4 2 55,-1 8 18,1 0-13,1 2-19,0 3-9,10 0-48,5 0-2,9 0-1,6 3 3,4 10 5,-4 4-2,-5 0-4,-4 1 24,-6-1-4,-7-1-13,-7 1 0,-4 1 5,0 0 11,-15 1 8,-9 1 5,-4-2-22,3-3-2,-3-4-5,3-3 4,0-3-11,-2-3 1,6-2-3,0 0-19,5 0-15,1 0-25,3-10-70,3-2-127</inkml:trace>
  <inkml:trace contextRef="#ctx0" brushRef="#br0" timeOffset="213178.3957">5223 11557 256,'0'0'25,"0"0"-25,0 0 0,0 0 33,0 0-4,0 0 0,43 41 5,-28-36 2,0-4-10,4-1-3,-1 0-16,6-1 1,1-15-1,-1 1 0,-1-3-7,-5 5 0,-8 1 0,-4 4 4,-2 5 0,-2 2-4,-2 1 4,0 0-4,1 0-1,1 4-16,-1 16 16,4 4 1,1 6 9,0 4 7,-1 4-1,0 3 13,0 3-6,-4-1 9,-1-1-6,0-1 6,0-4-11,0-3-15,-4-6 1,-5-4 2,3-6-5,3-7 2,0-5-1,0-6 5,0 0 14,-2-9 20,2-15-40,1-11-3,2-10-44,4-6-12,14-6-7,0-3-23,-2 4-6,-1 6-41,-6 8-48</inkml:trace>
  <inkml:trace contextRef="#ctx0" brushRef="#br0" timeOffset="213510.4505">5393 11294 402,'0'0'103,"0"0"-95,0 0-6,0 0-1,0 0-2,0 0-2,-3 1-9,3 4-81,0 1-20,0 1-11,0-1-46</inkml:trace>
  <inkml:trace contextRef="#ctx0" brushRef="#br0" timeOffset="214397.3206">5821 11071 317,'0'0'81,"0"0"-12,0 0-9,0 0-35,0 0-24,0 0-1,0-2-17,18 7 10,8 7 7,9 0 6,4 0 6,6-1-7,4-2-1,6 0-2,2-3-1,-6 2 1,-4-1-2,-6 2 1,-7 1 0,-6 3-1,-7 0 0,-6 2-1,-5-1 1,-5 3-1,-4 0 1,-1 1 0,0 4 1,-4-1 2,-11 0 8,0 1 1,-4 3-5,-8 3 2,-1 2 3,-7 2 6,1-4-8,0 2 2,-4 2-9,1-1-2,3 0-1,3-3-7,8-5-18,8-7-28,11-4-89,4-10-97</inkml:trace>
  <inkml:trace contextRef="#ctx0" brushRef="#br0" timeOffset="215446.6832">7531 11253 87,'0'0'164,"0"0"-164,0 0-9,0 0 9,0 0 9,0 0 13,1 19 5,10-15-9,1-3 7,4-1-10,1 0-8,5 0 3,0-3-3,2-9-4,-3 1-3,-3-3 0,-7 3-10,-5 4-2,-5 2 9,-1 2-1,0 2 4,0 1 13,0 0-3,0 0 3,-3 0-13,-6 11-5,1 6 5,1 3 2,1 1 6,3 1 4,3 1 1,0-3-12,0-2 6,5-2-3,5-5-1,2-1 5,3-3 1,-3-5-4,0-2 1,6 0-5,-1 0 12,5-15-5,1-9 0,1-3-4,0-3-4,-6 0 1,-3 4-1,-6 4 2,-5 7-2,-1 6 5,-1 4 33,-2 5 41,0 0-50,3 0-29,4 0-18,5 6 11,3 7 7,0 1 8,-1-1 4,-3-2-3,-3 0-4,-2-2-2,-3-1 4,-3-1-2,0-1 2,0 0 1,-9 3 3,-12-1-3,0-1-8,-3-1-42,2-6-81,1 0-146</inkml:trace>
  <inkml:trace contextRef="#ctx0" brushRef="#br0" timeOffset="215684.4101">7687 11001 580,'0'0'9,"0"0"1,0 0-10,0 0-9,0 0-69,0 0-10,-25 19-51,25-13-89</inkml:trace>
  <inkml:trace contextRef="#ctx0" brushRef="#br0" timeOffset="217474.1482">10843 12346 186,'0'0'114,"0"0"-27,0 0-41,0 0-46,0 0-3,0 0 3,-9 34 13,7-2 51,2 6-23,0 8 4,0 9-13,0 2-12,0 2 6,0-2-11,0 3-7,0 2-2,0-2-5,0-3 0,0-6-1,3-7 0,2-7 0,-2-8-3,2-6-27,-4-8-19,4-9-36,3-6-69,3-3 3</inkml:trace>
  <inkml:trace contextRef="#ctx0" brushRef="#br0" timeOffset="217906.064">10765 12301 93,'0'0'6,"0"0"42,33-78 9,-19 59 26,2 6-19,5 3-14,6 5-28,4 5-2,8 0 13,1 16-15,-1 12-1,-2 8 11,-7 4-9,-6 1-10,-10 0 1,-7-2-10,-7-5 3,0-7-2,-7-1 0,-10-2 2,-8-3-1,-7 2 3,-5-4 11,1-1-14,-2 0 5,3-4-7,4-5-34,6-6-109,8-3-104</inkml:trace>
  <inkml:trace contextRef="#ctx0" brushRef="#br0" timeOffset="222317.7374">11298 13084 288,'0'0'62,"0"0"-16,0 0 12,0 0-29,0 0-18,0 0-10,8-3-1,-4 3 0,1 0 3,2 0 6,-1 0-2,1-5 3,4-4 6,4-5 5,1-4-10,-1-4-8,0-3-1,-3-3 3,-8 0 0,-4-3-2,0 4-1,0 2 0,-12 2-2,-7 5 0,1 6-14,-3 3-3,2 4 14,1 5 3,3 0 7,0 0-7,6 0 1,3 3-2,6 5 1,0-2-11,0 3-5,9 0 11,12-3 5,9-5 4,4-1 2,7 0 4,2-2 1,2-7-9,-2-1-2,-6 6 1,-3 4 2,-7 0-3,-6 0 0,-6 12 0,-4 9-3,-4 5 2,-4 4 2,-3 0-1,0-3 20,0-1-5,0-5-4,1-3-6,2-3-1,2-3 0,-1-3 2,2-3-4,3-2 0,2-1-2,8-3 6,7 0-4,5 0-2,7-9-42,-5-1-64,-3-2-135</inkml:trace>
  <inkml:trace contextRef="#ctx0" brushRef="#br0" timeOffset="223073.011">12181 12066 185,'0'0'18,"0"0"9,0 0 35,0 0 17,0 0 3,0 0-47,-15 7-31,9 42 5,-1 18 55,-5 12-20,3 1-23,4-2 0,1-8-6,2-3-14,1-3-1,1-1 3,0 1 1,0 1 3,4-7-3,15-2 5,6-5-4,3-7-5,2-3 1,1-4-1,4-7 0,2-5-23,5-14-65,-5-9-112</inkml:trace>
  <inkml:trace contextRef="#ctx0" brushRef="#br0" timeOffset="224623.6136">13069 12627 38,'0'0'84,"0"0"-52,0 0 36,0 0 3,0 0-7,0 0-4,-12-75 9,1 62-31,-2 1-10,1-1-12,-3 3-4,3-1 1,0 4-7,-4 1-1,1 3-5,-1 3-7,-5 0 6,1 0 1,-5 12 0,4 8 0,-4 5 3,5 5-3,1 5 0,2 4-3,7 2 3,4 1 4,5 0-3,1 0-1,0-3 0,10-4 0,8-5 0,7-9 0,2-6 1,0-9 0,6-6 2,0 0 1,2-9 0,0-15-3,1-8-1,-2-4 0,-6-1-5,-4-1-6,-7 3 4,-6 5 7,-4 3 3,-6 6-3,-1 7 1,0 6 13,0 3 21,0 3 12,0 2-20,0 0-22,0 2-5,0 17-20,0 7 20,0 1 2,0-1-2,0 0-2,2-3 2,5 0 2,0-2 0,1 0-2,-1-1-14,1 1-38,5-3-14,1-6-40,3-6-150</inkml:trace>
  <inkml:trace contextRef="#ctx0" brushRef="#br0" timeOffset="226760.3819">13570 12972 208,'0'0'103,"0"0"-77,0 0 18,0 0 2,0 0 0,0 0-11,5-9-17,-4 7-10,1 1 3,-1-2-1,4-3-10,1-3 12,4-3-11,-1-2 1,-3 4-2,-1-1 0,-4 4 4,-1 1-3,0 3 6,0 1-3,0 1-3,0 1-1,0 0 0,0 0-6,0 1-5,0 16 0,0 5 11,-3 5 14,0 1-4,3-3-6,0-2-2,0-2-2,0-5 0,5-2 0,2-3-4,3-4-20,2-3-13,3-4-24,2 0-55,0-1-111</inkml:trace>
  <inkml:trace contextRef="#ctx0" brushRef="#br0" timeOffset="226983.0588">13569 12751 423,'0'0'84,"0"0"-59,0 0-25,0 0-26,0 0-77,0 0-48,0 0-52</inkml:trace>
  <inkml:trace contextRef="#ctx0" brushRef="#br0" timeOffset="227763.0937">14022 12290 251,'0'0'72,"0"0"-5,0 0 1,0 0 0,0 0-19,0 0-30,0-3-19,0 11-11,0 17 11,0 9 5,0 6 20,0 5-13,2 2 5,-2 1-6,0-1-1,6-3-9,-3-4 0,3-4-1,-2 1 0,2-5 2,-3 1-2,0-5 3,-1-5-2,-1-10-1,2-7 0,-2-5-2,1-1-9,1 0 4,3-16 7,5-7 0,2-6-2,-1 0 2,1 1-3,-2 1 3,-2 4 2,1 1-2,-1 6 0,0 1 0,2 4 0,0 3-2,0 6-1,5 2-2,-1 0 1,4 5-5,4 12 6,-5 3 3,1 1 0,-5-2 0,-1 2 1,-7 0-1,-6 0 0,0 2 7,-2-2 1,-17 0 7,-3 0 2,-1-4-9,-2-2-5,4-5 6,3-4-9,2-1 7,2-3-4,1-2-2,1 0-1,-1 0-20,2-7-27,4 0-61,-1 0-109</inkml:trace>
  <inkml:trace contextRef="#ctx0" brushRef="#br0" timeOffset="228502.6604">14523 12918 178,'0'0'160,"0"0"-116,0 0 6,0 0-20,0 0-17,0 0-10,42-55-2,-30 41 1,0-4 5,-1 3 3,-4-2 17,2 0-7,-2 4-16,1 3-4,-3 2 2,-4 3-1,1 4 0,-1 1-1,2 0-2,3 0-10,3 6-7,1 12 19,4 8 16,-2 5 17,-2 5-3,2 2-11,-1 1 2,-4-3 2,0-1-10,-7 0-4,0-4-1,0-2 1,-7-4-6,-5-4 8,0-3 1,-1-4 7,1-5-1,0-5 10,1-4-2,-1 0-8,1 0-9,2-10-1,6-12-8,3-9-7,1-3-33,18-4-18,2-1-3,0 1-23,0 4-69,-7 0-146</inkml:trace>
  <inkml:trace contextRef="#ctx0" brushRef="#br0" timeOffset="228787.8289">14637 12573 224,'0'0'50,"0"0"-28,0 0-14,0 0 30,0 0-20,0 0-18,-1-16-80,-2 25 10,-2 6 19</inkml:trace>
  <inkml:trace contextRef="#ctx0" brushRef="#br0" timeOffset="230570.2257">15010 11973 60,'0'0'62,"0"0"-62,0 0 0,0 0 32,0 0 53,73 92 0,-48-53-34,3 3 24,0 1-9,2 0-22,-1-3-17,0 1-5,-4-2-17,0 0 11,-4 0 11,-7-1-20,-8 0-1,-6-1-4,0 3 0,-22-1 6,-13 1 0,-7 1-1,-5-4-3,-1 1-4,-3 0 2,3-4-2,1-1-36,5-2-38,6-8-113,9-6-74</inkml:trace>
  <inkml:trace contextRef="#ctx0" brushRef="#br0" timeOffset="233161.5546">16259 12480 261,'0'0'148,"0"0"-57,0 0-24,0 0-12,0 0-15,0 0-18,23-18-10,-6 12-4,7-1-8,3 2 4,3 0-3,5-1 2,4 3-3,3-1-3,0-1-46,-8 2-57,-10 3-128</inkml:trace>
  <inkml:trace contextRef="#ctx0" brushRef="#br0" timeOffset="233431.1143">16263 12650 137,'0'0'27,"0"0"-4,0 0 64,82 0-23,-52-3-24,3-3 14,0 0-16,-2-2-9,0 4-29,-2 1-1,-4 0-82,-8 1-84</inkml:trace>
  <inkml:trace contextRef="#ctx0" brushRef="#br0" timeOffset="244019.7958">17756 11887 12,'0'0'54,"0"0"-9,0 0 32,0 0-7,0 0-10,0 0 3,0 0-7,0 0-7,0-32-13,0 32-7,0 0-7,0 0-6,0 0-11,0 0-5,0 9-9,0 23 3,0 18 6,0 13 20,0 8 2,0 4 0,5-2 0,-2 1 0,0-1-1,-3-4-3,0-3 3,0-6-5,0-4-3,0-6-8,0-5 0,-5-3-5,-1-3 1,-1-6 3,3-6-4,1-9 0,1-8-28,2-9-24,0-1-45,0-17-100,11-19-197</inkml:trace>
  <inkml:trace contextRef="#ctx0" brushRef="#br0" timeOffset="246548.9141">18835 11946 112,'0'0'80,"0"0"-18,0 0 2,0 0 12,0 0-12,0 0-22,0 0-2,3-7-7,-3 7-11,0 0-10,0 0-9,0 0-3,0 7-10,0 12 10,-15 8 7,-3 4 3,-7 1 2,-6 1-5,-4 1-5,-5 1-1,-3-1 1,-6 0 1,2 0-3,3-7 1,11-5-2,12-5 2,6-5-1,9-6 0,3-3-2,2-3 2,1 0 1,0 0-1,0 0 0,0 0 0,0 0 0,0 5-7,12 1 2,10 6 5,8-1 2,4 6-2,5 3 10,4 1-10,-3 3 5,-1 0-4,-3 3-1,-4-1 8,-7-2-7,-3-2 2,-7-1-3,-3-1 1,-6-5-1,-2-2 0,0-2 0,-4-4-21,0-2-20,0-5-82,0 0-44,0-5-1</inkml:trace>
  <inkml:trace contextRef="#ctx0" brushRef="#br0" timeOffset="248384.7736">19632 12150 73,'0'0'151,"0"0"-60,0 0-49,0 0 3,0 0-2,0 0-23,0-18-4,0 14 2,0-1 8,-1-1 0,-2 0-8,-2-1-1,1 1-2,-1-2-9,-1 1-4,-4 2-2,1 2-1,-3 1-3,-3 2 1,1 0-1,-3 0 0,-2 0 1,-1 5 3,-4 5-2,-1 4 1,-4 3-1,1 3 0,-1 3 0,1 3 2,1 3 1,8 0-1,7 3-1,3 2 1,5 0 0,4-1 1,0 0 4,0-4-5,7-5 1,5-3-1,2-4-1,2-3 1,-1-3 0,3-5 0,1-6 0,2 0 0,6 0 5,1-17-3,3-5 4,1-6 0,-2-6-6,-4 1 2,-2 0 0,-4 0-1,-4 1 2,-7 4-2,-3 2 1,-3 5 2,-3 4-1,0 4 8,0 5 25,0 4-10,0 1 9,0 3-10,0 0-25,-4 7-8,-1 14-4,1 7 9,1 0 3,3 0-1,0-5 1,1-2 0,10-2 0,2-6-2,2-1 2,1-1-12,1-3-27,4 3-23,1-4-69,-1 0-75</inkml:trace>
  <inkml:trace contextRef="#ctx0" brushRef="#br0" timeOffset="248933.0442">19908 12543 268,'0'0'139,"0"0"-139,0 0 0,0 0 21,0 0 16,0 0-17,43-18-11,-25 2-7,2-1 1,-3-3 1,-2 1-2,-1 4-2,-7 3 1,-2 4 2,-4 5-1,-1 3 1,0 0 39,0 0-25,0 0-17,0 8-5,-6 8 5,0 5 2,2 2 18,3 0-4,1-2-7,0 1-1,0-2-8,10-4 1,-1 0 0,1-5 1,2-1-2,-3-3 0,3-4-20,1-3-65,0 0-78,0-9-180</inkml:trace>
  <inkml:trace contextRef="#ctx0" brushRef="#br0" timeOffset="249155.7158">20029 12302 466,'0'0'65,"0"0"-27,0 0-24,0 0-4,0 0-10,0 0-18,-6-4-90,6 4-79,0 3 46</inkml:trace>
  <inkml:trace contextRef="#ctx0" brushRef="#br0" timeOffset="250124.8691">20420 11828 207,'0'0'119,"0"0"-38,0 0-22,0 0-31,0 0-27,0 0-1,0 20 0,0 5 45,0 7-12,0 6-23,4 4 3,2 1-3,1 2-6,0-1 1,-3 0-3,-1-2 3,-3 0 19,0-4-10,0-5-11,0-5 4,0-3-6,-3-6 0,-1-7 2,2-6-1,1-3-2,-1-3 1,2 0 0,0 0 7,0 0 9,0-4-2,0-10-15,2-1-4,7-2 0,3-1-1,2 0-5,3 2 8,2-1-2,2 1 3,-3 2-3,0 4-3,-6 3 6,-2 5-3,-1 2 2,-1 0-4,5 0-4,-1 7 1,-3 8 8,1 2 0,-4 1 0,0 1 1,-3 0 2,1-1 6,-3-2-5,-1-3 1,0 1 2,0-2 3,0 0-3,-9-1-1,-2 1 5,-5 0-6,-3-3 3,2-2-5,0-1 3,0-4-2,-2-2 2,-1 0 2,-1 0-7,-1 0-14,4-9-16,2 1-4,2 2 1,2 0 3,3 1-30,3-2-49,3 0-94</inkml:trace>
  <inkml:trace contextRef="#ctx0" brushRef="#br0" timeOffset="251191.7692">21054 12539 72,'0'0'122,"0"0"-109,0 0 9,0 0 34,0 0-11,0 0-10,55-4 4,-42 0 3,1-2-20,-1 0-7,1-1-4,-1-1-4,-1-1-2,0-1-2,-3 0 3,-3 2-1,-2 0 4,-2 3-2,-1 1 4,1 3 5,-2 1 1,0 0-1,0 0-16,0 0-4,0 4-14,0 13 3,2 8 15,1 5 27,-2 5-5,-1 1-2,0 3 5,0 3-7,0 2-12,-6 1 31,-6 0-21,-1-2-9,-2-9-3,0-6 2,3-8-5,3-6 1,2-7 2,4-6 0,1-1 2,-1 0 10,-2-7 21,1-14-21,1-8-16,3-4 0,0-1-4,6-1 1,10 3-6,5 3 0,5-1-12,0 5-16,6 1-12,-1 0-34,2 1-52,-5 2-107</inkml:trace>
  <inkml:trace contextRef="#ctx0" brushRef="#br0" timeOffset="251539.6632">21218 12375 38,'0'0'351,"0"0"-249,0 0-27,0 0-44,0 0 1,0 0-3,0-14-21,0 12-8,0 2-11,0 0-48,0 0-111,0 0-188</inkml:trace>
  <inkml:trace contextRef="#ctx0" brushRef="#br0" timeOffset="252294.8504">21649 11699 98,'0'0'130,"0"0"-62,0 0-38,0 0-30,0 0 0,0 0 33,3 100 74,-3-48-45,0 5-13,0 5-24,0-1 9,0 3-25,0-1-5,0-1 2,0-1-1,-1-5 9,-2-3-13,0-7 12,0-4-8,-2-3-1,-1-7-2,3-3 0,2-8 0,-1-8-2,2-5-18,0-5-59,0-3-104,6-1-58</inkml:trace>
  <inkml:trace contextRef="#ctx0" brushRef="#br0" timeOffset="255464.9554">22151 11881 50,'0'0'110,"0"0"-41,0 0 4,0 0 1,0 0 29,0 0-38,0 0-12,0-21-20,0 21-13,0 0-20,0 0-11,0 13-1,-3 14 12,-5 8 3,0 5-2,1 4 2,6 0-3,1-3 0,0-2 0,10-4-2,8-7 2,9-2 2,4-5 0,7-6-2,9-5 13,2-7-4,2-3 0,0 0-1,-6-13-2,-2-5-2,-6-4 0,-6 0 0,-4-2-1,-6-3 0,-3-3 0,-3-4-1,-3 0 0,-4 0-1,-4 0 1,-2 4 0,-2 4-2,0 4 0,0 4-16,-2 4-34,-6 6-35,-4 5-97,-4 1-84</inkml:trace>
  <inkml:trace contextRef="#ctx0" brushRef="#br0" timeOffset="255988.5124">22392 11879 75,'0'0'169,"0"0"-87,0 0-10,0 0 21,0 0-36,0 0-46,0-10-11,0 34 0,0 11 10,0 8 24,-1 5-12,-1 1-6,1-3 7,-1 0-18,1-4-2,1-2 0,0-1-1,0-3-2,0-2 2,0-3-2,0-4 0,0-1 0,0-5 0,3-3-2,-2-4-31,2-7-38,3-4-89,0-3-114</inkml:trace>
  <inkml:trace contextRef="#ctx0" brushRef="#br0" timeOffset="257122.6943">23034 11822 109,'0'0'54,"0"0"-41,0 0-8,0 0 6,0 0 7,0 0 32,13 26 3,-3-17-9,4 2-17,4-1-4,7-1 12,2 1-23,5 0-5,3-2-2,-4 3-3,2 1 0,0 2-2,-2 1 2,1 0 5,-2 1-5,-4-1 3,-4-1-3,-3 0-1,-4-6 2,-2 2 1,-5-3 6,-5-3-7,0 1 0,-3-2 4,0 0 2,0 0-1,0 1 2,0 3-3,-8 2 28,-10 1 5,-3 5-8,-6 2-17,-4 4-2,-3 3-7,-4 5 9,0 1-8,1 1 1,2 1-8,7-5 2,3 0-3,5-3 1,4-1-6,4-4 3,4-2-13,7-4-34,1-2-8,1-5-64,20-6-36</inkml:trace>
  <inkml:trace contextRef="#ctx0" brushRef="#br0" timeOffset="257639.3864">23918 11526 364,'0'0'154,"0"0"-96,0 0-58,0 0-4,0 0 4,0 81 1,2-28 23,4 3 7,0 1-3,1 6 2,-4 1-14,1 3 18,-4 2-17,0-6-10,0-4-3,0-7-1,-4-3-2,-3-6 2,-4-4-3,0-2 4,0-4-2,2-5-2,1-5-5,3-7-26,3-3-16,2-11-34,2-2-113,15-5-38</inkml:trace>
  <inkml:trace contextRef="#ctx0" brushRef="#br0" timeOffset="258394.7224">24277 11425 97,'0'0'111,"0"0"-39,0 0-18,0 0 9,0 0-10,0 0-8,-2-46-32,4 38 3,8-1 2,2 0-4,4 1-5,7-1-8,2 2-2,6 4 2,1 3 0,-2 0-1,-4 7-7,-6 13 1,-7 5-2,-8 8 4,-5 4 3,-6 4-4,-20 1 5,-5-2 10,-2-7-4,3-9-4,8-6 10,8-7 1,8-4-3,5-3-10,1 1-4,0 0-1,21-2 5,18-3 6,6 0 9,8 0-15,-3-8 1,-4-1 0,-4 0-1,-8 1-7,-4 4-3,-9 1-69,-9 2-66,-10 1-194</inkml:trace>
  <inkml:trace contextRef="#ctx0" brushRef="#br0" timeOffset="265806.3194">12562 12178 34,'0'0'98,"0"0"-35,0 0-42,0 0 39,0 0-22,0 0 17,0 0-4,0-17-4,0 16-8,0 1-4,0 0-7,0 0-7,0 0-2,0 0-13,0 0-6,0 1-9,0 19-8,0 13 14,0 10 3,0 8 7,0 3 4,0 3 7,0 2-8,0 0-1,0 0-5,0-4-1,0-2 6,0-5-8,0-4 0,0-3 0,-3-6 2,1-7-2,-1-4 1,2-6-2,1-6 0,0-6-50,0-6-144,0-3-228</inkml:trace>
  <inkml:trace contextRef="#ctx0" brushRef="#br0" timeOffset="267472.4407">14792 12290 75,'0'0'75,"0"0"-27,0 0 10,0 0 9,0 0-6,0 0 2,-7-9-14,7 8 2,0-1-6,0 2-9,0 0-18,0-1 0,0 1-11,0 0-1,0 0-6,0 0 0,0 0-3,0 0 1,0 0 1,0 0-3,0 0-5,0 0-5,10 7 11,7 5 3,3 4 0,3 0 1,-1 0-1,2-1 0,-2 2 1,-2-3-1,-1-3 0,-2 3 0,-1-3 0,-2-1 0,-3 0 0,-3-3 0,-4-3-1,-1 1 1,-3-4 0,0 3-4,0-3 4,0 2 0,0 0 1,0 0 1,0 0 0,0 2-1,0-1 0,-4 5 2,-5 0 2,-3 3-1,0 0-4,1 0 0,0 0 0,0 0 0,1 2 0,-1-2 1,1 1-1,-1 0 0,0 0 0,-3 3 1,-1 0-1,2 2 0,-2 0 1,1 1-1,1 0-2,4-3-3,0-3-16,3-2-8,-1-5-53,4-5-116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4:59:10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16228 1905,'23'0,"1"0,-1 0,1 0,-1-24,1 24,23 0,-24 0,24 0,1 0,22 0,1-23,-1 23,24-24,0 24,0-23,24 23,0-24,-1 1,24 23,-23-24,23 24,0 0,-23 0,-1 0,24 0,-23 0,-24 0,24 0,-24 0,0 0,-24 24,1-24,-24 23,0 1,-23-24,-1 23</inkml:trace>
  <inkml:trace contextRef="#ctx0" brushRef="#br0" timeOffset="886.6676">25024 1858,'0'0,"-24"0,48 0,-1 0,1 0,70 0,-24 0,24 0,-23 0,23 23,47-23,0 0,24 0,0 0,-1 0,48 0,0 0,23 0,0 0,0 0,47 24,-23-24,-24 0,47 0,-46 0,-1 23,0-23,-23 24,-1-24,-23 23,-23-23,-47 24,-1-24,1 0,-71 0</inkml:trace>
  <inkml:trace contextRef="#ctx0" brushRef="#br0" timeOffset="1526.0374">27211 2352,'23'23,"-23"1,0-1,0 24,24-23,-24-1,23 24,-23-23,0 23,0-24,0 24,0-23,0 23,0-24,0 24,0-23,0-1,0 24,0-23,0 0,0-1</inkml:trace>
  <inkml:trace contextRef="#ctx0" brushRef="#br0" timeOffset="1989.3361">27329 2798,'0'0,"23"0,-23-23,24 23,-1-24,1 24,-1-23,1-1,-1 24,-23-23,47 23,-23 0,-1-24,1 24,-1 0,1 0,-1-23,1 23,-1-24,-23 1,0-1,24 1,-24-1,0 1,23-1,-23 1,0-1,0 48,0-1,0 1,0-1,0 1,0 23,24-24,-1 1,-23 23,24-24,-24 24,0-23,0 23,0 0,23 0,-23-24,0 25,-23-1,23-24,-24 24</inkml:trace>
  <inkml:trace contextRef="#ctx0" brushRef="#br0" timeOffset="2829.2318">26882 2140,'0'0,"0"-24,0 1,0-1,0 48,0-1,0 1,0 23,0 0,0 0,0 24,0-24,0 23,0-23,0 24,0 23,0-24,0-23,0 24,0-1,-24 1,24 0,-23-1,23-23,0 0,-24 0,24 0,-23-23,23-1,0 1</inkml:trace>
  <inkml:trace contextRef="#ctx0" brushRef="#br0" timeOffset="3515.399">26976 2257,'-24'-23,"48"46,-48-70,48 24,-1 23,1 0,-1-24,24 24,0 0,0 0,24 0,0 0,-1 0,1 0,23 0,0 0,0 24,0-24,24 0,-24 0,23 0,-23 0,0 0,0 0,-23 0,0 0,-1 0,-23 0,-23 0,23 23,-24-23,1 0,-24 24,0-1,-24-23,24 24,0-1,-23 1,23 0,0 23,0-24,0 24,0 0,0 0,0 0,0 24,23-24,1 0,-24 23,23 1,1 0,-1-24,1 23,-1 1,-23-24,0 0,24 23,-24-46,0 23,0 0,0 0,0-24,0 1,-24-1,24 25,-47-48,24 23,-24 1,0-24,-47 23,23-23,-23 0,-24 0,1 24,-1-24,-23 23,0-23,0 24,0-1,0-23,0 0,23 24,-23-24,23 0</inkml:trace>
  <inkml:trace contextRef="#ctx0" brushRef="#br0" timeOffset="4819.0029">6914 3998,'0'-24,"0"1,0-1,0 48,0-1,0 24,0-23,0 46,0-23,0 24,0 0,0 23,0-24,0 24,0 0,0-23,24 23,-24 24,0-24,0 0,0 0,0 0,-24 0,24 0,-23-23,23-1</inkml:trace>
  <inkml:trace contextRef="#ctx0" brushRef="#br0" timeOffset="5714.9517">6844 3974,'0'-23,"23"23,1-24,-1 24,1 0,23-23,0 23,24-24,-24 24,23 0,1-23,23-1,0 1,0-1,0 1,0-1,24 1,-24-1,0 1,0-1,0 1,0-1,0 24,0-24,0 1,-23 23,23-24,-47 24,0 0,24 0,-24 0,-24 0,1 0,23 0,-24 0,1 0,-1 24,-23-1,24 1,-24 0,23-24,-23 23,24 48,-1-48,1 24,-24 0,23 0,1 0,-24 0,47 24,-24-24,-23 0,47 23,-47-22,24 22,-1 1,1-1,0-23,-1 24,1-1,-1 1,-23-24,24 23,-1-22,1 22,-24-23,0 24,23-24,1 0,-24 0,0 0,23 0,1-24,-24 1,0 23,0-24,0 1,0-1,0 1</inkml:trace>
  <inkml:trace contextRef="#ctx0" brushRef="#br0" timeOffset="6339.273">6867 5668,'24'0,"-1"0,1 0,23 0,-23 0,23-24,23 24,1 0,-1 0,1 0,46 0,-23-23,24 23,0-24,-1 24,24-23,0 23,24-24,-24 1,0 23,0-24,1 24,-1 0,-24 0,24 0,-47 0,0 0,1 0</inkml:trace>
  <inkml:trace contextRef="#ctx0" brushRef="#br0" timeOffset="13004.3868">21755 3786,'0'0,"-47"0,23 0,1 0,-24 0,23 0,-23 0,47 24,-47-1,47 1,-47-1,23 24,1-23,-1-1,1 24,-1-23,24 23,0 0,-23-24,23 24,0-23,23 23,-23-23,24-1,-1 1,-23-1,47 1,-47-1,47-23,0 0,-23-23,23 23</inkml:trace>
  <inkml:trace contextRef="#ctx0" brushRef="#br0" timeOffset="13458.8868">21755 4421,'23'0,"1"0,-1 0,-23-23,24 23,-1-24,-23 1,24-1,-1 24,-23-23,0 46,-23 1,23-1,-24 1,24-1,0 1,0-1,0 1,0-1,24-23</inkml:trace>
  <inkml:trace contextRef="#ctx0" brushRef="#br0" timeOffset="13621.6541">21943 4257,'0'-24,"0"48,0-72</inkml:trace>
  <inkml:trace contextRef="#ctx0" brushRef="#br0" timeOffset="14307.7011">22107 4421,'24'0,"-1"0,24-23,-23-1,0 1,-1-1,-23 1,24-1,-24 1,23 23,-23 23,0 24,0-23,0 23,0-24,0 24,0 0,-23 0,23 0,-24 0,24-23,0 23,-23-24,-1 1,0-1,24 1,-23-1,-1-23,24 24,-23-24,-1 0,24-24,0 1,24 23,-1-47,-23 0,24 0</inkml:trace>
  <inkml:trace contextRef="#ctx0" brushRef="#br0" timeOffset="14508.2435">22413 4021,'-23'24,"-1"-24,1 0,-1 0</inkml:trace>
  <inkml:trace contextRef="#ctx0" brushRef="#br0" timeOffset="15548.6814">22860 4115,'24'0,"23"0,0 0,-24 0,24 24,-23-24,23 0,0 0,0 0,0 0,23 0,-23 0,-23 0,23 0,0 0,-23 0,-1 0,1 0,-1 0,-23-24,-23 24,23-23,-24 23,24-24,0 1,-23 23,46 23,-23 1,24-1,-1-23,-23 24,24-24,-24 23,0 1,0-1,0 1,-24 0,-23-1,24-23,-1 24</inkml:trace>
  <inkml:trace contextRef="#ctx0" brushRef="#br0" timeOffset="16012.1476">24012 3880,'0'0,"0"24,0-1,0 1,0-1,0 24,-23-23,23-1,0 24,0-23,0-1,0 1,0-1,0 1,0 0,0-1</inkml:trace>
  <inkml:trace contextRef="#ctx0" brushRef="#br0" timeOffset="16197.0666">23989 3998,'0'-24,"0"48,0-71,0 23,0 1,23-1,24 1,-47-1,47 1,1-1,-25 24,24-23,0 23,0-24,-23 24</inkml:trace>
  <inkml:trace contextRef="#ctx0" brushRef="#br0" timeOffset="16413.2254">24059 4045,'0'0,"-23"0,46 0,1 0,-1 0,1 0,0 0,23 0,-24 0,1 0,-1 0,1 0,-1 0</inkml:trace>
  <inkml:trace contextRef="#ctx0" brushRef="#br0" timeOffset="16930.2115">24647 3880,'0'-23,"0"46,24-70,-24 24,-24 46,1 24,-1-23,24 23,0-24,-23 24,-1-23,24 23,-23-24,-1 24,24-23,-23-1,-1 1,24 0,0-1,24-46,-1-1,-23 0,0 1,24-24,-24 23,23-46,-23 46,0-23,24 0,-1 0,-23 24,0-1,24 1,-24-1,23 24,-23 24,0-1,24 24,-24-23,0-1,0 24,0-23,0 23,23-24,-23 1,0 23,24-47,-24 23,0 1,0-1</inkml:trace>
  <inkml:trace contextRef="#ctx0" brushRef="#br0" timeOffset="17083.8785">24600 4162,'-23'-23,"-1"23,48 0,-1-24,1 24,23 0,-47-23,47 23</inkml:trace>
  <inkml:trace contextRef="#ctx0" brushRef="#br0" timeOffset="17484.8447">25165 3951,'0'0,"0"-24,0 1,0-1,-24 24,1-23,-1 23,-23 23,0 1,24 23,-24-24,23 1,1-1,23 1,-24 23,24-24,0 1,0-1,24-23,-24 24,47-1,0-23,-24 0,24 0</inkml:trace>
  <inkml:trace contextRef="#ctx0" brushRef="#br0" timeOffset="17870.2886">25376 3857,'0'0,"24"0,-24-24,24 24,-1 0,24 0,0 0,-23 0,-1 0,1 0,23 0,-24 0,1 0,-1 0</inkml:trace>
  <inkml:trace contextRef="#ctx0" brushRef="#br0" timeOffset="18086.4413">25635 3810,'-23'0,"46"0,-70 23,24 1,23-1,0 1,0-1,-24 1,24-1,0 1,0 23,0 0,0-24,0 1,0-1,0 1,24-1</inkml:trace>
  <inkml:trace contextRef="#ctx0" brushRef="#br0" timeOffset="18487.5266">25988 3880,'0'0,"0"-23,-24 23,1 0,-1 0,1 23,-24 1,23 23,24-24,-23 1,-1 23,24-24,0 1,0-1,0 1,24-1,-1 1,-23-1,24-23,23 0,0 0,0 0,-47-23,47 23,-23-47,23 0,-47 23,0 1,23-24,-23 0,0 23,-23 1,23-1,-24 1,1 23,-25-24,25 24</inkml:trace>
  <inkml:trace contextRef="#ctx0" brushRef="#br0" timeOffset="18888.4996">26341 3833,'-24'24,"24"-1,-23 1,23-1,-24 1,24-1,0 1,0-1,0 1,0-1,0 1,0-1,0 1</inkml:trace>
  <inkml:trace contextRef="#ctx0" brushRef="#br0" timeOffset="19320.9694">26270 3857,'0'-47,"0"94,0-118,24 48,-1-1,1 1,-1-1,1 1,23-1,0 24,-24 24,-23-1,0 1,0-1,0 1,-23-1,-1 1,1-1,23 1,-24-1,1 1,-1-24,1 23,23 1,-24-24,24 23,24-23,-24 24,23-1,1 1,-1-1,1-23,-24 24,23-1,1 1,-24-1,23 1</inkml:trace>
  <inkml:trace contextRef="#ctx0" brushRef="#br0" timeOffset="20254.5705">27234 4209,'0'24,"24"-24,-1 0,-23-24,24 24,0-23,-48 46,0 1,24 0,0-1,0 1,24-24,-24 23,0 1,24-24,-1 0,1 0,-1-24,-23 1,24 23,-1-24,-23 1,24 23,-1-24,-23 0,24 24,-1 0,-23 24,0 0,0-1,0 1,0-1,0 1,-23-1,23 1,0-48,0 1,23-1,1 1,-1-1,1 1,-1-1,1 0,-1 24,1 0,-24 24,0 0,0-1,0 1,0-1,23 1,1-24,-1 0</inkml:trace>
  <inkml:trace contextRef="#ctx0" brushRef="#br0" timeOffset="20425.8458">27540 4068,'-23'-23,"46"46,-70-46</inkml:trace>
  <inkml:trace contextRef="#ctx0" brushRef="#br0" timeOffset="20925.1928">28787 4045,'0'0,"0"-47,0 23,0 1,0-1,0 48,0-1,-24 24,1-23,23 23,0 0,-24-24,1 24,-1-23,24 0,0 23,0-24,0 1,24-1,-1 1,1-24,23 0,-24 0,1 0,23 0,-24 0,24 0,-23 0,-1 0,24 0</inkml:trace>
  <inkml:trace contextRef="#ctx0" brushRef="#br0" timeOffset="21078.8599">29163 4398,'0'23</inkml:trace>
  <inkml:trace contextRef="#ctx0" brushRef="#br0" timeOffset="21410.9223">29845 4139,'24'0,"-48"0,71-24,-47 1,0-1,-23 24,-1 0,0 0,1 0,-24 0,0 24,23-24,1 23,-24 1,23-1,1 1,23-1,0 1,0 0,0 23,0 0,0-24,0 1,23-24,1 23,-1-23,1 24,-1-24,1 0</inkml:trace>
  <inkml:trace contextRef="#ctx0" brushRef="#br0" timeOffset="21564.5642">30221 4374,'-23'0,"-1"0</inkml:trace>
  <inkml:trace contextRef="#ctx0" brushRef="#br0" timeOffset="70623.2801">16040 9807,'0'23,"-24"-23,1 0,46 24,1-24,-1 0,1 0,23 0,0 0,0-24,23 24,-23 0,24-23,-24 23,24 0,-1 0,1 0,-1 0,1 0,-24 0,94 0,-94 0,0 0,0 0,0 0</inkml:trace>
  <inkml:trace contextRef="#ctx0" brushRef="#br0" timeOffset="71503.2849">23707 9454,'23'0,"1"-23,-1 23,1 0,-1 0,24 0,0 0,-23 0,23 0,23 0,-23 0,1 0,22 0,1 0,-1 0,1 0,-24 0,0 0,0 0</inkml:trace>
  <inkml:trace contextRef="#ctx0" brushRef="#br0" timeOffset="72929.1749">2140 10771,'0'-23,"0"-1,0 48,-23-1,23 1,0 23,0 0,-24 0,24 23,0 1,-23 70,-1-47,24-23,0 23,0-24,0 1,0-1,0 1,0-1,0 1,0 0,0-24,0 0,0 0,0 0,0-24,24 1,-24-1,23-23</inkml:trace>
  <inkml:trace contextRef="#ctx0" brushRef="#br0" timeOffset="73793.8648">2281 10748,'24'0,"-1"0,-23-24,47 24,-23 0,23-23,-24 23,24 0,24 0,-24 0,24-24,23 24,0 0,-24-23,24 23,0 0,24-24,0 24,-24 0,23 0,-23-23,24 23,0 0,-24-24,23 24,1-24,-1 24,-22 0,22-23,-23 23,0 0,24 0,-1-24,-22 24,22-23,1-1,-24 24,0-23,23 23,-22-24,-1 1,0-1,-24 1,24-1,-23 24,-1 0,-23 0,0 0,-23 0,23 0,-47 24,47-1,-23 1,-1-1,1 1,-24-1,0 1,23-1,1 1,-24-1,0 1,0 0,23-1,-23 1,0-1,24 1,-24-1,0 24,23-23,1-1,-1 24,-23-23,24 23,-1 0,-23 0,24 0,-1 0,1 0,-1 0,1 24,-24-24,0 23,23 1,1-24,-24 0,0 23,23-23,-23 0,24 0,-24-23,0 23,0-23,0-1,0 24,0-23,0-1</inkml:trace>
  <inkml:trace contextRef="#ctx0" brushRef="#br0" timeOffset="74411.1141">2023 12229,'0'-23,"23"23,1 0,-1 0,1 0,23 0,-24 0,24 23,0-23,0 0,24 0,23 0,71 0,-71-23,23 23,1-24,-1 24,25 0,-1-23,23 23,1-24,0 1,-1-1,1 24,23-23,-23-1,23 24,-24-23,25-1,-25 24,24-23,-23 23,0-24,-1 24,-23-23,24 23,-24-24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2:12:50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4065 1549 109,'0'0'71,"0"0"9,0 0-12,0 0-7,0 0-2,0 0-4,0 0-7,0-4-20,0 4-17,0 0-11,0 0-7,0 13-8,0 13 14,0 10 1,0 6 7,0 2-2,0 1 2,5-1-5,-1-3 2,1-2-3,2-2 0,-4-1-1,3-1 0,3-4 1,-4 0-1,2-4-6,-4-6-44,-2-6-70,1-9-42,-2-6-83</inkml:trace>
  <inkml:trace contextRef="#ctx0" brushRef="#br0" timeOffset="648.468">4065 1503 43,'0'0'80,"0"0"-21,0 0 2,0 0-6,0 0-9,0 0-6,0-17-14,0 17-26,8 0 0,8 17-13,8 8 13,3 7 30,7 4-8,5 0 10,0 2-11,3-4-21,2 1 16,-5-2 6,4-3-1,-7-1-15,-5-1 8,-8-4-10,-1-3-2,-4-3 0,-9-2-1,2-7 2,-7-5-3,-3-1 0,-1-3 2,0 0 10,0 0 40,0-9 21,0-14-25,0-5-48,0-5 0,0-2 0,0-3 1,-4 1 2,-2-1-2,0 1 1,-2-1-2,4 1-1,1-1 0,0 3-5,3 2-20,0 9 6,0 7-19,0 7-14,0 8-12,0 2-69,3 7-127,-2 12 108</inkml:trace>
  <inkml:trace contextRef="#ctx0" brushRef="#br0" timeOffset="1858.1559">4981 1745 49,'0'0'63,"0"0"6,0 0-40,0 0-1,0 0 1,0 0 12,-74-2-22,65 2 16,-2 0-26,1 10-6,-2 6-2,-3 5-1,3 2 19,3 2 19,4-5-21,4-1 2,1 0-19,0-4 6,0-2-4,6-2 0,6-2 1,0-2 4,0-2 0,0-1-1,1-4 1,1 0-2,2 0 4,1-6 3,-3-3-10,-3-1 4,-2 1-6,-5-3 4,2-1-4,0 0 0,0-3-10,0 0-1,1 4-3,-1-1-5,-1 2 12,1 2 4,0 2 1,-1-1 2,2 5-5,-1 0 0,0 3 1,0 0-2,4 0-2,-1 0 1,0 6 2,3 8 1,-6-1-2,0 4 5,3-1 0,-3 0 1,0-2 5,-2 0-3,1 0-2,-1-2 2,2-3 1,-1-2-3,2-1 3,2-3 0,-1-3 0,-1 0 1,5 0-3,0-13 15,4-7-16,-2-4 0,-1 3-22,-4 3-24,-3 4 32,-1 6 14,-4 3 12,1 2 1,-2 3-5,0 0-8,1 0-2,1 0-13,3 0 1,0 9 14,4 3 14,3-2 3,1 1-12,1-2 4,1-2-5,-3 0 3,-1-4-4,-3 0 2,-2-2-1,0-1 1,2 0 1,-3 0 10,-2-12-8,-1-1-5,-2-3-1,0 0-4,0-1-2,-6-1-1,0 1 0,3 3 4,3-1 1,0 4-3,0 1-6,9 2 0,4 3 1,1 1 4,5 1-1,2 2 5,3-3 0,0 1 0,7 0 2,-1 0-2,-3 0-28,-6 1-107</inkml:trace>
  <inkml:trace contextRef="#ctx0" brushRef="#br0" timeOffset="2121.2072">5839 1917 479,'0'0'26,"0"0"15,0 0-24,0 0-17,0 0-8,0 0 7,3 30 1,-8-14 7,-6 7-7,-6 1-1,1 3-47,-5 0-79,0-9-119</inkml:trace>
  <inkml:trace contextRef="#ctx0" brushRef="#br0" timeOffset="39515.9636">6737 1699 141,'0'0'116,"0"0"-26,0 0 10,0 0-44,0 0-19,0 0-17,0 0 0,0 0-12,0-2-7,0 2 0,0 0-1,0 0 0,0 0-3,0 0 2,0 0 0,2 0-7,7 0-16,5 0 12,3-3 6,4-3 6,-6 0-1,0 1-11,-6 1 6,-5 1-4,-1 3 10,-3 0 5,0 0-4,0 0 1,0 0 0,0 0 2,0 0-4,0 0 1,0 0-1,0 0 1,0 0 2,0-2 1,0 1 5,0-2-2,2-2-6,-1-1-1,1 0 0,2-1-1,-1-1 1,-2 1 0,1 1 0,1-1 0,-3 2 0,3 2 2,-3 1-1,0 1 5,0 1 3,0 0 2,0 0-3,0 0-8,0 0-1,0 0-15,0 10-3,0 7 19,-3 2 3,0 2 0,3-1-3,0-1-1,0-1-1,0 0 1,0-2-2,9-1 2,6-2-3,-5-2-2,4-3-3,4 1 5,-2-8-5,5-1 6,7 0 3,2-3 2,3-12-1,1-8-1,-1-1-6,-3-5-1,-5-4 2,-2-1 5,-7-4 4,-3 2-3,-5-1 3,-5 0 1,-3-2-4,0 2 8,0-3 8,0 3 4,-3 1-11,3 1-2,-3 8 8,3 6-5,0 7-6,0 8-3,0 3 1,0 3-3,0 0-3,0 2-6,0 23-18,0 16 25,0 15 2,0 8 22,0 9 0,6-1-8,2 2 7,2-1 5,-3-3-6,4-3 18,4 1-15,1-4-12,2 0 2,3-5-5,-3-8-4,-2-4-1,-5-8-2,-4-3-1,-2-5 1,-4-3 2,-1-4-2,0-11 2,0-5 1,0-8-3,0 0 7,0-9 17,-7-17-25,1-12-16,0-7-7,-2-3 3,4 1 10,-2 3 8,-2 4 0,1 6 2,-2 3 7,3 6 4,3 2-6,3 2-5,0 2-4,13-1-3,13-1-21,11 0-10,3 3-19,-1 2-35,-4 0-114</inkml:trace>
  <inkml:trace contextRef="#ctx0" brushRef="#br0" timeOffset="39863.6514">6980 1397 440,'0'0'122,"0"0"-47,0 0-26,0 0-32,0 0-3,0 0-7,-1-18-7,-6 18-24,-4 0-86,-3 0-242</inkml:trace>
  <inkml:trace contextRef="#ctx0" brushRef="#br0" timeOffset="40650.3753">8875 1209 220,'0'0'57,"0"0"13,0 0-39,0 0-31,0 0-9,0 0 9,0 68 6,0-20 46,-6 5 17,-3 4-25,-4 0-21,1-1 13,-3-2 40,3-5-73,0 0 5,-1-6-8,1-3 6,0-4-6,3-6 1,1-3-2,4-7-13,1-10-30,3-7-28,0-3-71,0-19-2</inkml:trace>
  <inkml:trace contextRef="#ctx0" brushRef="#br0" timeOffset="40966.7261">8954 1181 508,'0'0'39,"0"0"-26,0 0-13,0 0-21,0 0 21,24 81 17,-15-36 26,5 8-22,-3-1-13,-2 1 6,-1-2 1,-2-4-5,3-3 9,-3-4-6,0-2-9,-2-3-4,-1-6 5,0-4-4,0-6-1,0-6 1,-2-4-1,1-5-28,-2-4-33,1 0-42,-1-11-18</inkml:trace>
  <inkml:trace contextRef="#ctx0" brushRef="#br0" timeOffset="41183.0136">8878 1643 440,'0'0'87,"0"0"-67,0 0-20,0 0-5,0 0 5,0 0 3,87-32-3,-56 22 0,-1 2-4,-5 3-8,-7 3-43,-3 2-47,-4 0-88</inkml:trace>
  <inkml:trace contextRef="#ctx0" brushRef="#br0" timeOffset="43890.9693">10512 1609 17,'0'0'172,"0"0"-124,0 0 23,0 0-26,0 0-19,0 0 16,0 0 15,0 0-22,0 0-10,0 0-5,0 0-16,3-2-1,13-9 5,3-1-4,0-3-4,0 0 3,-4 3-2,-2 3 3,-7 4-2,-3 4 1,-3 1 8,0 0 8,0 0-12,0 0-7,0 0-10,0 7 0,-3 14 3,-3 3 7,-1 4 0,7-3-1,0-4 1,0-1 0,0-5 0,0 0-2,7-5 1,1-1-1,1-4 2,2-4 0,3-1 1,7 0 4,0-13 3,6-10-3,0-2-1,-5-2 1,-3 2-3,-5 3 4,-4 2-2,-1 5-4,-3 6 1,-3 5-4,0 3 2,0 1 1,3 0-13,6 2 6,6 12 7,3-1 11,4 2-2,2 2 1,-3-2 2,-3-2 1,-4 1-1,-6 0-10,-6-1 0,-5 1 0,0 1 2,-8 0-4,-14-2-3,-8-1-39,-1-6-56,-1-6-133</inkml:trace>
  <inkml:trace contextRef="#ctx0" brushRef="#br0" timeOffset="44091.0355">10682 1336 651,'0'0'28,"0"0"-21,0 0-7,0 0-4,0 0-36,0 0-13,0-18-78,0 18-234</inkml:trace>
  <inkml:trace contextRef="#ctx0" brushRef="#br0" timeOffset="45648.2007">12547 1433 36,'0'0'32,"0"0"24,0 0 24,0 0 12,0 0-39,0 0-27,-76-48-10,55 48-11,0 11 2,-5 10-4,3 6-2,0 4 11,4 3-8,3-4 9,5-3-13,8-5-1,3-3 1,0-3-1,0-4 1,4-3-4,7-3 4,4-5 0,0-1 6,6 0-6,0-2 6,3-18 19,-2-1-22,-4-1 6,-5 1-2,-7 4 5,-3 3-5,-1 6 14,-2 3 16,0 3 11,0 2-1,0 0-17,0 0-11,0 0-19,0 0-1,0 3-18,0 11-6,1 4 25,5-2 4,0 1-4,2-2-1,1-3 1,-1-3 0,1-2-1,0-4 0,6-3-13,3 0 1,6-3-2,4-13-31,-1-4-33,-2-1-11,-5 3 54,-5 3 17,-5 3 19,-2 5 12,-1 1 17,-2 3 1,-1 1 3,2 2 0,0 0-21,4 0-5,1 0-7,0 3 6,-1 6 0,-3 2-6,-2 1 2,-1 0 5,-2-2-7,-2 1 4,0-2-2,0-2 10,0-2-6,0-2-4,0-3 3,0 0-2,0 0 1,0-1 7,3-13-11,0-4-1,6 1-6,-5 4 3,2 2 4,0 4 0,-1 3 1,-1 2 3,2 0-1,0 2-3,6 0 0,4 0-5,1 0 5,5 0 1,0 2-1,0 2 0,-3 3 0,-3 0-2,-4 0-5,-4 4 2,-2 0 2,-1 0 3,1 2 0,1-2 3,0 0-2,6-2-1,1-3-8,7-4-14,5-2-37,3 0-75,1-11-199</inkml:trace>
  <inkml:trace contextRef="#ctx0" brushRef="#br0" timeOffset="46920.0733">15053 1077 212,'0'0'92,"0"0"-21,0 0-9,0 0-43,0 0-13,0 0 0,-60-11 5,44 17 6,-2 15-2,-4 9-6,-3 12 3,-1 8-8,4 6 0,4-2-2,7-4 0,8-5 2,3-11-4,3-3 0,14-7-3,5-3 2,5-5 1,1-7 2,4-7 13,2-2 9,2-5 1,-2-16-11,-1-6-6,-8-3 3,-5-5-6,-8-2 9,-8-1 10,-4-1-11,0 0 4,-12-1-12,-9 1-3,-1 5-2,-1 4-2,1 8-7,1 5-36,5 9-60,0 8-119</inkml:trace>
  <inkml:trace contextRef="#ctx0" brushRef="#br0" timeOffset="47399.2094">15437 1084 222,'0'0'95,"0"0"10,0 0-9,0 0-45,0 0-26,0 0-25,0 30-8,-3 9 8,-3 10 13,1 0 6,1-1 0,1-3-10,0-4 0,3-3-7,0-4 0,0 0 3,0-6-5,0-1 0,0-3 3,0-6-3,0-2-9,0-5-29,0-6-46,0-5-77,0 0-88</inkml:trace>
  <inkml:trace contextRef="#ctx0" brushRef="#br0" timeOffset="47737.7847">15377 1107 217,'0'0'35,"0"0"-4,22-83 3,-5 62-9,-2 5-11,4 2 7,2 7 3,1 7-8,2 0-16,-2 1 0,-2 19 0,-5 5 4,-6 2-2,-8 6 5,-1-1 0,-3 3 2,-14-4-2,-2-4-2,-1 0 0,-4-5 5,3-2-9,-3 0 0,-1-4-1,-1-2-19,7-4-29,4-2-56,7-5-77</inkml:trace>
  <inkml:trace contextRef="#ctx0" brushRef="#br0" timeOffset="48239.2226">15735 1117 167,'0'0'84,"0"0"-1,0 0-15,0 0-62,0 0 5,0 0-8,0 65 60,0-27-1,0 2-16,0 1-24,0-3 2,0-5-8,0-2-12,0-1-1,0-1-1,0-3-1,0-2-1,0-3-27,0-3-17,0-3-87,0-9-129</inkml:trace>
  <inkml:trace contextRef="#ctx0" brushRef="#br0" timeOffset="48540.0217">15746 1081 60,'0'0'32,"0"0"23,0 0-4,0 0-4,0 0 0,94-63-3,-75 60-6,3 1-15,2 1-14,0 1-8,1 0 2,-2 0-3,-5 1-3,-5 12-28,-7 2-46,-6 1 0,0 4 3,-3-2-40</inkml:trace>
  <inkml:trace contextRef="#ctx0" brushRef="#br0" timeOffset="48756.2084">15734 1301 79,'0'0'160,"0"0"-101,0 0-19,0 0-1,0 0 10,86-9-20,-52 3 2,1 1-22,-4 4-5,-7 1-4,-8 0-8,-5 12-27,-10 4-66,-1 4-19</inkml:trace>
  <inkml:trace contextRef="#ctx0" brushRef="#br0" timeOffset="49003.6208">15763 1572 109,'0'0'109,"0"0"-47,0 0 4,0 0-34,0 0 29,0 0-17,97-14-16,-70 8-20,1 3-5,-1 0 1,2 2-4,-5 1 0,0 0-12,1 0-59,-1 0-93,-3 0-1</inkml:trace>
  <inkml:trace contextRef="#ctx0" brushRef="#br0" timeOffset="49404.2915">16339 1160 254,'0'0'65,"0"0"-40,0 0-4,0 0-21,0 0-12,0 0 12,2 43 21,1-10 44,-2 4-15,1 0-3,-2-3-23,1 0-18,-1-2-4,0-6 0,0 0 0,0-3 1,0-4-3,2-2-10,-2-4-39,3-3-48,-2-8-78</inkml:trace>
  <inkml:trace contextRef="#ctx0" brushRef="#br0" timeOffset="49890.0623">16351 1134 309,'0'0'9,"0"0"47,0 0-40,19-93-11,-2 76-3,-1 3 8,1 4-8,1 4 8,0 4-10,1 2 0,-1 0-2,-3 16-11,-3 5 9,-3 2 1,-9 8 1,0 0 2,-18 5 0,-12 0 9,-6 1 0,-1-5-9,-1-7-19,10-8 2,9-7 16,8-4 0,10-4 1,1-2 2,0 0-2,0 0-2,0 3-2,12 2-3,13 3 7,8 2 18,4 0-6,4 0-2,-3 1-7,-2 1 9,-3 1-8,-3 1-1,-6 1 1,-5 0 3,-4 0-7,-3 0-1,-6 0-12,-3-3-31,-3 0-21,0-3-77</inkml:trace>
  <inkml:trace contextRef="#ctx0" brushRef="#br0" timeOffset="50306.8122">17019 1071 142,'0'0'70,"0"0"-60,0 0 50,0 0 32,-32 114-24,15-73-18,2-4 10,2-3-43,2-5-6,1 0-2,3-2-6,1-1-2,0-2 0,-6-2 2,3 1-3,0-2-5,-3-4-20,6-4-22,2-5-39,4-8-23,0 0-65</inkml:trace>
  <inkml:trace contextRef="#ctx0" brushRef="#br0" timeOffset="50629.7747">17029 1091 368,'0'0'51,"0"0"-5,0 0-36,0 0-10,0 0-8,0 0 7,31-10-6,-19 29 7,3 4 0,-3 9 14,-2 4-4,-1 0-4,-3-1 4,0 1-9,0-3 0,0-2-1,-2 3 1,-1-6 2,-1 1-2,1-7 0,-3-2-1,0-3 0,1-5-1,-1-2-12,0-5-21,0-2-53,0-3-71</inkml:trace>
  <inkml:trace contextRef="#ctx0" brushRef="#br0" timeOffset="50845.9465">16983 1366 308,'0'0'86,"0"0"-66,0 0-1,0 0-15,0 0-4,0 0-1,89-27 0,-62 24-1,-3 1-2,-2 2-11,-2-1-92,-4-2-122</inkml:trace>
  <inkml:trace contextRef="#ctx0" brushRef="#br0" timeOffset="51209.2573">17451 1029 194,'0'0'139,"0"0"-123,0 0-6,0 0-1,0 0-9,0 0 3,85-24 10,-63 21 4,4-1-5,5 0-10,5 1-2,1 0 0,0 0-41,-8 0-51,-10 1-67</inkml:trace>
  <inkml:trace contextRef="#ctx0" brushRef="#br0" timeOffset="51494.456">17613 1055 161,'0'0'39,"0"0"44,0 0-33,0 0-18,-6 87 7,6-65-8,0-1-14,0-1-8,0 1-4,0 1-4,3 1 4,0-2 26,2 0-12,-2-3-16,-2 2 1,1-2 1,0-2-5,-2-1-21,0-3-34,0-1-31,0-3-70</inkml:trace>
  <inkml:trace contextRef="#ctx0" brushRef="#br0" timeOffset="52149.4036">18076 961 92,'0'0'233,"0"0"-187,0 0 31,0 0-53,-85 33-21,60 2 2,2 5 9,2 4 0,9 1-1,2-1-2,8-5 5,2-6-3,0-3-6,0-6 2,12-1-9,6-5 0,3-2 3,6-5-3,4-5 0,5-5 5,4-1-2,2 0 6,-5-4-3,-4-13-6,-3-5 0,-5-7 14,-3-7-8,-6-4 9,-6-6-8,-8 0 11,-2-1 3,0 3-8,-11 6 7,-5 10-6,1 6-12,-3 6-2,0 9-23,-4 7-64,-4 0-103,0 9-136</inkml:trace>
  <inkml:trace contextRef="#ctx0" brushRef="#br0" timeOffset="52681.8411">18628 1015 462,'0'0'47,"0"0"-29,0 0 38,0 0-50,0 0-6,0 0-22,0 48 22,-3-11 1,-2 2 6,0-2 10,2-1-7,0-2-9,0-2 2,0-5 2,0-2 13,3-4-17,0-5 1,0-2 3,0-4-5,0-2-8,0-7-44,10-1-80,6 0-75</inkml:trace>
  <inkml:trace contextRef="#ctx0" brushRef="#br0" timeOffset="53167.3581">18642 875 199,'0'0'108,"0"0"-19,0 0-33,0 0-36,80-84-18,-52 76 0,0 4-2,-1 4 0,-4 2-4,-4 15 2,-5 4 2,-9 5 0,-5-2 2,-5 3-2,-22 0 7,-9-4-6,-3-3 8,2-4-7,6-4 2,8-3-1,8-3-2,7-3-1,5 1 0,3 4-7,0 4-4,0 4-2,8 4 10,10 1 3,6 2 3,7 0 37,1-5-6,1 0-7,-1-5-7,-2 1-15,-3-1-2,-2 0-3,-3 5-30,-5 5-62,-5 0-76,-5 0-66</inkml:trace>
  <inkml:trace contextRef="#ctx0" brushRef="#br0" timeOffset="53483.8235">19226 1367 4,'0'0'90,"0"0"26,0 0-46,0 0-17,0 0-11,0 0-21,3 71 3,-6-56-20,-4 0 2,-4 2 9,-2-3-5,-2 3-10,-4 0-9,-8-1-85,-4-3-134</inkml:trace>
  <inkml:trace contextRef="#ctx0" brushRef="#br0" timeOffset="63178.9432">20470 866 70,'0'0'74,"0"0"6,0 0-22,0 0-1,0 0-2,0 0 0,0 0-13,0 0-15,0-8-5,0 8-14,0 0-7,0 0-1,0 0-1,0 0-6,0 0-7,0 5 0,0 10-5,0 7 19,0 7 15,-4 4-15,-2 3 10,2 3-7,1 2-1,1 0-2,2 1 0,0-1 0,0-2 3,0-4-3,5-3 24,2-3-7,3-5-10,-1-3-3,2-1-1,2-7 0,-2 0-2,2-6 0,2-4 0,6-3 1,7 0 8,10-3-4,7-15 4,4-6-9,0-3-1,-4-2 0,-8-1-3,-7 1 0,-8-3 3,-8 3 2,-4-3-2,-6 0 0,-1 0 4,-3 0-4,0 2 0,0 0 0,0 1 0,0 3 0,0 2 1,0 8 2,0 0-2,0 5-1,0 0 0,0 5-4,0 2 3,0 4 1,-1 0 0,1 0 0,0 0 0,0 0-3,0 0 3,-2 0-4,-2 9-11,-3 13 5,-2 11 8,-2 5 2,-2 5 9,2-1 7,2 1-14,2-2 4,0-5-1,2-3-1,2-3 5,1-5-5,2 1 0,0-2 0,0-1-4,0-2 2,0 0-2,0-2 1,0 1 1,0-1-2,0 0 2,-3-3-2,2 1 2,-2-2-4,-2-2 4,1-2-1,1-2 0,0-3 0,3-4-1,0-1 1,0-1-1,0 0 8,0 0 4,0-6-1,3-12-4,9-6-7,0-3-3,4-1-7,-4 4 3,0 5-7,0 4 8,-1 1 5,2 4-7,-1 3-4,2-3-4,2 3-7,-1-1 8,1 3 12,-2 4-4,-1 1 3,-1 0 2,1 0-5,-2 12 0,-1 3-1,2 0 6,-4 2 2,2-1 3,2-2 4,0-1-3,3-2 0,0-4 3,2 0-4,0-3 3,1-4-2,0 0-1,0 0 3,-2 0-1,2 0 0,-3-3-2,-3-8 1,-1 0 4,0-6 0,-2-1-7,2-2-1,-3 1 1,-3 2-1,-2 2-2,-1 1 0,-2 3 2,0 1-3,0 3 0,0 1-1,0 1-2,-2 2 5,1 2 1,-1 1 0,2 0 0,-2 0-11,1 4-18,-1 10 22,0 3 5,0-2 0,2-2 1,0 1-1,0-2 1,0 0 1,4-2 0,3-1 0,-3 0 0,2-3 0,0 0 0,3-2 1,0-1-1,-2-3 4,4 0-1,2 0 2,2-8 0,5-5 4,2-6-5,-2-1-2,2 0-1,-1 3-1,-3 3 3,-2 4-3,-2 2 0,-3 5 10,-3 2 5,-1 1-15,-1 0-2,3 0 1,0 3-3,-1 8 4,-2 0 0,1 3 6,-3-2-1,-1 3 1,0-4 1,-3 1-2,0-2-1,0-1 5,0-1 2,0-4-7,0-1-4,0-1 3,0-2-1,0 0 5,0 0 9,0-6 0,2-11-10,6-5-6,3-1-9,1 4-2,0 2-1,-1 5 9,-4 6 2,-2 3 1,-4 3 0,2 0-3,4 0-8,2 4-4,5 9 15,2 0-3,1 0 3,2 3-1,-1-4 1,2 0 2,-1-3-1,-1 0-1,0-6-1,1-2-35,-2-1-97,0 0-71</inkml:trace>
  <inkml:trace contextRef="#ctx0" brushRef="#br0" timeOffset="63965.5301">20245 1066 50,'0'0'128,"0"0"1,0 0-28,0 0-17,0 0-21,0 0-35,0 0-24,-1 0-4,1 0-12,7-1-8,13-5 20,13-3 18,13-4-2,5 2-6,4-3-6,1 0 2,1 4-6,-5-1-8,-7 2 7,-9 2-38,-8-1-43,-12 5-64,-8 2-25</inkml:trace>
  <inkml:trace contextRef="#ctx0" brushRef="#br0" timeOffset="163536.6836">23120 1176 75,'0'0'92,"0"0"-22,0 0 36,0 0-48,0 0-11,0 0 26,0-5-69,0 5 5,0 0-9,0 2-27,0 16 21,0 11 8,0 6-2,0 2 5,0 1 5,0-4-13,0-1 3,2-4 0,-2-2-1,0-2 1,0-4-16,0-1 11,0-3-69,0-7-27,0-5-50</inkml:trace>
  <inkml:trace contextRef="#ctx0" brushRef="#br0" timeOffset="164100.5299">23114 1096 188,'0'0'64,"0"0"9,0 0-67,-3-78 12,7 65-4,4 0-7,4 0 0,4 1 0,3 1-4,4 2-3,3 6 0,2 3-9,-1 0 1,-5 15 8,1 8-1,-7 3-9,-7 3-19,-6 0 29,-3 3-3,-12-1 12,-18 1 4,-7-4-10,-6-3 10,2-7-13,8-5-3,7-3-3,8-6-4,12-3-27,4-1 37,2 0-2,0 0 2,0 0-11,2 0 11,12 0 0,6 0 0,5 9-2,5 6 2,2 3 5,-1 2 17,-1 2 14,-2 1-25,-4 0-4,-1-1-7,-3 1 16,0-1-16,-4 1 0,-1-2 4,-4 0-3,-2-3 4,-2-3-5,0-1 0,1-5-71,-1-4-21,5-5-135</inkml:trace>
  <inkml:trace contextRef="#ctx0" brushRef="#br0" timeOffset="164423.4804">23650 1095 205,'0'0'34,"0"0"-34,0 0 0,12 96 17,-12-49 22,0-4-35,0-2 33,0-6-31,0-4-5,0-2-1,0-5 9,0-3-14,0-3 5,0-3-13,0-6 4,0-4-77,0-5-50</inkml:trace>
  <inkml:trace contextRef="#ctx0" brushRef="#br0" timeOffset="164670.9132">23709 1037 317,'0'0'46,"0"0"-15,0 0-29,0 0 5,99-63-1,-74 59-6,1 1 0,2 3 4,-4 0-9,3 0 5,-5 6 0,-3 5-13,-7 3-77,-7 0-81</inkml:trace>
  <inkml:trace contextRef="#ctx0" brushRef="#br0" timeOffset="164919.3424">23761 1191 53,'0'0'94,"0"0"-22,0 0-15,0 0-38,0 0 31,0 0-44,68-10 18,-38 5 1,-2 0-18,-4 5-5,-2 0-2,-1 0 0,-7 2-12,-4 13-29,-10 3-107,0 3-35</inkml:trace>
  <inkml:trace contextRef="#ctx0" brushRef="#br0" timeOffset="165125.3909">23684 1498 23,'0'0'52,"0"0"32,0 0 32,0 0-49,102-7-53,-69-1 17,-1 2-30,-2 2-1,-1 1 0,-6 3-4,0 0-1,-7 0-118,-1 3-79</inkml:trace>
  <inkml:trace contextRef="#ctx0" brushRef="#br0" timeOffset="165473.0807">24250 1135 143,'0'0'44,"0"0"46,0 0-28,0 0-44,0 0-18,0 0-43,-2 30 43,2 7 22,0 0 4,0 2 32,0-1-58,0-3 10,0-2-10,0-5 0,0 1 3,0-2-3,3-1-64,0-4 28,-3-5-158</inkml:trace>
  <inkml:trace contextRef="#ctx0" brushRef="#br0" timeOffset="165827.2754">24296 1110 370,'0'0'20,"0"0"-12,0 0-6,12-87-2,0 73 0,-2 5 27,4 0-6,5 3-16,3 1-5,-2 5-1,-1 0 1,0 0-10,-3 12-2,-2 5 4,-3 4-8,-4 4 16,-1 1-16,-6 1 22,0-1-6,0-3 0,0-5 1,-7-2-9,-7-1 8,0-3-4,-8-2 4,-1 0-38,-6-3-61,1-2-104</inkml:trace>
  <inkml:trace contextRef="#ctx0" brushRef="#br0" timeOffset="166460.0367">24678 1119 170,'0'0'87,"0"0"11,0 0-14,0 0-80,0 0-4,0 0-45,0 70 45,0-31 4,0-1 3,0-2 18,0-2-24,0-4 3,0-3 6,0-5-1,-2 1-14,2-4 5,0-1-58,0-1 37,0-5-83,3-6-90</inkml:trace>
  <inkml:trace contextRef="#ctx0" brushRef="#br0" timeOffset="167046.0392">24799 1020 117,'0'0'59,"0"0"33,0 0-10,0 0-68,0 0 18,0 0-30,86-47-2,-61 47 0,4 15 3,1 10-3,-5 7 0,-5 4 0,-10 4-11,-10-1 11,0-2 0,-9-2 33,-16-7-29,-8-4 8,-4-6 7,-4-2-17,1-8 11,1 0-13,11-6 0,7-2-14,8 0 15,8-3-8,0-8 7,4 1-64,1 3 52,0 3 7,0 2 5,1 2 0,15 0-8,4 2 6,6 10-7,-1 1 9,2 4 2,-3 0-2,4-1 0,2 1 8,0 1-2,0 0-6,0 2 0,-2-2 0,-4-2 1,-2 0-1,-10 0 0,-1-4-5,-4 0-8,-4 0-35,0-3-55,0-3-72</inkml:trace>
  <inkml:trace contextRef="#ctx0" brushRef="#br0" timeOffset="167362.4809">25274 1143 365,'0'0'6,"0"0"7,0 0-9,0 0-4,0 0-19,0 0 19,3 46 5,0-14 43,-1 0-22,-1-4-22,1-1 17,0-2-21,2-4 0,1 0 7,-2-3 1,2 0-8,-3-5 0,-1-2-69,1-4-4,1-3-92</inkml:trace>
  <inkml:trace contextRef="#ctx0" brushRef="#br0" timeOffset="167632.0304">25360 1013 357,'0'0'46,"0"0"-46,0 0 4,0 0-7,0 0 3,89-40 0,-66 40-6,0 0 8,1 0-2,-6 0 0,-2 0-2,-3 1-9,-6 9 11,-1 0-36,-6 6-27,0 3-53,-6 0-38</inkml:trace>
  <inkml:trace contextRef="#ctx0" brushRef="#br0" timeOffset="167848.2022">25352 1262 232,'0'0'47,"0"0"21,0 0-12,0 0-53,82-42 12,-57 34-12,0 3-3,0 4 0,-4 1-26,-8 0 16,-4 8-116,-9 5-124</inkml:trace>
  <inkml:trace contextRef="#ctx0" brushRef="#br0" timeOffset="168048.781">25348 1464 28,'0'0'42,"0"0"29,0 0 40,0 0-38,0 0-9,82 3-39,-54-3-9,0 0-6,2 0-10,-1-3 2,-4-1-9,-3 4 7,-5 0-64,-5 0-93</inkml:trace>
  <inkml:trace contextRef="#ctx0" brushRef="#br0" timeOffset="169082.7246">26119 1089 75,'0'0'126,"0"0"-38,0 0 1,0 0-8,0 0-49,0 0 33,-9-68-48,-4 60-4,-4 4-13,-4 1 4,-4 3-5,1 0 1,-3 3-2,3 12-16,1 3 18,4 3-13,3 2 12,3 1-46,2 3 24,5 0 3,6-2-11,0 1 30,2-2-25,14-1 26,4-2-3,0-2 13,1 1-10,-3-3 0,0-1 0,-3 0-4,-3-3 8,-3-1 2,-4 0-3,-2 0 8,-3-1-11,0-3 0,0 3 5,0-2 8,-10-1-11,-6-1 7,-5-1 29,-4-1-36,-5-4 14,-3-1-16,-1 0-19,2 0 15,6 0-19,5 0-22,9 0 6,2-1-83,7-7-33</inkml:trace>
  <inkml:trace contextRef="#ctx0" brushRef="#br0" timeOffset="169537.1963">26313 1087 119,'0'0'111,"0"0"-33,0 0-55,0 0-23,0 0-17,0 0 17,13 88 57,-11-51-1,-2-3-31,0 1 5,0-3-26,0-5 5,0-3 4,0 0-10,0-4-3,0-2 2,0 0 4,0-5-12,-3 1 5,0-3-83,-2-4-12,1-5-82</inkml:trace>
  <inkml:trace contextRef="#ctx0" brushRef="#br0" timeOffset="169800.2731">26383 1003 238,'0'0'38,"0"0"-15,0 0-22,81-57 8,-54 46-9,-4 5 0,0 2 0,-2 4 4,-2 0-8,0 0 2,-4 0-3,0 10-5,-6 5 5,-4 2-27,-5 3-59,0-1-41</inkml:trace>
  <inkml:trace contextRef="#ctx0" brushRef="#br0" timeOffset="170032.0686">26411 1214 120,'0'0'104,"0"0"-21,0 0 10,0 0-72,0 0-19,0 0 4,84-14-2,-57 13-8,-2 1 4,-3 0-12,-3 4 4,-6 10-70,-9 4-87</inkml:trace>
  <inkml:trace contextRef="#ctx0" brushRef="#br0" timeOffset="170239.1226">26376 1464 19,'0'0'105,"0"0"-66,0 0 48,0 0-79,0 0 9,0 0 42,56 0-24,-26 0-4,5 0-22,-1-5-4,3 2-2,-4 1-3,-2 0-25,-4 0-124</inkml:trace>
  <inkml:trace contextRef="#ctx0" brushRef="#br0" timeOffset="170618.0584">26864 1084 1,'0'0'80,"0"0"-70,0 0-6,0 80 60,0-42-32,0-4-1,0-2 21,-3-3-51,3-4 17,0-1-15,-2-3 10,1 0-3,-1-3-5,-1-3-4,1-3 1,1-4-2,1-5-31,0-3-18,0 0-56,0-6-15</inkml:trace>
  <inkml:trace contextRef="#ctx0" brushRef="#br0" timeOffset="171034.7639">26864 1068 339,'0'0'85,"0"0"17,0 0-88,0 0-13,0 0-2,0 0-37,26 15 34,-3 15 0,0 4-4,-1 1 1,-2-2 7,-2 0 0,0-3 0,-2-1 1,-3-5-2,1-1 0,-5-5-1,-3-3-2,2-3 4,-3-3 0,-1-5 6,-1-1 1,0-3-7,-3 0 10,3 0-6,0 0 90,1-16-10,4-8-77,0-5-2,3-4 3,0-2-8,-3 1 0,0-3 2,-4 5-13,-1 1 11,0 8 0,-1 4-6,-2 6-19,0 5-1,0 4-22,0 4-90,0 0-107</inkml:trace>
  <inkml:trace contextRef="#ctx0" brushRef="#br0" timeOffset="171473.6407">27384 1018 138,'0'0'119,"0"0"-68,0 0-40,0 0-10,0 0-1,0 0 13,81-6-9,-47 3 35,5 0-30,0-1-5,-1-1 10,-3 2-9,-4 0-5,-3 1 0,-8 1-4,-4 1-10,-8 0-40,-7 0-100,-1 0-28</inkml:trace>
  <inkml:trace contextRef="#ctx0" brushRef="#br0" timeOffset="171743.1441">27590 1048 128,'0'0'101,"0"0"-30,0 0-51,0 0-20,0 0 0,0 0 0,0 69 8,0-39 23,0 2-13,0 0 44,2-4-61,2-2 12,-2-2-13,2-3 10,-1-3-12,-1 0 2,-2-2 0,0 1 9,0-2-5,0-3-8,0 0-10,0-2-87,0-6-37</inkml:trace>
  <inkml:trace contextRef="#ctx0" brushRef="#br0" timeOffset="172206.7136">27960 1010 302,'0'0'82,"0"0"28,0 0-85,0 0-10,0 0-15,0 0-3,3 0-9,12 0 22,6 0-10,4 0 6,0 0 3,1 0-14,-2 0 5,0 0-31,0 0-7,-5 0-93,-9-1-90</inkml:trace>
  <inkml:trace contextRef="#ctx0" brushRef="#br0" timeOffset="173024.0207">28000 1010 80,'0'0'126,"0"0"-37,0 0-40,0 0-49,0 0-2,0 0-9,-10 70 11,4-36 24,-3 2-16,2-1 20,-1-3-22,3-3 1,-1-2 3,2-3 0,1-2-11,2 0 1,-2-2 0,0-2 3,1-1-1,1-3-2,-1-3 4,1-1-4,1-5-13,0-3-66,0-2-82</inkml:trace>
  <inkml:trace contextRef="#ctx0" brushRef="#br0" timeOffset="173409.3475">28032 957 212,'0'0'62,"0"0"-10,0 0-52,0 0-6,0 0-8,0 0 7,49 79 7,-36-43 33,-1-1-27,-1 0 25,-2-2-3,2-6-23,-1-2 6,-3-4-4,1-1-7,-3-4 0,1 1 1,-1-2-1,-4 0 1,1 0-1,-1-1 0,-1-1 7,0-1-8,0 0 1,0-1-32,0-2 1,0-3-48,-3-3-65</inkml:trace>
  <inkml:trace contextRef="#ctx0" brushRef="#br0" timeOffset="173663.2867">28038 1302 185,'0'0'29,"0"0"-26,0 0-6,0 0 6,91-28-3,-73 25 0,-5 3 0,2 0-5,-3 0 5,1 0 0,-2 0-1,-2 0-162</inkml:trace>
  <inkml:trace contextRef="#ctx0" brushRef="#br0" timeOffset="174612.5944">28394 1048 51,'0'0'167,"0"0"-89,0 0 14,0 0-61,0 0 0,0 0 33,6 0-64,13 0 15,11-6-15,8-2 11,2 3-11,5 0 0,-2 1 5,-2 0-1,-3 3-1,-10 1-3,-8 0 0,-8 0-51,-8 0-46,-4 1-89,0 6-28</inkml:trace>
  <inkml:trace contextRef="#ctx0" brushRef="#br0" timeOffset="174897.7818">28570 1030 75,'0'0'34,"0"0"-25,0 0 26,-4 78 32,1-47-45,3-2 48,0-1-45,0-1 0,0-4 7,0 0-22,6 0-8,-2-2-2,-1-1 8,-3-2-8,2 0 0,-2-3 1,0 0 5,0 0-6,0-1-11,1-3-29,1 0-48,1-5-19,3-2-42</inkml:trace>
  <inkml:trace contextRef="#ctx0" brushRef="#br0" timeOffset="175267.6277">28984 1066 178,'0'0'102,"0"0"-58,0 0 6,0 0-47,0 0 15,0 0-18,88-9 11,-59 6-2,3 0 18,-2 0-22,-1 0-5,-3 2 0,-7 1-8,-2 0-18,-10 0-112,-7 0-81</inkml:trace>
  <inkml:trace contextRef="#ctx0" brushRef="#br0" timeOffset="175515.0317">29127 1062 93,'0'0'56,"0"0"-21,0 0-20,0 0 22,0 0 21,-17 96-19,16-72 23,-1 1-49,2 1-12,0-2 30,0 0-25,0-1 9,0-2-10,-3 2 8,0-2-26,-1 0 10,-1-1-88,-3-2-50</inkml:trace>
  <inkml:trace contextRef="#ctx0" brushRef="#br0" timeOffset="175753.3336">28958 1470 100,'0'0'324,"0"0"-270,0 0 56,0 0-82,0 0-21,0 0-7,43-5 7,-16 2-9,0 0 2,2 1 0,2 2-8,-3 0 9,2 0-1,0 0 0,0 0-75,0 0-37,-2-1-92</inkml:trace>
  <inkml:trace contextRef="#ctx0" brushRef="#br0" timeOffset="176232.4662">29661 1057 189,'0'0'65,"0"0"13,0 0-7,0 0-70,0 0-1,0 0 0,-87 48 0,62-10 23,4 3-13,2-2 3,7 0-7,2-4 3,5-6-9,5-3 0,0-3-7,0-8 3,3-2 8,12-4-3,1-3 20,8-4-18,3-2 20,4 0 25,-2 0-36,-4-3 32,-5-8-24,-3-1 24,-3-3 11,1-4-45,-5-5 6,-4-5-16,0-2 21,-6-4-29,0-1 8,0-1 0,-3 3 0,-6 5-43,-1 7-4,-3 10-76,0 7-102,4 5-75</inkml:trace>
  <inkml:trace contextRef="#ctx0" brushRef="#br0" timeOffset="176718.1908">30074 1020 136,'0'0'94,"0"0"-19,0 0-4,0 0-69,0 0-4,0 0-21,-12 57 23,11-20 6,-2 4 6,1-2-6,2-5-6,0 0 10,0-4 0,0-3-9,0-2 2,0-2 5,-3-3 2,0-2-10,-1-2 0,-2-4-69,3-3-45</inkml:trace>
  <inkml:trace contextRef="#ctx0" brushRef="#br0" timeOffset="177188.3016">30029 1060 249,'0'0'9,"0"0"-9,0 0-7,0 0-2,0 0 6,0 0-14,82 2 6,-73 29 0,-1 5 11,1 3 37,1 2-8,2-4 13,3 1-20,2-3-20,0-3 19,0-4-19,-1-2 21,-4-7-14,-2-2-8,0-5 32,-3-6-18,-1-1 11,1-2 10,-1-3-31,0 0 18,4 0-1,1-7-4,0-6 19,1-6-12,1-6-15,-2-2-2,-1-3-4,-1-1-4,-3-3 0,0-1 1,0 1-2,-3 0 1,0 0 0,0 3-7,-2 2-12,2 7-15,0 7-45,-3 5-82,0 10-7</inkml:trace>
  <inkml:trace contextRef="#ctx0" brushRef="#br0" timeOffset="178792.6336">31160 1251 267,'0'0'79,"0"0"24,0 0 3,0 0-103,0 0 24,0 0-27,-36-24 0,16 42-13,-1 10 16,3 0-3,3-3 0,9 3-13,6-6 6,0-1 7,0 0 0,8-4-3,8-2 3,-1-3 0,4-4 0,3-4 17,1-4-16,1 0 1,-2 0-2,-1-4 2,-3-9-2,-3-3-11,-5-1 11,-5-4-23,-5 0 4,0 0 12,0 1 7,-8 2-7,-5 3 28,1 2-21,1-1 3,1 4 18,3-1-22,1 4 1,1 0 0,2 5 4,1 0 9,2 1-13,0 1 0,0 0-24,0 0 18,8 0-4,6 0 10,3 0-9,2 0 12,-2 0-3,-1 0 0,1-2 10,1-9-10,-2-2 0,4-5 3,-4-3 7,1-5-3,-5-1-7,2-5 0,-2 3 17,-2 0-14,-2 6 6,-5 4 2,-1 7 67,-2 6-44,0 1-11,0 5-6,0 0 1,0 0-36,0 9 14,0 24-6,0 16-17,-3 14 32,0 6-5,1 3 0,2 1 3,0-6-6,0 0 3,0-4 0,2-5-1,1-3 6,-3-6-5,1-2 0,-1-2-1,0 12 0,0 3 1,-3-3 0,-11-8-8,1-21 8,6-14-25,1-11 7,3-3-18,0-9 36,-1-21 0,-4-11 15,2-8-33,3-4 18,0 0 0,3 3-4,0 7-6,0 5 10,0 5 0,7 6 1,3 6 16,2 3-7,10 1-8,8 6-2,10 1-4,11 4 2,-2 5 2,0 1 0,-3 0-19,-5 0 16,-4 4-91,-9 4-87</inkml:trace>
  <inkml:trace contextRef="#ctx0" brushRef="#br0" timeOffset="182586.8071">3467 3422 55,'0'0'77,"0"0"3,0 0-10,0 0-31,0 0 23,0 0-37,0 0 27,-34-71 0,23 66-49,-1 3 37,-1 2-40,-2 0 12,-3 0-28,-2 4 16,-2 13 0,0 4-2,1 3 7,0 3-5,6 3 0,2 0 0,2 2-12,4-4 12,7 1 0,0-5-3,0-4-10,0-2 9,10-5 4,-1-1 0,2-4-2,0-2 8,-3-3-6,1-2 0,3-1 18,1 0-17,5-3-1,2-10 3,-1-6 7,-2 0-7,-3-2-3,-6-2 0,-5-2 18,-3-1-18,0 2 0,0 2 0,-6 5-17,-3 5 4,0 6 12,3 3-7,0 2 3,3 1-5,0 0 10,1 0-1,-1 4-23,3 3 19,0 0 5,0-2-4,0-2-19,0 0 22,8-1 1,6-2 0,3 0 16,4 0-13,2-9-3,2-6 2,-3 0 11,-5 0-13,-1 0 0,-5-2 0,-1-2 13,-1-5-6,-3-4-7,3-1 3,0-2 8,-5 0-11,1 1 10,-1 1-6,-1 3 15,-1 4-11,-2 4 1,3 4 9,-3 5-10,0 5 11,0 4 7,0 0-24,0 0 0,0 0-2,0 18-16,4 12 10,2 15 3,2 14 3,-1 5 1,-1 4 8,1 0 26,-2-2-33,1-2 9,0-4 13,2-5-17,-1-4-8,-1-4 1,-2-6 0,-1-5-1,-3-6 3,0-6-2,0-6 0,0-6 6,0-8-7,0-2 1,0-2 0,-1 0 33,-7-18-26,-1-11-4,-1-7-3,7-7-23,3-7 14,0-3-9,0 2-5,3 1 10,7 7 13,-2 5 0,1 3 0,0 7 3,4 4-7,1 4 4,2 7 0,-1 4-12,10 5 12,1 4 0,0 0-3,0 8-8,-5 7 8,-2 3 3,-8 2-13,-5-1 1,-6 2 12,0 2 0,-3-1-2,-14-2-2,-2 0 0,1-3 0,-3-4-45,2-4 2,-1-6-90,-1-3-84</inkml:trace>
  <inkml:trace contextRef="#ctx0" brushRef="#br0" timeOffset="184976.3378">3868 3617 92,'0'0'75,"0"0"-28,0 0-47,0 0-2,0 0-9,0 0 11,21 16 2,-3-11 46,6 0 13,0-3-4,3-1-54,1 1 42,2-2-30,1 0-7,-1 0 13,3-2-20,0-9 0,-5 1 14,3-2-12,-2-2-3,-4-2 0,2-1 13,-9-2-9,-5-3 0,-2 0-1,-5-2 12,-2 0-9,-4 3-6,0 1 0,-4 2 21,-11 2-15,-3 3-6,1 6 3,-2 3-5,4 4 2,-3 0-1,3 3 1,5 15-14,1 4 6,1 6 8,4 0 0,2-1-9,2-2 9,0-2 0,0 0-3,12-4 5,12-2-2,4-5 4,8-6-4,5-3 29,6-3-13,0 0-16,-3-9 0,-3-5 25,-10-1-27,-3 0 2,-7 1 0,-4 0 15,-5-3-2,-2-4-13,-4-2 0,-3-2 24,-3-4-19,0-1-5,-9 2 3,-6 2-3,3 5 0,3 4 0,-1 6 0,4 6-2,1 0-1,2 4 3,3 1 0,0 0-13,0 0 6,0 6 4,6 6-8,9 0 5,9-2 5,6 1 1,3-2 0,7-1 2,-3 0 2,-2 0-4,-4 3 0,-7 1 0,-6 3-3,-2 3 3,-5 1 0,-4 4-20,-1 0 23,-5-2-3,-1-3 0,0 0 7,0-2-10,0-1 3,0 0 0,2-2-9,1-5 9,3-3-39,5-4-47,5-1-53,-1-7-84</inkml:trace>
  <inkml:trace contextRef="#ctx0" brushRef="#br0" timeOffset="185825.3115">5263 3341 63,'0'0'96,"0"0"-17,0 0 28,0 0-77,0 0-11,0 0-4,0 0 13,-89-2-25,71 23 6,3 3-4,3 3-3,0 0 37,9 0-33,3-2 2,0-4-8,0-5 0,0-4 0,8-3 0,2-4 0,2-2 9,0-3-7,7 0 12,-1-3-7,-3-8-7,-4 1-5,-4-2-2,-6 1 7,1-2 12,-1-1-12,-1 4 7,0 0 5,0 5-9,0 2 15,0 1 2,0 2-14,0 0-12,0 0-5,0 6 11,5 4-20,2 2 27,1-2-9,5-1 2,-4-2 0,4-2 2,-2-4 0,4-1 1,0 0 1,-3 0 6,3-5-10,-5-6 0,2-7 1,-3-5 2,0-6-2,2-5-1,-3-12 0,-2-8 2,-3-3-2,-1 0 0,-2 7 3,0 10 2,0 8 23,-2 8 39,-4 6 3,2 6-52,1 6 25,1 4-29,2 2-2,0 0-24,0 3 5,0 23-2,0 14-5,8 13 11,1 9-1,0 1 4,-2-2 0,4-9-2,-1-7 2,3-8 0,-2-8-1,7-4 8,-2-8-7,2-2 0,-4-4-8,2-3-4,-4-6-40,6-2 17,-3 0 8,-2 0-67,-4-14-87,-3-8-222</inkml:trace>
  <inkml:trace contextRef="#ctx0" brushRef="#br0" timeOffset="186157.3685">5280 3204 208,'0'0'99,"0"0"-22,0 0-39,0 0-25,0 0-13,0 0 0,47-21 0,-23 14 1,7 3 5,8 0-5,3 1 6,1 1-9,-4 0 2,-6 2-34,-9 0-8,-5 0-62,-7 0-66</inkml:trace>
  <inkml:trace contextRef="#ctx0" brushRef="#br0" timeOffset="187313.6764">5766 3261 101,'0'0'113,"0"0"0,0 0-16,0 0-53,0 0-26,0 0-18,-48 31 0,35-2 0,1-1 2,4 3 13,7-3-6,1-4-7,0 1-3,7-6 8,7-2-7,8-6 0,-1-3 6,0-3 13,4-5-15,-1 0 1,1 0 2,-3-6-7,-3-6-1,-7-1-19,0-1 7,-9-3 6,-3 0 7,0-2-8,0 1-1,-11 0-22,-2 0 31,1 2-4,2 5 4,2 3 2,2 3 2,3 4 1,3 1-5,0 0-3,0 0-3,0 0-19,0 7 2,0 4 10,3 3 7,8-4 6,3-2-5,3-2 14,4-3-9,-4-2 0,0-1 6,-1 0 3,-1 0-8,3-6 0,-1-7 11,2-3-5,-2-2-8,-4-1 1,-4-2 0,-8-2 10,-1 1-10,0-2 0,-1-1 26,-11 1-24,-3 3 32,3 3-17,-1 3-14,4 3 28,1 3-30,4 5 7,-1 1 14,5 1-9,0 2-22,0 0 9,3 0-17,12 0 11,9 0 6,6 6 0,3 2 5,-2 1 1,0 1-8,-4 4 2,-3 2-3,-4 7-6,-4 6 9,-6 3 0,-2 2-13,-1 0 13,-4-2 0,0-3 7,2-4 1,-2-2 15,3-5-23,1-5 0,0-2 7,1-5-2,1-2-5,1-1 0,2-3-7,-1 0-4,7 0-1,-2-4-38,-1-6-28,-1-4-159</inkml:trace>
  <inkml:trace contextRef="#ctx0" brushRef="#br0" timeOffset="188347.3862">7443 2823 87,'0'0'77,"0"0"48,0 0-23,0 0-30,0 0-43,0 0-29,-2 15 0,-5 15 14,-2 10-12,0 4 39,-1 0-17,1-1-14,-3-1 23,-3 2-26,4-1-7,-1-3 2,-1-4 10,4-4-15,4-4 3,1-5 0,0-2-16,4-6-10,0-4-34,0-7-31,0-4-109</inkml:trace>
  <inkml:trace contextRef="#ctx0" brushRef="#br0" timeOffset="188748.4783">7498 2768 105,'0'0'71,"0"0"-21,0 0-32,0 0-15,0 0 8,29 79 55,-15-31 26,0 3-36,1 0 11,-3-4-38,1-3-7,-4-7 12,0-1-27,1-7-2,-2 0-5,-2-4 0,0-4 6,-3-3-4,0-4-2,0-4 0,1-5-12,-4-2-21,3-3-63,-3 0-37,0-3 26</inkml:trace>
  <inkml:trace contextRef="#ctx0" brushRef="#br0" timeOffset="188949.0246">7471 3143 251,'0'0'143,"0"0"-113,0 0 4,0 0-32,0 0 16,0 0-22,103-49 5,-64 40-2,-6 2-27,-6 5-161</inkml:trace>
  <inkml:trace contextRef="#ctx0" brushRef="#br0" timeOffset="190189.9335">8656 3215 236,'0'0'0,"0"0"0,0 0 9,0 0-2,0 0 24,0 0 0,22 26 2,-11-26 18,6 0-34,5-1 47,4-14-51,1-3-3,-3-3 1,-2 0-9,-5-1-1,-8 6 2,1-1 4,-7 5-8,-3 5 1,0 4-5,0 3-8,0 0 8,0 0 5,0 1-3,-9 17-1,-3 6-2,5 3 4,2 4 2,5-5-5,0 0 5,0-3 0,2-5-2,7-5 7,0-2-5,4-5 0,-2-2 3,2-4 5,-1 0-8,6-4-13,-3-13-2,1-2-44,-1-4 50,0 2-1,-3 0 10,2 6-2,-4 6 6,-3 1-2,-1 7 31,-1 1-33,2 0-7,1 0-3,-1 9 0,-1 5 10,0 0 2,-2 0 22,-1 1 19,-3-3-39,2-3 16,-2-2-14,0-2-3,0-1 19,0-3-21,0-1 2,0 0 4,0 0-7,1 0-4,1 0 0,-2 0 4,3-12-8,0-4 8,3 0 0,3 1-16,-2-1 20,2-1-5,6 0 1,-3 4-6,2 2 0,-4 5 6,-4 6 0,-3 0-5,2 0-29,-1 12 14,-1 3 13,3 4 7,-2-3 11,-1 1-1,-1 1 10,-2-7 0,0 0-10,1-1-10,1-1 0,-2-1 3,1 2-4,2-2 1,-1-2 0,-1-1-1,1-2 6,1-3-8,-3 0 3,3 0 0,4 0 16,2 0-7,3-9-5,6-6-4,4 0-22,1 1-50,5 0-6,1 7-65,-7 6 56</inkml:trace>
  <inkml:trace contextRef="#ctx0" brushRef="#br0" timeOffset="190506.3772">8954 2955 352,'0'0'22,"0"0"80,0 0-85,0 0 37,0 0-54,0 0 6,0 0-18,-13-16-108,13 26-77,0 2-13</inkml:trace>
  <inkml:trace contextRef="#ctx0" brushRef="#br0" timeOffset="192189.8822">10877 2636 155,'0'0'70,"0"0"23,0 0-47,0 0 45,0 0-44,0 0-11,-9-13-36,9 13-11,0 16 8,0 8 0,6 9 6,2 3 26,-5 5-15,3 0 5,-5-4-3,-1-1-5,0-2-11,0-4 0,0-2 0,0-4 1,0-3 3,0 0-4,0-6 0,0-4-1,0-5-24,0-3-74,2-3-76,-1 0-83</inkml:trace>
  <inkml:trace contextRef="#ctx0" brushRef="#br0" timeOffset="192875.1557">10973 2910 11,'0'0'58,"0"0"-10,0 0-5,0 0 19,0 0-32,0 0 10,36-63-26,-20 54-8,-1 1 19,1 4-10,5 1 10,0 3-23,8 0 1,2 5-3,-1 11 0,0 3 2,-5 4 3,-6-1-4,-7 1 23,-7-2-22,-4-1 16,-1-2-18,-3-2 44,-15-1-22,-6 0 32,-4 1-35,0-3-6,-2-2-5,3-4-1,3-2-9,3-2 2,2-2 0,-2-1-16,3 0 1,2 0-46,4 0-74,4 0-124</inkml:trace>
  <inkml:trace contextRef="#ctx0" brushRef="#br0" timeOffset="207714.083">11804 2907 6,'0'0'87,"0"0"-2,0 0-68,0 0 37,0 0-29,0 0-1,0 0 20,-51-26-11,39 24-6,0-3-9,-1 3-16,-1 1-4,2 1 1,-1 0 1,2 0 5,-2 0-5,1 0 0,-4 0 0,1 6-3,1 1 3,1 1 0,2-2 2,0 1-8,2 1 6,0 2 0,-3 3 0,3 2-3,1-1-1,1 3 4,1-2-6,3-1-2,3 1 8,0 0 0,0 0-8,0-1 8,0-1 0,7-1-4,1-1 4,4-2 3,-2-3-1,1-3 1,-1-2 7,-1-1 1,0 0-11,0 0 0,0-1 3,4-10 13,-2-3-16,2-2 7,1-4-5,3-1 2,-1-3-4,1 2 0,-3-1-13,-5 4 5,3 1 8,-6 3 0,-5 4-5,1 3 8,-2 3-3,0 0 0,0 3 1,0 2 13,0 0 2,0 0-8,0 0-8,0 0-8,0 0-5,0 5-4,0 7 17,1 2-1,2-1 1,2 1 0,-1-2-1,0-2 6,-1-1-8,2 0 3,0 2 0,-1-2-1,4-2 1,-1 1 0,-3 0-1,4-1 3,-2 0-3,6 3 1,0-5 0,-3 3-1,1-2 1,-1-3 0,2 0 5,2-3-1,2 0-4,3 0 0,1-2 6,2-6-1,1-3-5,-5-3 0,-1 3 1,-4-5 5,1 0-8,-2-3 2,0-2-17,-1-1 10,-4 1 2,-2 3 5,-1 1 2,-1 7 7,-2 1-9,0 4 26,0 4-24,0 0 54,0 1-37,0 0-18,0 0-2,0 0-1,0 0-15,1 8-1,4 6 18,2 0 0,-1-3 0,-1 2 0,-1-1 0,2-2 5,0 1-8,0-2 3,0 1 0,5 1 6,-1 0-5,-1-1 5,0-1 16,-3 1-7,0 0-12,-3-2-3,0 3 6,-3-1 15,1 1-21,-1-1 0,0 1 6,0-2 2,0-3-9,0-1 1,0-1 0,0 1 4,0-2-4,0 1 8,0-1 13,-4 2-11,-5-2-10,6-2 0,-3 2 3,0-1 10,-2 0-11,-2-1-1,1-1 5,0 0 1,0 0-7,3 0 0,2 1 1,1-1-3,0 0 2,0 0 0,1 0 0,-1 0-3,-4 0 3,4 0-1,1 0-8,-2-1 1,1-4 8,1 2 0,-1 0-7,3 0-6,0 3 13,0 0-2,0 0-10,0 0 0,0 0-1,0 0-25,0 0 37,0 0-36,2-1 37,8-1-4,7-1 9,1-1-8,6-1 3,-1-1 0,1 0 2,-3 0 2,0 0-4,0 0 0,0 0 1,3-3-5,-2 0 4,2-3 0,-3 0 5,-3 0 2,-5-3-7,-1 1 0,-6 1 5,-1-4-1,-4 1-4,-1-1 0,0 2 5,0 3 0,0 4-5,0 3 0,0 5 5,0 0-20,0 0 15,0 0-24,0 8 21,0 9-16,0 5 19,0-1 0,0-1 3,3-2-3,0-3 6,4-1-4,-1-2 19,2 0-8,1-1-12,4-2 4,-2-2 16,2-2-15,-4-1-4,6-4 0,0 0 15,-2 0-6,4 0-11,-2-14 0,1-2 10,2-7-10,0-1 0,0 1 0,-3 0 0,-2 5 3,-1 4-3,-4 7 0,-4 5 1,-2 2-8,-1 0 7,5 0 0,3 0-19,1 11 21,2 1-2,-1-1 4,-2 0 10,1-1 1,-3 1-11,-2-2 0,3 3 3,-5-1-3,0 2-4,-3 3 0,0 2 11,0 1-11,-14-1 0,-2 2 0,-2-2-2,-2-3-12,-2-2-33,1-5-56,-1-5-127</inkml:trace>
  <inkml:trace contextRef="#ctx0" brushRef="#br0" timeOffset="208030.5195">12384 2708 486,'0'0'20,"0"0"-10,0 0-2,0 0-6,0 0 28,0 0-23,0 0-8,0-28 1,0 28-136,0 4-74</inkml:trace>
  <inkml:trace contextRef="#ctx0" brushRef="#br0" timeOffset="209086.3736">13987 2639 197,'0'0'91,"0"0"-7,0 0 11,0 0-54,0 0 16,0 0-55,0-15 5,0 25-14,0 19-1,0 9 8,0 8 22,0 3-13,0 2-7,0 2-1,0-5 6,-2-2 6,-1 1-10,-3-2-3,4 2 0,-2-2 7,0-6-9,2-3 2,2-4 0,-1-7-14,1-4 4,0-4-74,0-11-69,0-6-144</inkml:trace>
  <inkml:trace contextRef="#ctx0" brushRef="#br0" timeOffset="210020.069">14455 2818 23,'0'0'89,"0"0"-35,0 0 34,0 0-37,0 0-23,0 0 27,-95-76-49,73 73 9,-1 3 3,-1 0-13,3 0-10,3 4 4,-1 11 1,1 8-5,0 3 11,0 9-6,5 3 0,0 3 2,5-1-2,5-1 0,3-4 1,0-2-1,3-6 0,13-3 0,2-6-1,3-3 13,0-6-12,-2-5 0,4-4 2,-3 0 21,3-5-22,-1-12 7,-1-4-4,-2-3 2,-5-3-8,-5 0 2,-4 0 0,-1 0 15,-4 1-14,0 1-1,0 4 29,0 4-21,0 6 15,0 7 24,0 2-30,0 2 25,0 0-42,0 16-22,3 9 13,3 4 0,1-2 9,1 0 0,3-3 0,5-1 2,1-4-1,0-1-1,5-4 0,-3-1-18,1-2-41,-2-1-68,-1-2-79,0-2 2</inkml:trace>
  <inkml:trace contextRef="#ctx0" brushRef="#br0" timeOffset="210543.5831">14771 3124 122,'0'0'2,"0"0"-2,0 0 27,0 0-6,0 0 42,0 0 25,20 0 11,-6-9-15,3-3-81,-1 0 16,-2 1-19,-1 2 4,-5-2 5,-1 6-1,-4-1-5,0 2 1,-1 4 5,-2 0-15,0 0 6,0 0-37,0 12 15,1 7 22,3 1 5,-1 3-2,2-3 1,0 1-4,1-3 0,-2 0 0,3-3-1,-1-4 4,0-4-6,3-1 3,3-6-102,0 0-62,-3 0-81</inkml:trace>
  <inkml:trace contextRef="#ctx0" brushRef="#br0" timeOffset="210759.7571">14883 2937 469,'0'0'103,"0"0"-87,0 0-1,0 0-15,0 0-40,0 0 3,0-7-86,0 7-160</inkml:trace>
  <inkml:trace contextRef="#ctx0" brushRef="#br0" timeOffset="211593.2191">15183 2590 105,'0'0'82,"0"0"-61,0 0 15,0 0-36,0 0 10,0 0-10,-1 43 45,1-10 7,0 6 6,3 5-48,0-1 51,0 2-23,1-3-28,0-5 29,-1-1-34,2-1 15,-1-7-5,1 1-7,-1-3-8,-1-2 0,1-3 3,-3 1-1,-1-4-1,0-1-1,0-5 3,0-3 5,0-5-9,0-4 1,0 0 0,0 0 11,4-18-11,2-10-15,5-7-15,5-4-33,1 3-2,-1 6 2,-3 7 29,-1 8 30,-6 9 7,-1 3-3,-1 3 4,5 0-4,4 0-1,4 14-2,1 0 6,3 0 32,-2 3-16,-1-1-7,0 1 0,-3 3 3,-3-1-12,-6 1 3,-2 1 3,-4-2 18,0 2-13,-7-3 6,-8 2 16,-1-3-25,-4-4 6,-1-3-9,2 1-4,-1-4 19,1-2-23,1-1 3,-3-4 4,0 0-7,3 0-10,1 0-7,0 0-46,5 0-8,0-7-81,0 3-68</inkml:trace>
  <inkml:trace contextRef="#ctx0" brushRef="#br0" timeOffset="212580.1101">15586 3148 93,'0'0'2,"0"0"15,0 0-17,0 0 20,0 0 11,0 0 58,60 6-32,-40-11-4,6-8-17,-4-2-19,-1 0-5,-4 0-12,-6 1 3,-2 4 7,-3 2-4,-1 4-6,-2 2 0,-3 2-3,0 0-13,1 0 9,2 6-19,3 13 10,0 7 17,0 7-1,1 2 15,-2 1-8,-2 2 26,0-2-15,-1-3 15,-1 0 34,-1-1-61,0-4 5,0 0-11,0-5 19,0-2-10,0-2-9,-6-6 5,3-4 1,0-3 1,1-4-7,0-2 0,-1 0 19,-3 0 19,-2-12-28,1-8 2,1-2-13,5-4 4,1-1-6,0-2 3,0 3-65,10 4 48,2 2-2,1 5-17,4 0 6,0 2-120,0-2-126</inkml:trace>
  <inkml:trace contextRef="#ctx0" brushRef="#br0" timeOffset="212880.9185">15777 2859 419,'0'0'54,"0"0"13,0 0-63,0 0 7,0 0-22,0 0-14,-2-5-73,2 5-144</inkml:trace>
  <inkml:trace contextRef="#ctx0" brushRef="#br0" timeOffset="213466.8274">16035 2663 330,'0'0'70,"0"0"-29,0 0-12,0 0-29,0 0-15,0 0 9,18 21-15,7-6 19,4 3 0,5 0 2,2 0 17,4 0-11,-1-1-3,-2 1-3,-1 0 6,-5 0-7,-4 0 1,-5 1 0,-5-1-7,-4 0 7,-4-2 0,-4-3-2,-1 1 11,-4 0-9,0-1 0,0 4 4,-3 1 37,-12 3-16,-9 1 9,-4 4-10,-5 4-17,-6 3-7,-5 4 0,0 0-74,0-2-86,6-8-155</inkml:trace>
  <inkml:trace contextRef="#ctx0" brushRef="#br0" timeOffset="214532.0536">17516 2918 250,'0'0'101,"0"0"-48,0 0-23,0 0-21,0 0-9,0 0-1,0 0-5,0 0 12,0 0-6,0 0 19,9 0-8,8-6-5,5-8 9,5-4-8,0 0-14,-6 1 5,-6 5-28,-8 5 28,-1 5-27,-6 2 28,0 0-8,0 0-97,0 0 33,0 11 56,-2 2 17,-2 2 1,1 3 9,0 5-10,2-2 22,1 0 17,0-3 4,0-4-30,0 0 7,0-4 0,4-1-14,5-2-6,-1-4 3,1-3 4,8 0 24,5-3-25,4-12 3,6-6-7,-4-1-2,-3-2-14,-2 1-1,-10 4 12,-1 6 0,-5 6 4,-4 4-1,0 3 0,0 0-2,4 3-18,1 7 14,3 6 6,-2-1 26,2 0-1,-3-1 13,1 0 6,-1 0-36,0-1 2,-3-1-4,-4 2-2,-1-2 16,0 0-20,0 2 5,-12-6-5,-8 2-28,-4-6-94,-3-4-202</inkml:trace>
  <inkml:trace contextRef="#ctx0" brushRef="#br0" timeOffset="214770.3687">17704 2657 545,'0'0'62,"0"0"-16,0 0-41,0 0-5,0 0-28,0 0-96,-7-12-39,0 11-130</inkml:trace>
  <inkml:trace contextRef="#ctx0" brushRef="#br0" timeOffset="226134.4108">6511 5323 54,'0'0'51,"0"0"22,0 0-4,0 0-16,0 0 6,0 0-29,0 0 1,0 0 5,0 0-29,0 0-3,0 1-4,0 11 0,-8 8 1,-1 7 10,-3 11 2,0 8 19,0 19-30,-3 10 11,2 13 0,-5 3-7,-2 3 32,-2-4-32,1-7 12,5-11-6,1-10 0,4-10-12,1-8 0,4-5 2,0-7 0,0-7-1,0-5-1,3-6 0,-1-4-25,1-8-4,3-2-35,0-7-2,0-18-280</inkml:trace>
  <inkml:trace contextRef="#ctx0" brushRef="#br0" timeOffset="226682.3585">6486 5266 98,'0'0'119,"0"0"-72,0 0-26,0 0-21,0 0 7,0 0-7,33 32 38,-16 2-30,7 12 49,1 13 0,-1 5-34,-5 6 29,2 1-37,0 0-3,-3-5 29,6-8-27,-2-3 40,2-4-48,-3-3 5,3-1 16,-9-5-17,3-4-10,-6-5 0,1-3 1,-4-5-1,0-7 1,-2-4-1,-4-8 2,-1-3-2,-2-3-24,0 0-10,0-6-19,0-14-43,0-4-158</inkml:trace>
  <inkml:trace contextRef="#ctx0" brushRef="#br0" timeOffset="226967.5536">6527 5906 218,'0'0'84,"0"0"10,0 0-70,0 0-2,0 0-22,0 0 10,19-25 0,-1 21 1,3-1 2,3-2-3,3-1-1,13-2-18,11-2 9,-2-2-140,0 4-142</inkml:trace>
  <inkml:trace contextRef="#ctx0" brushRef="#br0" timeOffset="231563.1093">7722 5640 95,'0'0'53,"0"0"9,0 0 1,0 0-41,0 0 38,0 0-18,0 0-10,0-7 8,0 5-40,0 2 0,10-1 0,8 1-7,3-2 7,8 1 0,2-2 0,2-3 0,4 1 3,-3-1-3,-3 3 0,-2 2-87,-8-1 2,-6 2-73</inkml:trace>
  <inkml:trace contextRef="#ctx0" brushRef="#br0" timeOffset="231832.6691">7755 5824 175,'0'0'11,"0"0"16,0 0-27,0 0 24,79-15 25,-48 6-42,-4 0 25,1 1-24,-5 2-3,-3 5-3,-3-1-2,-6 2-76,-4 0-108</inkml:trace>
  <inkml:trace contextRef="#ctx0" brushRef="#br0" timeOffset="239606.3868">9035 5177 86,'0'0'51,"0"0"31,0 0-16,0 0-34,0 0 29,0 0-17,0 0-8,0 0 22,-3 0-56,3 0 20,0 0-22,0 0 2,0 0-10,0 0 8,0 0 0,6 0-7,18 0 14,12 0-9,11 0 2,14-2 0,11 1 7,10 0-7,4-3 0,8-2 0,-1 0 6,-4 2-7,-8 1 1,-18 3 0,-14 0-8,-15 0 8,-11 0-28,-11 3-19,-5 0-106,-3 1 19,-4-2-14</inkml:trace>
  <inkml:trace contextRef="#ctx0" brushRef="#br0" timeOffset="240709.3676">9167 5151 7,'0'0'57,"0"0"-24,0 0 29,0 0-23,0 0-12,0 0 57,0 0-57,0 0 11,0 0-3,0 0-31,0 0 25,0 0-29,2 0 0,1 0-5,3 0 10,3 5-5,3 3 0,1 3 8,5 3-9,3 2 1,5 2 0,2 2 0,2-1 4,3 3-4,1-1 0,6-2 8,5 1-8,4-4 1,2-1 0,1 2 19,-3-3-10,-7-1-10,-9-1 3,-8 0 19,-7-3-13,-6 1-9,-1-3 1,-7-1 7,-2-3-5,-2 2-3,0-3 0,0 3 12,0 3 13,-6 2-1,-13 4-13,-3 4 9,-8 4-14,-6 5-6,-2 6 0,-7 5 4,0 3-8,-7-1 4,0-1 0,-2-1-6,2-2 6,4-1 0,5-2 0,3-2-27,4 0 20,5-3 7,4-5 0,7-5-8,5-5 13,6-2-5,2-2 0,1-3-1,-1 0 0,2-1 1,-1-1 0,6-1 4,0 0 0,0-3-4,0 0 0,0 2-8,0-1-2,9 1 10,15-1 0,13-1 27,11 0-13,7 0-7,2 0-7,6 0 23,3-1-16,3-7-7,6 2 4,2-3-3,-5 4 6,-8 4-7,-12 1 0,-13 0-1,-7 0-3,-9 8 4,-9-1 0,-1 2-14,-8-3-21,-2 0-6,-3-2 5,0 1-82,0-2 27,-2-1-10,-5-1-130</inkml:trace>
  <inkml:trace contextRef="#ctx0" brushRef="#br0" timeOffset="242113.0148">8521 6665 62,'0'0'7,"0"0"29,0 0 0,0 0 11,0 0-9,0 0 2,30 6 14,-19-6-37,1 0 16,3-4-7,0-8-19,1 0 20,-1-3-25,0 1 2,-6 4 0,-3 2 4,-6 3-8,0 4 13,0 1 5,0 0 31,0 0-48,0 0 6,0 8-14,-3 10-3,0 3 10,3-1 0,0-1 5,0-1 22,0-3-25,3 0 4,3-3 1,4-2 1,-2-1-9,1-5 1,2-4-21,0 0 20,7-3-95,-5-15-112</inkml:trace>
  <inkml:trace contextRef="#ctx0" brushRef="#br0" timeOffset="242329.1933">8659 6393 419,'0'0'79,"0"0"-55,0 0 22,0 0-46,0 0 0,0 0-8,-25-3-34,25 13-72,0 1-101</inkml:trace>
  <inkml:trace contextRef="#ctx0" brushRef="#br0" timeOffset="242730.2824">8842 6732 346,'0'0'20,"0"0"-9,0 0-11,0 0 13,0 0 7,0 0 11,27 54-23,-25-35-9,-1 2 1,-1 5-7,0 0 0,0 2-65,-9-2-38,-4 1-16</inkml:trace>
  <inkml:trace contextRef="#ctx0" brushRef="#br0" timeOffset="243353.7995">9038 6741 30,'0'0'19,"0"0"50,0 0 1,0 0-48,0 0 19,0 0 20,43 4-30,-29-13 24,2-3-43,-1 0-5,0 0-4,-6 1 6,-2 4-9,-1-2 0,-5 4 4,1 2 9,-2 2-10,0 1 47,0 0-21,0 0-29,3 0-4,3 6-39,2 10 34,-1 7 9,2 4 9,-2 6 15,-1 2 23,-1 4-16,-2-2 0,-3 1-28,0-2 9,0-1 7,0-2-10,-8 0 3,-1-4-3,0-2 0,-1-5-9,1-2 0,3-5 1,1-6 1,0-4-2,3-5 0,-1 0 6,-1-3-6,2-17-58,1-9-53,1-8-135</inkml:trace>
  <inkml:trace contextRef="#ctx0" brushRef="#br0" timeOffset="243601.147">9208 6479 417,'0'0'35,"0"0"-35,0 0 1,0 0 4,0 0-2,0 0-6,-16-41-19,14 41-78,1 6-73,-2 9 53</inkml:trace>
  <inkml:trace contextRef="#ctx0" brushRef="#br0" timeOffset="243886.3276">9391 6808 157,'0'0'189,"0"0"-188,0 0-1,0 0-22,0 0 16,0 0 6,0 41 0,0-23 1,0 3-1,0 2-9,-10 1-103</inkml:trace>
  <inkml:trace contextRef="#ctx0" brushRef="#br0" timeOffset="244989.2994">9569 6653 401,'0'0'34,"0"0"16,0 0-35,0 0 24,0 0-32,0 0 15,9 0 6,-2-4-9,5-6-19,2-3 0,3-3 6,0-4-10,-1-4 4,-4 0 0,-4 0-13,-5 1-8,-3 1 21,0-1-4,0 5 2,0 3 1,0 8 1,0 2 0,0 5 38,0 0-35,0 0 8,0 6-11,0 21-34,0 8 34,4 8 1,1 1 10,-2-2 24,3-2-25,1-3-10,-1-1 0,3-1 9,-3-2-9,0-3 2,-1-6 1,-2-6 2,1-6-1,-3-6-4,-1-4 0,2-2 15,-2 0-15,0-18 0,0-5-27,-3-4 23,-1-2-36,4 2 31,0-1 9,0 2-12,10 2 4,3 1 8,5 2 0,-1 2-4,-1 2 4,-2 4 0,-4 3 0,-6 6 4,-4 4-5,0 0 1,0 0-13,0 0 13,-11 9-116,-11 9 94,-1-1 22,0-1-24,8 0 17,7-3 7,5 0 0,3 1-10,0-2 11,0 0-1,10-1 0,6-1 17,5-1 6,3-1-7,0-2-10,0 0 17,0 1-17,-2 1-6,-4 2 0,0 6-2,-6-1-14,-6 3-103</inkml:trace>
  <inkml:trace contextRef="#ctx0" brushRef="#br0" timeOffset="245221.0961">10142 6830 307,'0'0'5,"0"0"14,0 0-33,0 0 14,0 0 0,0 0 11,15 98-1,-30-72-10,-5 3 0,-2 1-18,-2-6-82</inkml:trace>
  <inkml:trace contextRef="#ctx0" brushRef="#br0" timeOffset="245876.1527">10280 6891 370,'0'0'15,"0"0"15,0 0 43,0 0-48,0 0 57,0 0-62,20-33-14,-8 11-6,0-4 4,1-3-7,-2-2 3,-1-1 0,-1-3-1,-3-2 4,-3-1-3,-3-1 0,0 0 0,0 3-6,0 3 6,-6 3 0,-4 6-7,2 6 7,2 7 0,3 6 4,2 5 5,1 0-18,-2 27 2,-1 16 7,3 12 7,0 6 1,0-1 13,0-6-2,6-6-7,8-4-5,5-5-7,0-5 0,1-5 0,1-8 3,-2-1-6,2-11-4,1-5-61,-1-4-38,-4 0-246</inkml:trace>
  <inkml:trace contextRef="#ctx0" brushRef="#br0" timeOffset="248514.0091">11070 5121 61,'0'0'144,"0"0"-75,0 0 20,0 0 30,0 0-45,0 0-30,0-22 21,0 22-64,0 0 19,0 0-20,0 0-20,0 19 12,0 17-2,7 15 10,-4 8 14,-1 6-9,-2-2-5,0 0 2,0-1 1,0-3 29,0 0-32,0-5 2,0-3 1,3-8 3,0-4-9,1-5 3,1-6 0,-1-4-17,0-5 17,-2-9-45,1-7 10,-2-3-218,-1-8-109</inkml:trace>
  <inkml:trace contextRef="#ctx0" brushRef="#br0" timeOffset="249485.4383">11723 5418 198,'0'0'77,"0"0"3,0 0 23,0 0-82,0 0 14,-73-88 2,60 81-23,-2 2 44,3 4-49,-4 1 1,-4 0-10,1 6 6,2 7-10,-2 8 4,1 5-13,0 4 11,0 8 2,5 2 0,-2 6-7,9 0 9,0-1-2,3-2 0,3-8 3,0-4-14,0-6 11,7-2 0,10-5 1,2-5 4,5-7-5,3-6 0,3 0 2,1-11-13,3-14 11,1-3 0,-5-4-12,-7-1-7,-6-3 19,-2-2 0,-5 1 1,-1 2-4,-2 3 3,-2 7 0,-5 4 3,3 5 6,-3 9-9,0 4 33,0 3-29,0 0 27,0 0-31,0 17 0,5 7-28,1 4 34,2 1-6,1-2 0,2-1 3,2-2-10,-1-2 7,4-1 0,3-4-5,3-3 4,3-7-37,3-3-92,-1 1-194</inkml:trace>
  <inkml:trace contextRef="#ctx0" brushRef="#br0" timeOffset="250064.9312">12166 5783 144,'0'0'13,"0"0"-3,0 0-2,0 0 12,0 0 16,0 0-15,46 8 65,-35-13-28,6-5-9,-1-5-6,2-4-40,-3 0-3,1 1 0,-7 2 9,-1 4-9,-5 2 0,-2 4 0,-1 6 12,0 0 4,0 0-4,0 0-12,0 2-24,0 15 21,0 2 3,0 4 0,2-3 5,2 0-2,2-3-3,1-2 0,-1-1 8,2-3-31,2-3 17,1-5-132,1-3 5</inkml:trace>
  <inkml:trace contextRef="#ctx0" brushRef="#br0" timeOffset="250265.4659">12292 5532 563,'0'0'38,"0"0"-38,0 0-19,0 0 16,0 0-256,0 0 42</inkml:trace>
  <inkml:trace contextRef="#ctx0" brushRef="#br0" timeOffset="251051.9887">12607 5207 70,'0'0'80,"0"0"12,0 0-35,0 0-29,0 0 11,0 0-39,0 2 0,0 14 12,3 7-11,2 5 76,1 4-47,0 2 0,2 4 3,-2-2-22,0 0 3,-3 2 34,-3-5-42,0 3 9,0-3-13,0-3 2,0-1 14,0-6-15,0-5-3,0-5 0,0-5 7,0-5-9,0-3 2,0 0 0,0 0 33,1-14-32,2-11 11,3-10-12,2-4 1,3 4-8,2 4 7,0 5 0,-3 8-8,1 5 8,1 3 0,-3 4 0,1 6-11,5 0 8,0 0-4,1 11 7,1 7-14,-2 1 15,-3 4-1,-2 0 0,-4 1-2,-5 1-2,-1 3 4,0-2 0,-16 0 3,-2-2 4,-4-4-7,-5 0 0,2-4 12,-2-1-13,6-4 1,0-4 0,3-1-17,3-6 10,2 0-27,1 0-4,4-5-138,4-10-97</inkml:trace>
  <inkml:trace contextRef="#ctx0" brushRef="#br0" timeOffset="251776.0632">12988 5724 287,'0'0'76,"0"0"-71,0 0-2,0 0 10,0 0-5,0 0-8,9 0 42,8-5-21,2-8 26,5-1-47,0-4 7,0-2 2,-5 2-5,-1 1-4,-6 5 0,-4 5 6,-5 4-8,-3 3 2,0 0-4,0 0-9,4 7 2,0 14 11,2 11 0,0 4 2,2 5 43,-1-1-4,1 2-24,-2-1 35,-3-3-51,0-1 10,-3 0 1,0-3 1,0 1-13,-8-4 0,-4-3 5,0-6-3,3-7-1,2-3-1,0-6 8,2-4 7,-1-2-15,0 0 0,-2-14 8,7-13-23,1-9-19,0-9-61,14-3-90</inkml:trace>
  <inkml:trace contextRef="#ctx0" brushRef="#br0" timeOffset="252070.3625">13212 5421 421,'0'0'11,"0"0"-11,0 0 7,0 0-14,0 0 7,0 0-34,0-64 21,0 64-84,-1 5-52,-5 10 36</inkml:trace>
  <inkml:trace contextRef="#ctx0" brushRef="#br0" timeOffset="255401.0185">13576 5228 88,'0'0'132,"0"0"-24,0 0-12,0 0-31,0 0 23,0 0-75,0-6 24,0 6-37,0 0 9,0 0-16,0 0 7,3 0 0,12 8-19,8 3 22,3 5-3,4-1 0,0-2 4,-2 0-6,-1 0 2,1-1 0,1-2 0,1 1 2,-5-1-2,1 0 0,-6-6 6,-1 0-13,-5 1 7,-2 0 0,-3-2 2,-5 0 0,-2 0-2,-2-1 0,0 1-19,0 5 17,0 0 2,-8 2 0,-5 0 12,-2 4-5,-4 0-7,-6 4 0,-5 3 23,-2 2-22,-2 1-1,1 1 0,2 1 8,0 1-3,2-2-5,2 0 0,5-3 7,4-4-11,3-1 4,6-6 0,2-1-16,5-3-2,2-2-19,0-4-65,8-1-81,8 0-19</inkml:trace>
  <inkml:trace contextRef="#ctx0" brushRef="#br0" timeOffset="256419.3447">14752 5157 45,'0'0'139,"0"0"-90,0 0 17,0 0 1,0 0-63,0 0 11,14-9 42,-14 9-39,0 0-8,0 2-10,0 11 0,-13 5 58,-7 5-35,-6 1-6,-11 3 4,1 3-9,-4 2-12,-1-3 0,0-1 2,-3 1-17,5-5 1,1-2-31,7-5 11,9-7-24,6-2 54,4-1-5,5-2 9,2 0-7,2-2 12,3-3-5,0 0 0,0 0 10,0 0-12,0 0 2,0 1 0,5 3 10,17 4 6,7 1 8,8 3 10,2 3-28,-1 3-1,-3 3-5,-7 4 4,-3 0 9,-4 0-13,-1 3 0,-4-3 0,1-1 10,-5-3-10,1-3 0,-4 0-3,0-4-11,7-3-20,1-4-18,2-3-19,3-4-93</inkml:trace>
  <inkml:trace contextRef="#ctx0" brushRef="#br0" timeOffset="257792.1714">15268 5370 168,'0'0'87,"0"0"-27,0 0-25,0 0 15,0 0 2,-25-82-39,16 70 54,-3 0-37,1 3-20,-1 3 25,1 1-34,0 4 2,-4 1-3,2 0 0,-7 0-2,-1 14 2,-3 5 0,-1 7-5,3 2 5,2 6 0,1 2-1,7 1-2,3-1 0,5-1 1,4-3 0,0-4-6,1-2 8,14-5 0,2-5-2,2-7 5,5-4-3,0-5 0,3-2 3,1-19 9,0-4-10,1-5-2,-4 1 0,-4-1 5,-6 3-9,-6 1 4,-5 2 0,-4 6 10,0 3-9,0 6 6,0 5 49,0 1-33,0 3 6,0 0-29,-1 7-33,1 16 30,0 5 2,0 4 1,4 0 0,7-3 1,1 0-6,4-4 2,-1 1-34,3-4 34,1-4-18,1-5-44,0-8-80,3-4-270</inkml:trace>
  <inkml:trace contextRef="#ctx0" brushRef="#br0" timeOffset="260013.404">15626 5597 162,'0'0'157,"0"0"-148,0 0 95,0 0-70,0 0-30,0 0 21,0 0-19,3 0-6,6 0 0,0-2 7,3-7-9,3-1 2,-1-1 0,-3 1 2,-2 1-2,-3 1 0,-1 2 0,-4 3 6,2 1-6,-3 2 0,0 0 1,0 0 23,0 0-22,0 0-4,0 11-12,0 7 14,0 3 6,-4 2 9,4-2-8,0-3 9,0-1-8,0-4-8,0-1 0,8-4 5,0-2-17,1-5 12,3-1-58,1 0-66,0-6-264</inkml:trace>
  <inkml:trace contextRef="#ctx0" brushRef="#br0" timeOffset="260229.5743">15741 5388 432,'0'0'112,"0"0"-84,0 0-12,0 0-12,0 0-4,0 0-16,-24-21-18,24 21-117,0 0-139</inkml:trace>
  <inkml:trace contextRef="#ctx0" brushRef="#br0" timeOffset="261016.1443">16087 5016 205,'0'0'129,"0"0"-54,0 0 37,0 0-64,0 0-36,0 0-12,0 9-5,0 18 5,0 10-9,0 6 21,0-2-1,0-2-5,0-5-5,0 2 13,0-1-5,0 1-9,0 0 17,0 0-8,0-3 17,-3-3-26,0 1 1,2-4 1,-1-6 3,2-6-5,0-8 0,0-2 5,0-5-5,0 0 2,0-3 0,0-19 10,6-4-12,9-8-13,0 1 9,3 2-39,-1 2 31,0 5 7,-2 4 5,0 4-9,-3 4 11,3 3-2,-3 3 0,0 5-10,0 1-4,0 0 14,2 14 0,0 8-19,-1 3 15,-2 4 4,-4-1-2,-3 2 6,-3-1-4,-1 1 1,0-3-1,0-2 20,0-2-13,-8-2-7,-5-4 0,-8-4 18,-4 0-1,-7-5-11,0 0-3,-3-6 9,2-2-11,1 0-2,0 0-2,1-5-70,3-1 2,-1 3-113,7-1-34</inkml:trace>
  <inkml:trace contextRef="#ctx0" brushRef="#br0" timeOffset="262234.4082">16566 5636 236,'0'0'116,"0"0"-77,0 0 43,0 0-56,0 0-25,0 0 39,11-1-32,-5-7 0,4-1-8,-1 0 7,0 0-7,1 0 0,-1 0 0,0-2 0,0 4 0,-2-1 0,-2 3 0,-2 5 3,-1 0-8,-2 0 5,3 0-8,1 5-4,5 16-9,0 8 21,0 7-5,3 4 6,-2 1-3,-2 1 2,-1 1 0,-3-1 59,-4-5-47,0 3 6,0-4 7,-8-4-16,-3 0-1,1-8-8,-2-6 6,4-5 10,4-8-3,1-2-13,-2-3 28,0 0-25,-1-7 26,0-11-29,6-7 0,0-4-16,0-1 16,12 1-7,2-1 2,3 0-25,-1 1 12,2-2-51,3-1-123,1-3-180</inkml:trace>
  <inkml:trace contextRef="#ctx0" brushRef="#br0" timeOffset="262550.854">16708 5341 184,'0'0'162,"0"0"-69,0 0 12,0 0-17,0 0-81,0 0-4,-3-12-3,0 12-24,0 0 20,1 10-104,1 0-118</inkml:trace>
  <inkml:trace contextRef="#ctx0" brushRef="#br0" timeOffset="263272.0464">17019 4931 181,'0'0'169,"0"0"-74,0 0-1,0 0-50,0 0-44,0 0-7,-10 41-7,7 5 14,3 4 6,0 3-6,0 0 11,2 0-4,9 0 7,2 3-17,-1-1 6,1-3 4,-4 1 30,-1-1-36,-1 1 3,-3 0 0,-1-4 5,-1-8-9,-2-6 0,0-6 0,1-10-19,-1-9-3,3-5-61,0-5-115,3-7-131</inkml:trace>
  <inkml:trace contextRef="#ctx0" brushRef="#br0" timeOffset="264270.5098">17860 4941 337,'0'0'111,"0"0"-34,0 0-3,0 0-74,0 0-6,0 0 1,-20 70 10,11-26-3,-1 4 10,-2 2-1,0-1-11,-4 1 0,1 1 6,-5-1-5,4 1 3,-1-3-4,7-4 0,2 0-1,3-1-2,0-4-36,2-5-40,2-10-68,1-15-174</inkml:trace>
  <inkml:trace contextRef="#ctx0" brushRef="#br0" timeOffset="264771.8534">17840 4993 103,'0'0'105,"0"0"-6,0 0-49,0 0 7,0 0-1,0 0-40,15-37 24,-13 35-20,-2 2-4,3 0-16,4 5-11,6 19-9,4 11 20,4 7 7,-2 4 56,2 1-53,0-2 0,-3 1 10,1 1-3,-1-2-9,0-3 3,-2-4-1,-1-5 6,2-1-16,-5-5 0,-3-3 5,-1-5-1,-3-2-4,0-5 0,-2-6-28,-3-3 13,1-3-67,-1 0-5,0-12-42</inkml:trace>
  <inkml:trace contextRef="#ctx0" brushRef="#br0" timeOffset="264988.0222">17778 5413 293,'0'0'168,"0"0"-114,0 0-51,0 0 31,0 0-34,0 0 0,94-42 1,-63 33 5,-3 1-12,-2 1-3,-6 1-100,-6 3-49</inkml:trace>
  <inkml:trace contextRef="#ctx0" brushRef="#br0" timeOffset="267695.1648">18701 4800 18,'0'0'121,"0"0"-27,0 0 18,0 0-63,0 0 31,0 0-18,0 0-29,0-18 27,0 18-38,0 0 2,0 0-17,0 0-7,0 11-4,0 19-16,0 15 20,0 10-5,0 5 10,0-3-3,0 0 7,-1-3 2,-4-3-11,1-1 0,1 0 2,-5-2 2,-1-3-3,3-5 1,0-2 2,2-3 2,-1-2-6,-2 0 0,2-3 0,1-6-18,2-4 18,1-8-50,-1-5-66,2-7-164</inkml:trace>
  <inkml:trace contextRef="#ctx0" brushRef="#br0" timeOffset="270455.4832">19274 5222 132,'0'0'50,"0"0"25,0 0-21,0 0-1,0 0 4,0 0-30,0 0 49,-8-69-45,-3 57-5,-3 0-6,-2 1-12,-2 4-9,0 0 1,-1 3 0,1 4 7,0 0-5,0 0-1,0 3-1,-3 11 0,3 2-3,-3 7 3,5 4-2,-1 5-8,5 4 10,2 1 0,4-1-3,3-4 5,3-3-5,0-5 3,0-5-3,0-4-3,9 0 6,6-4 0,2-4 2,3-3 7,4-4-9,3 0 0,0-2 2,-2-12-2,2-2 0,-3-4 0,-2-1-2,-5-4 7,-4-3-5,-5 2 0,-2-2 1,-3 3 1,-3 4-2,0 4 0,0 7 22,0 5-15,0 3 33,0 2-40,0 0 9,0 14-18,0 13-5,0 8 14,4-1-1,6 0 8,-1-5-8,8-3 1,-1-3-2,5-1-21,4-2 11,1-2-46,1-3-10,-5-7-249</inkml:trace>
  <inkml:trace contextRef="#ctx0" brushRef="#br0" timeOffset="271589.7148">19641 5432 249,'0'0'84,"0"0"-71,0 0 19,0 0-28,0 0 2,0 0-6,0 0 0,4 0 34,5 0-30,5 0 29,-1 0-16,3 0-13,1-8 24,2-4-27,0-5 5,-3 2 0,-3 0 4,-4-1-10,-1-1 0,-5 0 5,0-1-6,-2 3 2,-1 3-1,0 3 4,0 3 11,0 3-15,0 0 26,0 3-18,0 0 17,0 0-25,0 10-4,0 15-9,0 8 4,0 3 9,0 0 0,0 0 4,0-3 22,0 0-20,0-1-2,0 0 39,0-5-37,0-2-2,0-2-4,0-8 5,0-3-1,0-6-4,0-3 0,3-2-2,-3-1 2,2 0 0,1 0 0,0-8 5,2-12-14,3-7 9,-2-2-2,0-3-16,0 3 9,3-2 9,-3 2 0,3 4 1,2 6-8,0 2 7,1 7 0,1 4-5,1 3 0,1 3 2,0 0-3,-1 3-8,-1 7 4,-4 1 10,-5-1 0,-4 2-7,0 2-11,-13 1 7,-13 0 9,-5 1-13,1-2 14,5-2-45,8-4 46,7-4-12,6 0 5,4-2 1,0 4-9,1 0-5,17-2 20,9 1 1,2-3 0,6-2 13,-1 0-8,-4 0-6,-3 0 0,-4 0 0,-4 3-15,-5 1-29,-5 1-132</inkml:trace>
  <inkml:trace contextRef="#ctx0" brushRef="#br0" timeOffset="272545.4566">20418 4891 182,'0'0'103,"0"0"-7,0 0-3,0 0-72,0 0 20,0 0-8,0-20-27,0 20-6,0 8 0,0 18 0,0 10-13,0 6 28,0 3-15,0-2 5,0 0 9,0-3 0,3-2-14,0 0 0,0-1 5,-1 1-4,-2-4-1,0-2 0,0-7 6,0-3-8,0-6 2,0-4 0,0-5 2,0-2 1,0-5-3,0 0 0,0 0 10,0-5 21,0-11-26,0-7 1,3 1-10,6-2 5,1 0-1,-1 4 0,1 5-5,-1 3-1,-2 5 6,-1 4 0,4 1-4,3 2 4,8 0 0,4 0 0,0 11-8,-2 4 2,-3 2 6,-7-1 0,-4 2-15,-6 0 15,-3 0-1,0 0 0,-15 0-4,-6-3 5,-3 2 0,-3-3 5,4-1 4,-3-2-4,4-3-6,1-1 1,3-4-54,3-3 3,2 0-59,4 0-42,3-10-25</inkml:trace>
  <inkml:trace contextRef="#ctx0" brushRef="#br0" timeOffset="274365.8248">20950 5648 157,'0'0'17,"0"0"3,0 0 43,0 0-34,0 0-2,0 0 18,0 0-44,0 39 16,0-39-9,1 0 4,1 0 20,6 0-18,4-6 17,4-9 36,3-5-53,1-2-14,-3-7 0,-1-1 14,-2-2-15,-1 1 1,-5-1 0,-4 4-4,-2 0 4,-2 3-3,0 1-2,0 0-16,-8 6 19,-1 3 2,0 5 0,5 6 12,-1 4-5,1 0-7,-1 3 0,-1 20-7,-2 10 1,1 6 6,4 3 0,2 0 9,1 1-1,0-4-8,1-3 0,12-6 7,3-8-8,3-2 1,1-8-12,5-5 4,-1-3-94,-1-4-44</inkml:trace>
  <inkml:trace contextRef="#ctx0" brushRef="#br0" timeOffset="275330.6534">21464 4915 124,'0'0'26,"0"0"47,0 0-59,0 0-14,0 0-4,0 0 1,3 21 3,6-8 22,1 1-17,6 0 21,1 0-17,8 0-5,5 1-4,5-1 21,2-2-21,2-1 0,-5 0 3,-4 0-4,-5 1 8,-1-1-7,-7 1 0,-1-2-5,-2-1 3,-4 1 2,-3-2 0,-1 1-13,-1-1 13,-3-1 0,-2 1-4,0 0 2,0 3 0,-17 2 4,-10 2-1,-3-1 42,-6 3-42,-1 1 31,-4 1-11,0 4-6,-2 0-11,3 1-4,5 0 0,7-3-13,11 0-44,10-6-115</inkml:trace>
  <inkml:trace contextRef="#ctx0" brushRef="#br0" timeOffset="276154.9687">22696 4910 34,'0'0'133,"0"0"-53,0 0 3,0 0-28,0 0 29,0 0-83,-71 37 16,39-24 12,3 4-14,-6 1-4,1 1 0,-2 3-11,-3-1 14,2 0-12,4-3-2,6-3 0,8-4-8,7-1 0,4-1 8,1-3 0,4 3-19,3-2 3,0 4-17,0 1 27,10 1-12,9 1 18,4 3 0,6-1 5,2 2-6,0 2 1,4-1 0,1 1 0,1-1 11,0-2-11,-4-1 0,-5 0 0,-7-1 2,-3-3 0,-7 0-2,-5-3 0,-2 0-19,-3-2-16,-1 2-48,0-3-41,0 0 24</inkml:trace>
  <inkml:trace contextRef="#ctx0" brushRef="#br0" timeOffset="277357.8118">23259 4998 4,'0'0'57,"0"0"25,0 0-6,0 0 29,0 0-31,0 0-43,-39-51 33,24 46-28,-4 4-34,-5 1 28,-6 0-26,-3 3-4,0 13 0,2 7-7,4 3 7,2 8 0,5 1 1,1 2-7,5-2 8,4-2-2,7-6 0,3-3-14,0-3 13,8-3-1,5-4 2,1-4 0,0-4 0,5-4 0,0-2 1,5 0 5,2-8-12,4-9 1,0-4-14,-1-2 10,-4-3-11,-6 2 20,-7 0 0,-6 1 8,-3 4-8,-3 3 18,0 3 11,0 5 45,0 3-62,0 2 12,0 3-2,0 0-22,0 0-1,0 10-25,0 8 26,0 4-11,8 1 12,4-2-1,2-3 0,5-1-7,1-2-6,4-1-24,4-4-62,4-4 26,-2-1-186</inkml:trace>
  <inkml:trace contextRef="#ctx0" brushRef="#br0" timeOffset="279024.2606">23786 5321 187,'0'0'5,"0"0"2,0 0 22,0 0-12,0 0-14,0 0 15,0 12-15,0-12 13,1 0 17,5 0-26,3 0 10,3 0 6,3-5 8,0-6 15,1-3-41,-4 1 4,0-2 0,-3-3 2,-1-2-11,-2-1 0,-3-1 3,0 2-1,-1 2 0,-2 1 0,0 5 20,0 5-20,0 2 25,0 5-27,0 0 8,0 0-16,0 9-21,0 17 23,0 10-3,0 8 18,0 2 3,0 2-1,0-2-7,0-4 27,0-2-29,0-2 4,5-3 21,1-5-19,0-6-10,1-3 2,-2-8 0,1-5 4,-5-5-1,1-3-3,-2 0 4,0 0 9,0-9 0,0-9-13,0-6 1,0-2-9,0 1 8,0-4 0,7-1 0,5-2-16,6 1 13,1 2-16,-1 4 8,-1 8-1,-7 5 15,-2 7-3,-1 4 0,-3 1-10,1 0 3,-2 0-8,-3 9-16,0 7 30,-11 4-20,-9-1 21,-3-3 1,5-4 6,7-6-9,4-2 2,4-1-5,3 0-7,0 2 10,0-1-6,0 2 5,5 2-20,11 1 23,4-2 0,7 2 3,-1-3 9,1 2-9,-4-2 1,-5 1-4,-4 3-20,-5 1-79,-6 1-124</inkml:trace>
  <inkml:trace contextRef="#ctx0" brushRef="#br0" timeOffset="280296.3805">24647 4593 123,'0'0'89,"0"0"7,0 0-30,0 0-14,0 0-52,0 0-5,0 30-1,0 3 12,0 10 9,0 9 28,0 5-41,0 2 42,0-2-40,0-4 23,0-5-6,0-3-10,0-3-12,0-1 1,-3-2 0,-2-4 12,2-7-11,1-6-1,2-3 0,0-7 7,0-5-8,0-4 1,0-3 0,-1 0 14,-1 0-2,-1-6 19,0-12-15,3-4-10,0-4-12,0-1 5,6 0-7,7-2-5,1 4 13,0 4 0,-1 4-2,-1 5 2,0 5-6,3 4 6,5 3-14,8 0 2,5 3 12,1 9 0,-3 2-2,-7 3 1,-5 2-3,-5 1-3,-7 1 0,-7 2 0,0-2 9,-3-1-2,-16-2 34,-5-2-33,-3-2 25,2-5-13,1-3-2,2-2 9,-1-2-18,0-2 0,0 0-2,1 0-26,1 0-16,6 0-44,-1-3-114,2 0-20</inkml:trace>
  <inkml:trace contextRef="#ctx0" brushRef="#br0" timeOffset="281345.5578">25196 5540 132,'0'0'56,"0"0"-24,0 0 43,0 0-30,0 0-40,0 0 35,1 0-16,1 0-23,-1 0 13,1 0-12,1 0-2,4 0 9,2 0-3,1 0 13,4 0 9,-1-7-9,3-1 25,0-5-23,3-1-5,-1-3 9,0-4-16,-5-2-9,0-2 0,-3-4 2,-4 0 3,-2-2-5,0-1 0,-4 0 0,0 6 0,0 2-4,-8 4 2,-1 5 2,-1 5-6,4 5 6,-1 5 0,1 0-2,-3 14-17,-3 15 16,3 10 2,3 5-4,5 3-5,1-4 10,0-2 0,4-6-1,10-3-5,4-7 4,1-3 2,1-4 0,2-4-16,3-5 10,-1-3-92,0-6-102,-3 0-48</inkml:trace>
  <inkml:trace contextRef="#ctx0" brushRef="#br0" timeOffset="282386.1">25897 4436 120,'0'0'104,"0"0"-58,0 0-43,0 0 4,0 0 2,0 0 55,1 106-13,4-57-32,-1 9 19,6 5-13,-2 6-25,0 0 60,-2 1-9,-2-3-19,-2-2-15,-2-2-5,0-4-12,0-2 0,0-6 4,0-5 0,0-7-4,0-6-2,0-3-4,0-3-63,1-3-18,6-1-43,-1-4-9,-1-2-28</inkml:trace>
  <inkml:trace contextRef="#ctx0" brushRef="#br0" timeOffset="288485.5969">5417 8923 138,'0'0'19,"0"0"-14,0 0 19,0 0-3,0 0 38,0 0 30,0 0-79,7 21 31,-2-19-15,5-1-26,-1-1 23,3 0-19,6 0 5,3-6 9,1-8-12,-2-4-6,-5-1 0,-2-4-7,-4-2 1,-3-4 6,-1 1 0,-5-1-1,0 2 8,0 3-7,0 6 0,0 7 2,-2 5 40,1 5-10,1 1-13,0 0-19,7 9-24,12 10 24,7 4-5,2 0 5,5-4 1,0 0-1,1-2 0,-3 0 3,-4 1 9,-6-2-12,-9 1 0,-6 0 3,-6 1 10,-6 3-11,-21 3 12,-6 0-3,-1-1 4,3-5-15,2-5 0,6-4 0,1-4-5,3-5 5,-3 0-20,7 0-8,-3 0-101,6-5-73</inkml:trace>
  <inkml:trace contextRef="#ctx0" brushRef="#br0" timeOffset="288733.0071">6064 8938 75,'0'0'380,"0"0"-320,0 0-1,0 0-56,0 0 13,0 0-16,-1-6-18,1-1-81,0-2-151,3 1 24</inkml:trace>
  <inkml:trace contextRef="#ctx0" brushRef="#br0" timeOffset="289149.7477">6303 8430 254,'0'0'135,"0"0"22,0 0-121,0 0 13,0 0-48,0 0 12,-6-23-26,6 57-2,0 17 15,7 9 19,-4 1-7,2-2-9,-2-8-3,0-7 7,6-8-8,3-5 1,0-3 0,1-6 0,2-1 6,-2-3-7,-2-1 1,0-5 0,0-2-6,0-4 6,1-6-21,6 0 14,4-6-90,1-19-36,0-8-135</inkml:trace>
  <inkml:trace contextRef="#ctx0" brushRef="#br0" timeOffset="289419.3325">6184 8708 139,'0'0'127,"0"0"-76,0 0-28,0 0 6,98-38 21,-65 25-22,3-1-5,-3 4-4,0 4-13,-2 3-6,3 1 0,-1 2-37,-9 0-126</inkml:trace>
  <inkml:trace contextRef="#ctx0" brushRef="#br0" timeOffset="289651.1196">6864 8812 447,'0'0'119,"0"0"-117,0 0 2,0 0 0,0 0-4,0 0-16,0-3-10,0 3-87,0-3-83</inkml:trace>
  <inkml:trace contextRef="#ctx0" brushRef="#br0" timeOffset="293113.3248">8314 8701 78,'0'0'16,"0"0"-16,0 0 45,0 0-14,0 0 32,0 0-27,51 28 20,-39-25-11,-3-2-45,6 1 22,-8-2-5,4 0-13,-1 0 35,2 0-26,6-5 18,-2-7-3,5-4-16,-3-2-12,0-3 0,0-6 4,-3-3 7,-2-3-7,-2-7-1,-4 0-3,-2-4 9,-2 2-9,-3 1 0,0 2 0,0 1 21,-9 4-15,-2 5 16,-2 2 17,5 8-39,1 5 25,2 5-25,2 6 9,2 3 4,1 0-13,0 12-3,0 23-1,0 16-12,0 9 16,0 5 0,0-2 7,6-3 8,4-7-15,5-7 6,3-8-4,1-6 5,3-7-7,3-5 0,0-9 1,2-7 1,6-4 1,-2-1 1,5-20-4,-3-8-14,-2-4-4,-4-6-7,-6-2-23,-6-1 45,-2-3-19,-7 0 22,-1 1-1,-5 3 7,0 3-8,0 4 2,0 2 0,-8 7 12,2 5-6,-1 7 14,4 7 22,1 6-40,2 0 5,0 19-7,0 17-9,0 11 9,0 4 2,2 0 10,1-2 14,-3-4-16,4-3-7,-4-6-3,0-6 0,0-4 6,0-5-3,0-5-3,0-5 0,0-3 11,0-7-13,0-1 2,0 0 0,0 0 21,0-15-21,0-12-3,9-6-16,3 1-44,1 5 39,-2 9 0,-3 7 24,-2 7-1,1 1 1,0 3 0,4 0-2,4 7-16,-2 8 17,3 3-4,0-1 4,-2 2-7,1 1 8,0-3 0,0-1 0,1-2 8,0-4-10,0-1 2,2-4 0,4-5 8,2 0-4,1-3-1,1-15-3,2-5 4,-7-1-9,-5 0-2,-5-1 7,-8 0-11,-3 3 15,0 2-4,0 8 0,0 3 16,-6 6-3,3 3 22,0 0-33,-1 11-2,1 13-1,1 7 1,2-1 8,0-1 3,2-5-14,12-3 3,3-4 0,4-2 1,1-5 1,-1-5-4,3-5 2,3 0-63,-2-2-32,-3-14-258</inkml:trace>
  <inkml:trace contextRef="#ctx0" brushRef="#br0" timeOffset="293730.4981">8284 8372 178,'0'0'97,"0"0"-14,0 0 47,0 0-69,0 0-15,0 0-37,-16-14-7,32 12-2,14-1 0,11 0 0,9-2 1,7 1 0,-1-2-1,-3-1 0,-1 3-1,-3 3-19,-10 1-56,-3 0-54,-9 0-15,-7 12-71</inkml:trace>
  <inkml:trace contextRef="#ctx0" brushRef="#br0" timeOffset="295682.3475">11022 8288 34,'0'0'90,"0"0"-3,0 0-38,0 0 24,0 0-42,0 0-8,45-60 62,-27 53-74,-2 0-1,4 7-5,2 0 13,-4 0-8,3 15-5,-5 6-5,-2 2 24,-4 3-12,-3 1-12,-2-3 0,-4 2 14,-1-3-15,0-2 1,0-2 0,0-4 2,0-5-1,0-2-1,0-4 0,0-1 16,0-1-15,0-2 6,0 0 4,0-5 24,0-13-30,0-3-5,0-3 0,3-2-2,11 1-4,5 1 6,0 3 0,0 4-15,-2 5 11,-2 8 4,-1 4-2,-2 0-11,-3 2 3,1 12 10,-4 4 0,-3 0-10,0 2 10,-1-4 0,-2 2-1,0-3 7,0-1-7,0-2 1,0-6 0,0-2-3,0-1 7,0-3-4,0 0 0,0 0 17,0-10 1,0-14-18,3-6-2,10 0-21,2 4 9,3 4 14,-5 6-5,0 6 2,-2 4-5,3 6 8,0 0 0,0 1-18,2 12 20,-2 0-2,-1 0 0,-1 4 1,1 1-2,-2-1 1,-1-1 0,4 1-11,-4-2-14,4-2-81,2 0-80</inkml:trace>
  <inkml:trace contextRef="#ctx0" brushRef="#br0" timeOffset="297271.1008">12240 8192 199,'0'0'82,"0"0"-12,0 0-44,0 0 37,0 0-5,0 0-32,-89-38 18,64 38-39,-5 5-5,-4 11 0,1 7 2,3 1-5,6 1 3,7 1 0,6 1-10,6 0 10,5 0 0,0-1-3,0-1-3,2-4 5,9-1 1,2-5 0,-1-3-7,0-3 11,4-4-4,3-5 0,0 0-3,1-4-3,0-10 6,-2-4-2,-2-3-14,-4-2-5,-1-1 13,-3 3 2,-3 1-14,-4 4 18,-1 4 4,0 3 25,0 4 71,0 2-79,0 3 6,0 0-25,0 0-26,0 6 20,5 9 6,2 2 0,5-1-1,3 2 2,1-1-1,3-2 0,0-1 2,-1-3-6,4-3 4,2-3 0,1-5-2,-2 0 2,5-3-5,-2-14-3,-6-1-20,-3-3 22,-5-5 6,-2-2 0,-2-7-2,0-6 6,0-4-5,-3-5 1,-1-5-29,-1-6 24,-3 4-10,0 3 15,0 10-13,-6 8 12,-8 9 1,1 6 40,1 6-26,2 8 41,4 4-39,3 3-10,0 0-6,0 23-15,1 16 15,2 13 0,0 13-4,0 1 3,14 2 2,1-4 0,1-8 19,2-6-9,0-8-11,0-4 0,0-7 6,0-3-10,-2-9 5,4-4-1,-1-7 11,3-8 4,-1 0-15,3-5 0,0-14 15,-2-7-13,-2-1-2,-4-5 0,-2 1-2,-7-3-18,-6 3 4,-1 4-3,0 4-4,-11 5 17,-3 4 6,1 6 0,-1 1 16,-2 6-6,7 1-10,0 0 0,4 0-6,4 0-12,1 0 18,0 5 0,1 4-9,11 0 15,8-2-6,1-2 0,1-3 2,0 0 2,2-2-4,-1 0 0,-1 0 0,0 0 6,-2 0-11,-2 6 5,-5 6-4,-3 3-6,0 3 10,-6 2 0,1 2 5,-2 1 12,-1-2-17,1 2 4,3-4 7,0-2 8,2-2-18,2-6 3,2-3 12,3-3-5,5-3-11,6-3 0,3-17 13,-1-2-8,-3-4-5,-5 0 0,-4 1-5,-4 1 7,-6 5-3,-2 5 1,-4 8 0,0 4 32,0 2-7,0 0-25,0 0 0,0 15-8,0 6 6,0 0 2,2 1 0,5-1-6,6 0 6,1-5 0,4-1 9,5-4-2,2-5-7,3-5 0,5-1-24,3-3-11,-2-10-97,-7-2-143</inkml:trace>
  <inkml:trace contextRef="#ctx0" brushRef="#br0" timeOffset="297493.7881">13212 7985 570,'0'0'18,"0"0"-21,0 0 13,0 0-10,0 0 8,0 0-1,-39-70-13,39 70 6,0 0-80,0 0-129</inkml:trace>
  <inkml:trace contextRef="#ctx0" brushRef="#br0" timeOffset="298026.3927">12177 7936 157,'0'0'103,"0"0"-69,0 0-28,0 0 14,0 0 12,112-11 24,-63 11 61,3 0-88,2-2-1,-1 1-28,1 0 6,-1 1 3,-1-2-7,-2 2-2,-5 0 0,-3 0-22,-5 0-7,-6 0-66,-5 4-53,-5 1 29</inkml:trace>
  <inkml:trace contextRef="#ctx0" brushRef="#br0" timeOffset="299730.5899">13590 8173 86,'0'0'88,"0"0"-5,0 0-58,0 0 18,0 0-4,0 0-27,-2-32 31,2 25-38,6 0-5,9-1 3,0-1 5,3 2-8,0 1 0,0 3 5,1 3 4,-2 0-9,0 4 0,-3 16-6,-4 6 2,-4 5 4,-6 2 0,0 1 1,0-3 8,-3 1-9,-7-4 0,1-1 4,-3-1 1,-3 0-5,-2-4 0,1-2 5,3-4-3,1-5-2,7-5 0,5-5 3,0-1 14,0 0-16,0 0-1,2-18 12,10-6-22,4-6 10,5-3 0,6-2-6,0 1 4,2 1 0,0 1 2,-4 2 0,-2 5-2,-7 6 5,-7 4-3,-4 7 14,-2 4-7,-2 3 19,-1-1-12,0 1-10,0 1 7,0 0-11,0 10 0,0 12 4,0 7-1,0 1 21,-3-1 0,0-2-18,3-3 27,0-3-33,0-3 1,0-3 5,9-3 2,6-4-8,1-5 0,5-3-1,4 0-9,1-2-51,-2-8-115,-2-3-239</inkml:trace>
  <inkml:trace contextRef="#ctx0" brushRef="#br0" timeOffset="303224.3077">15392 8208 64,'0'0'5,"0"0"6,0 0 8,0 0 16,0 0 29,0 0-15,56 15 24,-39-15-18,2 0-16,1 0 15,1-6-36,-1-4-4,2-1 2,1 1-4,0-4-12,-4 1 0,-5-1 1,-5 0 11,-2 1-9,-6-4 5,-1 3 7,0-3-7,0 3-8,-8 1 0,-6 4 4,-4 1-10,-4 8 6,-5 0 0,0 0-5,0 6 10,2 10-9,3 1 4,0 6 0,2 4-8,5 2 8,4-1 0,7 3-6,4-5 10,0 0-4,0-2 0,4-1 0,11-4-5,0-2 7,1-2-2,1-3 0,4-5 12,3-2-12,5-5 0,6 0 1,1 0 2,0-1-1,-4-10-2,-3 0 0,-1 1 6,-3-2-6,-1-2 0,-1-4 0,-2-4 2,-1-6 3,-2-3-5,-1-5 3,-2-6 6,1-8-11,-1-4 2,1-5 0,-4 0 0,0 5 4,-3 6-4,-4 6 12,-4 4 2,-1 1-9,0 2-5,0 4 9,-9 3-6,2 4-2,-1 5-1,1 5 0,1 5 5,3 4-11,-3 5 6,2 0-7,-2 0-6,-6 21 4,-5 14 9,-1 13 0,-1 13 1,1 3-1,3 7 0,4 1 0,3-1 4,5-5 0,3-9-3,0-8-1,0-9 6,13-5-7,4-7 1,3-3 0,6-9-2,7-5 6,1-6-4,5 0 0,1-5 12,-4 0-14,-5 0 2,-6 0 0,-5-5-3,-4-3 5,-2-6-2,-1-4 0,-4-3 2,-3-5-7,-4-1 2,-2 3-1,0 4-7,0 4 11,-6 6 0,-4 2-3,3 5 13,1 3-13,2 0 3,-1 1-8,-1 17-2,3 5 10,2 1 0,1-1-2,0-4 4,0 0-5,7-6 3,4-1 0,2-3-2,1-3 4,2-3-2,0-3 5,4 0 5,1 0-10,1-14 0,2-5 2,0-4-5,-3 4 4,0 2-1,-5 5 0,-6 6 5,-4 3-10,-1 3 5,0 0-3,3 0-6,0 0 10,1 1-1,-2 7 0,3 1-4,-2 0 0,-2 2 4,3 1 0,-2 0 0,-1 1 3,0 3-3,-1-3 0,-2 2 8,-3-1-10,0-2 2,0-2 0,0-2 1,0-4 1,0-2-2,0-1 0,0-1 12,4 0-12,2-4 0,3-11 11,2-3-25,0-3 14,0-3 0,0-1-6,3 0 7,0 1-3,-1 4 2,-2 5 0,-2 6-7,-1 6 7,-1 3 0,0 0-6,1 12-13,2 5 17,-4 2-2,1 1 4,-2-1 2,-2-2 6,0 0-7,-3-4 7,0-1 7,0-1-14,0-5-1,0-3 3,0-2-1,0-1 5,0 0-7,0 0 19,1 0-11,-1-6 9,2-8-17,2-1 0,-1-3-18,3 2 19,2 0-1,0-1 0,2 0 0,2 2-6,4 2 6,1 1-13,3 4-3,1 5 9,-3 3 7,1 0-4,-3 8-18,0 8 18,-4 2-1,-1-2 5,-3 0-5,0-3 7,1-2-2,-1-3 0,3-3 4,1 1-5,4-4 1,5-2 0,2 0 7,0 0-5,1-8-2,-3-2 0,-1-4 9,-1-1-9,-4-1 0,0-4 2,-5-2 1,-2-1 2,-3 1-5,-3 0 0,-2 4 3,0 5-10,-2 5 7,-11 3 0,0 5 3,-2 0-3,1 0 0,1 14-5,6 4-1,2 3 0,4 2 6,1-1 0,0 1-8,0-2 8,4-3 0,2-5-2,3 0 9,-3-6-9,3-2 2,4-2 0,4-3-1,7 0 1,-1 0 0,2-6-2,1-6-7,-2-3 2,1-3 7,-1 0 0,-4 4 0,-6 4 2,-4 5-2,-6 5 3,1 0 8,-1 0-11,6 0 0,-1 6 1,2 3 13,-1 2-2,-2-1-12,-1 1 0,-1-1 15,0 3-16,-3 1 1,-3 2 0,0-3 22,0-3-17,0-2-5,0-5 0,0-3 14,1 0-14,-1 0 14,4-8-11,0-8 11,4-5-11,2-3-5,2 0 2,2 0-46,2 4 38,-1 4-1,0 2 9,1 6-12,-1 4 10,-1 4 1,-1 0-1,-3 8-29,-2 6 21,2 3 10,-2 1 0,-2 0-7,4 2 14,-3-4-7,5-2 10,3-2 9,-1-4-11,6-4-8,2-3 5,3-1 4,2 0-3,-2 0-6,-4-5 0,-3-5 8,-3 0-8,-5-5 0,-2-3 2,-1-6 6,-3-5-4,1-9-4,-2-7 0,2-6 11,1-5-17,2 1 6,0 1 0,-2 7 5,-2 6 16,-2 8-21,-2 6 29,0 9-10,0 8 4,0 5-23,0 5 4,0 0-18,0 26 2,0 14 12,0 16-15,1 4 31,1 3-12,1 5 2,0-2-3,0-3 41,1-9-34,2-10-10,5-9 0,5-10 9,8-7-9,7-7 0,8-8 1,8-3-12,3-7-27,1-16-29,-8-3-31,-9-2-264</inkml:trace>
  <inkml:trace contextRef="#ctx0" brushRef="#br0" timeOffset="303640.7305">17742 7957 16,'0'0'265,"0"0"-208,0 0-56,0 0 2,0 0 52,0 0-54,67 0 36,-42 0 42,5 0-72,6 0 34,7 0-41,5-2 3,3-3-12,-3-2 9,-6 1-69,-9 1-47,-10 1-108</inkml:trace>
  <inkml:trace contextRef="#ctx0" brushRef="#br0" timeOffset="304944.0197">19305 8068 200,'0'0'33,"0"0"5,0 0 60,0 0-91,0 0 12,0 0 21,0 0-22,0 0 48,9-7-54,4-5-8,7-2 1,2-4 1,7-2-6,1-2 0,-2 0 2,-3 2-8,-8 6 6,-8 7 0,-4 4 5,-5 3 3,0 0-8,0 0 0,0 0-26,0 1 18,0 14 5,-4 6 3,1 5 0,3 2 13,0 1-13,0-3 0,0-4 16,0-4-3,7-3-7,0-4-4,-1-2 11,4-3-5,5-3-8,5-3 0,6 0 10,3-5-5,0-13-5,0-3 0,-7-1-15,-5 1 6,-4 0 9,-4 1 0,-3 5 2,-1 3-2,-1 2 4,-3 5 9,1 0 30,-1 1-36,2 1-6,3 3-1,3 0-16,5 0 4,1 0 12,2 12 0,0 3-1,-1 0 14,1 4-13,-1 0 0,-4 0 3,1 1 22,-8-2-25,-4 1 0,-1 1 10,0-2 0,-6 0-10,-10 0 0,-1-2 11,-2-3-31,3-3 20,-2-4-66,0-6-68,3 0-214</inkml:trace>
  <inkml:trace contextRef="#ctx0" brushRef="#br0" timeOffset="305207.0553">19505 7773 400,'0'0'37,"0"0"22,0 0-44,0 0-14,0 0 2,0 0-3,-10-21-9,10 15-78,0 2-137</inkml:trace>
  <inkml:trace contextRef="#ctx0" brushRef="#br0" timeOffset="312832.712">9330 10315 282,'0'0'78,"0"0"-12,0 0-60,0 0-3,0 0-6,0 0-35,-21 2-58,21 7-66</inkml:trace>
  <inkml:trace contextRef="#ctx0" brushRef="#br0" timeOffset="377834.0928">15056 9617 38,'0'0'62,"0"0"1,0 0 34,0 0-40,0 0 13,0 0 3,3 0-33,-3 0 16,0 0-43,0 0-8,0 3-5,0 14-8,0 10 8,-9 12 7,-4 11-7,1 4 47,-4 2-28,2-2-1,-1-2-11,-1 0 0,-4-4-7,4-4 0,-3-5 0,2-7-2,4-3 3,-1-4-1,2-5 1,3 0 3,2-5-6,1-3 2,3-2-28,3-3 20,0-3-52,0-4-78,0 0-115</inkml:trace>
  <inkml:trace contextRef="#ctx0" brushRef="#br0" timeOffset="378351.1953">15123 9512 91,'0'0'16,"0"0"-10,0 0 3,0 0 53,0 0-26,0 0 19,11 10-25,-2 13 41,-2 7 19,2 6-57,-1 8 4,3 4 2,2 4-29,0 0-3,0 1 9,4-5-8,-4-3 40,-1-3-43,-2-3 11,-2-4-14,-3-4 8,-4-2-10,1-3 0,-2-5 2,0-3-4,0-5 5,0-4-3,0-1 0,-3-4-20,0-2-4,-3-2-39,-2 0-35,-2-15-158</inkml:trace>
  <inkml:trace contextRef="#ctx0" brushRef="#br0" timeOffset="378605.0331">14987 10022 336,'0'0'106,"0"0"-56,0 0-42,0 0 7,0 0-11,0 0-4,91-38 0,-59 34 6,-4 1-10,-5 2 4,-2 1-25,-4 0-19,-2 0-66,2 1-72</inkml:trace>
  <inkml:trace contextRef="#ctx0" brushRef="#br0" timeOffset="379537.8865">15635 10312 31,'0'0'157,"0"0"-127,0 0-25,0 0 34,0 0-26,0 0 48,6 28-22,-1-24-36,1 1 46,1-2-31,2-2-5,1-1 18,5 0-21,3 0 5,3-10-9,3-8 14,-3 0-14,-3-2-6,-5 1 0,-4 5 5,-6 5 3,-3 2-8,0 5 0,0 2 2,0 0 2,0 0-4,0 0 0,0 16-10,-2 11 4,-3 5 6,3 4 0,1 0 6,1-1 11,0-5-17,0-5 0,5-5 3,6-6 7,1-5-10,4-3 0,1-6-22,2 0 19,3-13-90,5-16-179</inkml:trace>
  <inkml:trace contextRef="#ctx0" brushRef="#br0" timeOffset="379738.4248">15944 10121 398,'0'0'47,"0"0"-43,0 0 28,0 0-32,0 0-18,0 0-105,-33 0-56</inkml:trace>
  <inkml:trace contextRef="#ctx0" brushRef="#br0" timeOffset="380409.1217">16157 10389 194,'0'0'120,"0"0"-119,0 0-1,0 0 0,0 0 12,0 0-2,6 0 36,0 0 27,3-12-69,4-1-1,1-5-3,1 0 0,-3 0-1,-3 1 4,-2 6-3,-2 2 0,-4 5 10,-1 3-10,0 1 5,0 0 3,2 0-16,-1 16-9,4 8 17,-2 9 2,-2 11 12,2 4-14,0 5 13,-1-1 7,-1-4 34,-1-2-32,0-3 0,0-4 16,-9-1-28,-6-3-8,-1-4-2,-1-7 4,3-4 12,3-8-8,1-4-2,4-5 15,-2-2-10,2-1-7,-1 0-4,0-17 4,3-8-17,4-8-12,9-8-35,14-3-22,4 1-147,-7-4-84</inkml:trace>
  <inkml:trace contextRef="#ctx0" brushRef="#br0" timeOffset="380694.2951">16290 10094 498,'0'0'62,"0"0"-52,0 0-1,0 0-9,0 0 0,0 0-5,-5-27-10,5 27-32,0 0-126,0 0-111</inkml:trace>
  <inkml:trace contextRef="#ctx0" brushRef="#br0" timeOffset="382599.391">16544 10341 331,'0'0'108,"0"0"-108,0 0-6,0 0-4,0 0 8,0 0-2,0 0 8,16 6 4,-11-6 32,4 0-40,2 0 20,3-7-14,4-7 4,-2-4 5,2 0-13,-3 0-2,-3 1 5,-5 2 4,-2 0-9,-2 2 0,-3-1 0,0 2 0,0 2 2,0-3-2,0 5 0,0 0 6,0 2-6,0 1 0,0 4 0,0 0 4,0 1-1,0 0 7,0 0-10,0 0 4,0 0-8,0 16-4,0 10 8,-2 7 6,2 5-2,0 4 18,0 1 6,0 0-16,0 0-5,0-6-7,0-4 4,0-3-4,0-10 0,0-5 0,0-4-1,0-7 9,0-1-9,0-3 1,0 0 0,0 0 15,0 0-12,0 0 19,0 0 8,0-12-24,0-7-8,0-7 2,0-7-21,8-9 14,5-5-18,4 4-8,0 8 19,0 10-40,-4 9 53,-4 6-2,-3 5 3,-4 2-5,-2 3 5,0 0-2,0 0-1,0 0-110,0 9 80,-5 3 1,-7-1-17,-1 1 41,0-3 2,-1 0 6,7-1 0,-1-1 1,4 1-2,1 1 1,1 1 0,2 2 23,0 2-20,0 1 8,2 1 21,10 1-30,4-2 33,1 0-1,5-5-28,0 1 32,2-2-35,3 0 4,-3 0-1,-2 0-1,-7 0-10,-5 0-6,-5 0-56,-5 1 16,0-3-45,0 0-77</inkml:trace>
  <inkml:trace contextRef="#ctx0" brushRef="#br0" timeOffset="383316.8252">17179 10469 213,'0'0'80,"0"0"-35,0 0-39,0 0 3,0 0 1,0 0 3,-7 0 9,7 1 26,3 1-28,1-1 42,2-1-54,0 0 4,4 0 21,1 0-29,7-16 46,6-7-42,3-5 0,3-7 1,-2-3-6,-3-1-3,-3 2 0,-5-1 3,-6 3-10,-6 4 7,-3 2 0,-2 4-1,0 1 2,-3 4-1,-9 4 0,0 3-1,-1 5-4,1 3 5,1 5 0,1 0-16,1 0 15,-2 23 1,1 8-4,3 13 2,5 2 2,2 4 1,0 0-1,9 0 17,12-1-10,3-2-7,4-8 0,3-6 3,-1-9-10,0-5 7,-6-6-29,-2-6-24,-5-7-199</inkml:trace>
  <inkml:trace contextRef="#ctx0" brushRef="#br0" timeOffset="384420.0264">18515 10087 461,'0'0'44,"0"0"-8,0 0-10,0 0-4,0 0-15,0 0-7,0 0-50,-24 10-111,10-1-207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5:00:41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14934 1834,'24'0,"-1"0,1 0,-1 0,1 0,-1 0,24 0,-23 0,23 0,0 0,24 0,-24 0,23 0,1 0,23 0,-24 0,24 0,0 0,1 0,-1 0,-24 0,24 0,-23 0,23 0,-24 0,25 0,-25 0,1 0,-1 0,1 0,-24 0,23 24,-23-24,0 0,24 0,-24 0,0 0,-23 0,23 23,0-23,-24 0</inkml:trace>
  <inkml:trace contextRef="#ctx0" brushRef="#br0" timeOffset="2056.0631">25729 1787,'0'24,"24"-24,-1 23,1-23,-1 0,48 0,-24 0,0 0,24 0,-24 0</inkml:trace>
  <inkml:trace contextRef="#ctx0" brushRef="#br0" timeOffset="2907.0883">6515 3810,'23'-24,"1"24,23 0,0 0,-24 0,24 0</inkml:trace>
  <inkml:trace contextRef="#ctx0" brushRef="#br0" timeOffset="14670.565">25212 9713,'0'0,"23"0,1 0,-1 0,1 0,-1 0,24 0,-23 0,23 0,-23-24,23 24,0 0,-24 0,1 0,23-23</inkml:trace>
  <inkml:trace contextRef="#ctx0" brushRef="#br0" timeOffset="14971.3869">25447 9689,'0'24,"0"-1,-23 1,-1-1,0 24,24-23,-23-1,23 1,0 23,0-23,0-1,0 1,0 23,23 0,-23-24,0 24,0-23,0 23,0-24,0 1,0 23,0-24</inkml:trace>
  <inkml:trace contextRef="#ctx0" brushRef="#br0" timeOffset="15225.3208">25212 10418,'0'0,"-24"0,48 0,-1 0,24 0,-23 0,-1 0,24 0,24 0,-24 0,0 0,0 0,-23 0,23 0,0 0</inkml:trace>
  <inkml:trace contextRef="#ctx0" brushRef="#br0" timeOffset="15858.1774">26529 9642,'0'0,"0"-23,0-1,-24 24,24 24,-23-1,-1 24,1-23,23 23,0 0,-24 0,1 0,23 0,-24 24,1-24,23 0,0 0,-24 0,24 0,-23-24,23 1,-24-1,24 1,0-48</inkml:trace>
  <inkml:trace contextRef="#ctx0" brushRef="#br0" timeOffset="16152.9143">26529 9595,'23'-47,"-46"94,46-141,1 71,-1-24,1 47,-24-24,0 1,0 46,0 1,0 23,0-24,0 48,0-24,23 0,-23 0,24 0,-24 0,0 0,24 23,-24-46,23 23,-23 0,0 0,0-23,0-1,0 24,0-23,0-1</inkml:trace>
  <inkml:trace contextRef="#ctx0" brushRef="#br0" timeOffset="16328.2066">26458 10019,'-23'-24,"46"48,-46-71,23 23,23 24,-23-24,24 24,-1-23,1 23,-1-24,24 24,-23 0,-1-23</inkml:trace>
  <inkml:trace contextRef="#ctx0" brushRef="#br0" timeOffset="16707.1243">27140 9595,'0'-23,"24"23,-24-24,23 24,24 0,-47-23,24 23,-1-24,1 24,0 0,-1 0,1 0,-1-23</inkml:trace>
  <inkml:trace contextRef="#ctx0" brushRef="#br0" timeOffset="16892.0511">27376 9501,'-24'0,"48"0,-71 24,47-1,0 1,0-1,0 1,0 23,0-24,0 24,0 0,0 0,0 0,0 0,0 1,0-1,0 0,0 0,0-24,0 1</inkml:trace>
  <inkml:trace contextRef="#ctx0" brushRef="#br0" timeOffset="17061.3541">27164 10277,'0'0,"23"0,24-23,0 23,1-24,-25 24,24 0,0 0,-23 0,-1-23</inkml:trace>
  <inkml:trace contextRef="#ctx0" brushRef="#br0" timeOffset="19382.5603">22695 11359,'0'0,"0"-23,0-1,-23 24,-1 0,24 24,0-1,0 1,0 23,0 47,0-47,0 23,0-23,0 0,0 0,0 0,24 1,-24-1,0 0,0-24,0 24,0 0,0-23,23-1</inkml:trace>
  <inkml:trace contextRef="#ctx0" brushRef="#br0" timeOffset="19984.1735">23095 11477,'0'0,"-23"0,-1 0,24 23,-23 1,23-1,0 24,0-23,0 23,0-24,0 24,23-23,-23-1,24 1,-1-1,-23 1,47 0,-23-24,-1 0,1 0,-1 0,1-24,-24 0,23 1,1-1,-1 1,-23-1,0-23,0 24,0-24,0 23,0 1,0-1,0 1,0 46,0 1,0 23,0-24,0 1,0 23,24-24,-24 1,23-1,-23 1,24-1,-1 1,1 0,-24-1</inkml:trace>
  <inkml:trace contextRef="#ctx0" brushRef="#br0" timeOffset="20538.9162">23683 11947,'24'0,"-24"-23,23 23,-23-24,24 24,-1-23,-23-1,24 0,-24 1,-24 23,24 23,0 1,0 0,-23-1,23 1,0-1,0 1,23-1,-23 1,24-24,-1 23</inkml:trace>
  <inkml:trace contextRef="#ctx0" brushRef="#br0" timeOffset="20701.6772">23848 11688,'-24'0,"48"0,-48-23,1 23</inkml:trace>
  <inkml:trace contextRef="#ctx0" brushRef="#br0" timeOffset="21372.3272">24083 11359,'0'0,"-24"0,48 0,-1 0,1 0,0 24,23-24,-24 0,24 23,0 1,24-24,-48 23,1 1,46-24,-46 23,-1 1,1-24,-1 23,1 1,-1-24,1 23,-24 1,0-1,-24 1,1-1,-1 1,1-1,-1-23,-23 24,24-1,-1 1,1-1,-24 1,47 0,-47-1,23-23,1 24</inkml:trace>
  <inkml:trace contextRef="#ctx0" brushRef="#br0" timeOffset="22259.0998">25188 11242,'-23'-24,"23"0,0 1,0-1,0 48,0-1,0 1,0 23,0-23,-24 23,24 0,0-24,0 24,0-23,0 23,0 0,0 0,0-24,0 1,0 23,0-24</inkml:trace>
  <inkml:trace contextRef="#ctx0" brushRef="#br0" timeOffset="23192.749">25165 11194,'0'-23,"-24"23,1 23,23 1,0 0,0-1,0 1,0-1,23-23,1 0,-1 24,1-24,-24 23,0 1,-24-1,1 1,-1-1,1 1,23-1,23-23,1 0,-24 24,0-1,0 1,0-1,0 1,-24-1,1 24,23-23,0-1,-24 1,24-1</inkml:trace>
  <inkml:trace contextRef="#ctx0" brushRef="#br0" timeOffset="23663.3371">25776 11336,'-23'23,"-1"-23,24 24,-23-24,-24 23,23 1,1 23,-24-24,0 1,0-1,0 24,-1-23,1-1,24 1,-1-1,1 1,-1-1,1-23,23 24,23-1,1-23,-1 0,24 24,-23-24,-1 0,48 0,-47 0,23 0,0 0,0 23,-24-23,1 0,23 24,-24-24,1 0,-24 24</inkml:trace>
  <inkml:trace contextRef="#ctx0" brushRef="#br0" timeOffset="24280.4976">26106 11453,'0'-23,"0"46,-24-46,1 23,23 23,0 1,0-1,0 1,0-1,0 1,0-1,0 1,23-1,1-23,-24 24,47-1,-24-23,1 0,-1 0,-23-23,24-1,-1 24,-23-23,0-1,24 1,-24-1,0 1,0-1,23 24,-23 24,0-1,24-23,-24 47,0-23,23-1,1-23,-24 24,23-1,1 1,-24-1,23-23</inkml:trace>
  <inkml:trace contextRef="#ctx0" brushRef="#br0" timeOffset="24866.469">26599 11806,'-23'23,"46"-23,1 0,-1 0,1-23,0 23,-1-24,-23 1,0 46,0 1,0-1,0 1,0 0</inkml:trace>
  <inkml:trace contextRef="#ctx0" brushRef="#br0" timeOffset="25029.2297">26835 11571,'-24'0,"1"0</inkml:trace>
  <inkml:trace contextRef="#ctx0" brushRef="#br0" timeOffset="25452.2438">27281 10959,'0'0,"-23"0,-1 0,1 0,-1 0,24 24,-23-1,23 1,0-1,0 1,0 23,0 0,0 0,23 0,-23 24,24-24,-24 23,0 71,0-94,0 24,0-48,0 48,0-48,-24 25,1-25,23 1,0-1,0 1</inkml:trace>
  <inkml:trace contextRef="#ctx0" brushRef="#br0" timeOffset="26216.5282">27822 11053,'0'24,"0"-1,-23 1,23-1,-24 24,1 1,-1-1,24-24,-23 24,-1 0,24 0,-23-23,-1 23,1-24,23 1,0-1,0 1,0-48,0 1,0-1,0 1,0-24,23 0,1 0,-1 23,1-23,-1 0,-23 0,47 23,-23-23,-1 24,1-24,-1 23,1 24,-24-23,23 23,1 0,-24 23,0 1,0 23,0-24,24 24,-24 1,23-1,-23 0,24 0,-24 0,0 0,0 0,0-24,23 24,-23-23,0-1,-23-23</inkml:trace>
  <inkml:trace contextRef="#ctx0" brushRef="#br0" timeOffset="26354.5897">27728 11383,'47'-24,"24"24,-48-23,1 23</inkml:trace>
  <inkml:trace contextRef="#ctx0" brushRef="#br0" timeOffset="28260.2822">28457 11053,'0'24,"0"-1,0 1,0-1,0 24,0 1,0-1,0 0,24 0,-1 23,-23-23,24 0,-24 0,23 0,-23 0,0 0,0-23,0-1,0 24</inkml:trace>
  <inkml:trace contextRef="#ctx0" brushRef="#br0" timeOffset="28839.6749">28834 11218,'-24'0,"1"0,23 24,-24 23,24-24,-23 1,23 23,0-24,0 1,23 23,1-24,-24 1,47-1,-24 1,24-1,-23-23,-1 0,-23-23,24 23,-24-24,23 1,-23-1,24 1,-1-24,-23 23,24 1,-24-24,23 23,-23 1,24-1,-24 1,0-1,0 48,0-1,0 1,0-1,0 24,23-23,1-1,-24 1,23 23,1 0,0-24,-1 1,-23-1,24-23,-24 24</inkml:trace>
  <inkml:trace contextRef="#ctx0" brushRef="#br0" timeOffset="29341.5251">29492 11618,'0'0,"0"23,24-23,-1 0,-23-23,24 23,-24-24,0 1,23 23,-23-24,24 24,-24-23,0-1,23 24,-23 24,0-1,0 1,0-1,0 24,0-23,0 23,0-24,0 24,0-23,0 23,0 0,0-23,0 23,0-24,0 1,-23-1,23 1,-24-48,24 1,0-1,0 1,0-1,0-23,24 24</inkml:trace>
  <inkml:trace contextRef="#ctx0" brushRef="#br0" timeOffset="29495.1909">29680 11406,'-23'0</inkml:trace>
  <inkml:trace contextRef="#ctx0" brushRef="#br0" timeOffset="30181.4523">29869 11171,'0'23,"23"-23,-23 24,47-24,-23 0,-1 0,1 24,23-24,23 23,-46-23,-1 0,24 24,-23-24,-1 23,1-23,-24 24,0-1,0 1,-24-24,1 23,-1 1,1-1,-1 1,1-24,-1 23,-23 1,24-1,-24-23,23 24,1-1,-1 1,-23-1</inkml:trace>
  <inkml:trace contextRef="#ctx0" brushRef="#br0" timeOffset="30745.1831">30974 11147,'0'0,"-24"24,1-24,-1 23,1 1,-1-24,-46 47,23-23,23-24,1 23,-1 1,1-24,-1 23,1 1,23-1,0 1,23-1,1 1,-1-24,1 23,23 1,0-1,-24 1,1-1,-1 1,24-1,0-23,-23 24,23-1,-24 1,1-24,-24 23,23-23,1 0</inkml:trace>
  <inkml:trace contextRef="#ctx0" brushRef="#br0" timeOffset="31431.2596">31515 11242,'-24'0,"48"0,-48-24,1 24,-1 0,1 24,23-1,-24 1,24 23,0-24,0 1,0-1,24 24,-1-23,1-24,-24 23,23-23,1 24,-1-24,1 0,-24-24,23 24,1 0,-1-23,1-1,-1 24,-23-23,24-1,-24 1,23 23,-23-24,0 1,0-1,24 1,-24 46,0 1,0-1,0 1,0-1,0 24,0-23,0-1,24 1,-24-1,23 1,-23-1,24 1,-1-24</inkml:trace>
  <inkml:trace contextRef="#ctx0" brushRef="#br0" timeOffset="32155.1661">32009 11618,'23'0,"1"0,-1 0,-23-24,24 1,-1-1,1 1,-1 23,-23-24,24 48,-1-1,-23 1,0-1,0 24,0-23,0 23,0-24,0 24,-23-23,-1-1,24 25,-23-25,-1 1,24-1,-23 1,-1-1,24 1,-23-24,23 23,-24 1,1-24,23-24,23 24,1-23,-1-1,-23 1,47-24,-47 23</inkml:trace>
  <inkml:trace contextRef="#ctx0" brushRef="#br0" timeOffset="32355.702">32291 11430,'0'-24</inkml:trace>
  <inkml:trace contextRef="#ctx0" brushRef="#br0" timeOffset="32703.3975">32667 11030,'0'-24,"0"48,24-48,-24 48,-24-1,24 24,-23-23,23 23,0 0,0 24,0-24,0 0,0 23,0-23,0 24,-24-24,24 0,-23 47,-1-71,24 1</inkml:trace>
  <inkml:trace contextRef="#ctx0" brushRef="#br0" timeOffset="34091.3194">23260 12911,'0'-23,"0"-1,0 48,-24-1,24 1,-23 23,23 0,0 0,0 0,0 24,0-1,0 1,0-24,0 23,0 1,0-24,0 23,0-23,0 24,0-24,0 0,0 0,23 0,-23 0</inkml:trace>
  <inkml:trace contextRef="#ctx0" brushRef="#br0" timeOffset="34692.9537">23495 13170,'0'-23,"0"46,0-70,0 71,0-1,0 24,0 0,0 0,0 0,0 0,0 0,0 0,0 0,24 0,-1-23,-23 23,24-24,-1 1,1-1,-1-23,1 0,-24-23,23-1,1 1,-24-1,23 1,-23-24,24 0,-1 23,-23-23,0 24,0-1,24 1,-24-1,0 1,0 46,0 1,0-1,23 1,-23-1,0 24,0-23,24 23,-24-24,23 1,-23 23,24-24,-24 24,23-23</inkml:trace>
  <inkml:trace contextRef="#ctx0" brushRef="#br0" timeOffset="35062.783">24224 13852,'0'-23,"24"23,-1 0,-23 23,0 1,0-1,0 1,0-1</inkml:trace>
  <inkml:trace contextRef="#ctx0" brushRef="#br0" timeOffset="35225.5544">24224 13617,'0'0</inkml:trace>
  <inkml:trace contextRef="#ctx0" brushRef="#br0" timeOffset="35743.0268">24530 13029,'-24'0,"24"23,0 1,0-1,24-23,-1 0,1 24,-1 0,1-1,23-23,-24 24,1-24,23 23,0 1,-23-1,23-23,0 24,-24-24,24 23,-23 1,-1-24,24 23,-23-23,-1 0,1 24,-24-1,23-23,1 24,-24-1,0 1,0-1,-24 1,1-1,23 1,-24 23,1-24,-24 1,23-1,-23 1,24-1,-24 1</inkml:trace>
  <inkml:trace contextRef="#ctx0" brushRef="#br0" timeOffset="36329.0132">23424 14440,'0'0,"0"24,0-1,0 1,-23 23,23 0,0-24,0 24,0 0,0 0,0 0,0 0,0 0,0 0,23-23,-23 23,0 0,24 0,-24-23,0-1,0 24</inkml:trace>
  <inkml:trace contextRef="#ctx0" brushRef="#br0" timeOffset="36968.2936">23754 14675,'0'-23,"-24"23,24 23,-23 1,23-1,0 24,0-23,0 23,0 0,23-24,1 24,-1-23,-23-1,24 1,-1 0,1-1,-1-23,1 0,23 0,-47-23,23-1,-23 0,24 1,-24-24,0 23,0 1,0-1,23 1,-23-1,0 1,0 46,0 1,0-1,0 1,0-1,24 1,-24 23,23-47,-23 23,24 1,-1 0,-23-1,24-23,0 24</inkml:trace>
  <inkml:trace contextRef="#ctx0" brushRef="#br0" timeOffset="37469.5859">24459 15122,'0'24,"24"-24,-24-24,23 24,-23-23,24-1,-1 24,-23-23,24-1,-1 24,-23-24,0 48,0 0,0 23,0-24,0 1,0-1,0 24,0-23,0 23,0-24,0 24,-23-23,-1-1,24 24,-23-23,-1-24,24 23,-23-23,23-23,0-1,0 1,0-1,0 1,0-1,0 1,0-1</inkml:trace>
  <inkml:trace contextRef="#ctx0" brushRef="#br0" timeOffset="37616.7389">24553 14863,'0'0,"-23"0</inkml:trace>
  <inkml:trace contextRef="#ctx0" brushRef="#br0" timeOffset="38171.4041">24836 14605,'-24'0,"48"23,-1-23,1 24,-1-24,1 23,23-23,-24 24,24-1,0-23,0 0,-23 24,23-1,-24-23,24 24,-23-24,-1 0,-23 23,24-23,-24 24,0-1,-24-23,24 24,-23-24,-1 23,1 1,-1 23,1-47,-24 23,0 25,23-48,-23 47,24-24,-1-23,1 24</inkml:trace>
  <inkml:trace contextRef="#ctx0" brushRef="#br0" timeOffset="40624.3391">26623 13923,'0'-24,"-24"1,1-1,-1-23,1 47,-1-23,1 23,-1 0,1 0,-1 0,1 0,-1 23,1 1,23-1,0 1,0-1,0 1,0-1,0 1,23-1,1 1,-1-1,1-23,-1 0,1 0,-1 0,-23-23,0-1,0 1,0-1,0 1,0-1,0 48,0-1,24-23,-1 0,-23 24,24-24,-1 0,-23 23,24-23,-1 0,1 0,-24 24,24-24,-1 0,-23-24,24 1,-1-1,1 1,-24-1,0-23,0 0,0 24,0-1,0 0,0 1,-24-1,-23 24,24 0,-1 0,48 0,-1 0,24 0,-23 24,-1-24,1 0,-1 0,1 0,-24 23,47 1,-47 0,0-1,0 24,0 0,0-23,0-1,0 1,23-1,-23 1,24-24,-24 23,23-23,1 0,-1 0,1 0,23 0,-24-23,1-1,-1 1,24-1,-23-23,-1 24,-23-1,24 24,-24-23,0-1,-24 24,1 0,-1 24,1-1,23 1,0-1,0 1,0-1,0 1,23-24,-23 23,24 1,-1-1,1-23,0 0,-1 0,24 0,-23 0,-1-23,-23-1,24 1,-1-1,-23 1,0-1,0 1,24-1,-24 1,-24 23,1 0,23 23,-24 1,24 23,0-24,0 1,0-1,24 1,-1-24</inkml:trace>
  <inkml:trace contextRef="#ctx0" brushRef="#br0" timeOffset="41642.6431">27281 13970,'0'23,"0"1,24-24,0 0,-1 0,1 0,-1 0,-23-24,24 24,-1-23,-23-1,24 24,-24-23,23-24,-23 23,0 1,0-1,0 1,0-1,0 0,0 1,0-1,-23 24,-1-23,1 23,-1 23,1-23,-1 24,1 23,-1-23,0-1,24 24,0-23,-23 23,23-24,0 1,0-1,23 1,-23-1,48-23,-48 24,70-24,-46 0,23 0,0 0</inkml:trace>
  <inkml:trace contextRef="#ctx0" brushRef="#br0" timeOffset="42244.2725">28646 13617,'0'0,"-24"0,24-24,-23 1,-1 23,0 0,1 0,-1 23,-23 1,24-24,-1 47,1-24,-1 24,1 1,23-25,0 24,0-23,0 23,23-24,1 1,-24-1,23 1,24-24,-47 23,47-23,-23 0,-1 0,25-23,-25-1,1 1,-1-1,-23 1,24-1,-24-23,23 24,-23-1,0 1,0-25,0 25,0-1,-23 1,-1-1,1 24,-1 0,1 0</inkml:trace>
  <inkml:trace contextRef="#ctx0" brushRef="#br0" timeOffset="42429.1843">28951 13946,'0'24</inkml:trace>
  <inkml:trace contextRef="#ctx0" brushRef="#br0" timeOffset="42783.4165">29163 13593,'0'-23,"0"46,0 1,0-1,0 1,0-1,0 24,0 1,-24-25,24 24,0-23,0 23,0-24,0 1,0-1,-23-23</inkml:trace>
  <inkml:trace contextRef="#ctx0" brushRef="#br0" timeOffset="43131.1246">29116 13899,'0'-23,"0"46,0-70,0 24,0-24,0 23,0 0,23-23,1 24,-24-1,0 1,0 46,23 1,1-1,0 1,-24-1,23 25,1-25,-1 24,24-23,-47-1,47 24,0-23,-47-1,24 1,-24-1,23-23,1 0,-24-23,0-1,23 1,1-1,-24 1,0-1,0 1,0-1,0 1,23-1,-23 1,24 23,-24-24</inkml:trace>
  <inkml:trace contextRef="#ctx0" brushRef="#br0" timeOffset="43300.3389">29845 13805,'0'0</inkml:trace>
  <inkml:trace contextRef="#ctx0" brushRef="#br0" timeOffset="44149.245">27564 14417,'0'0,"0"23,0 1,-24 23,24-24,-23 1,-1 23,24-24,0 1,0 23,0-24,0 1,0-1,0 1,0-1</inkml:trace>
  <inkml:trace contextRef="#ctx0" brushRef="#br0" timeOffset="44634.8767">27517 14440,'0'0,"0"-47,23 23,-23 1,24-1,-24 1,0-1,23 1,1-1,-1 24,1 0,-24 24,0-1,0 1,-24 23,24-24,-23 25,23-1,-24-24,24 1,-23-1,23 1,0-1,-24 1,24-1,24-23,-24 24,23-24,1 0,-1 0,1 23,-1-23,-23 24,47-1,-47 1,0-1,0 1,0-1,-23-23,-1 24,1-1,-24-23,23 0,1 0,-1 0,1 0</inkml:trace>
  <inkml:trace contextRef="#ctx0" brushRef="#br0" timeOffset="45390.1258">28058 14440,'0'0,"0"24,0-1,0 24,-24-47,24 47,-23-23,23-1,0 1,-24 23,1-24,-1 1,24-1,0 1,0-48,0 1,0-1,24 1,-1-24,-23 23,24-23,-24 0,23 24,1-24,-24 23,0-23,23 23,1 24,-24-23,0-1,23 24,1 0,-1 24,-23-1,0 1,24 23,-24-23,0 23,0-24,0 24,23 0,-23-23,0 23,0-24,0 1,0-1,0 1</inkml:trace>
  <inkml:trace contextRef="#ctx0" brushRef="#br0" timeOffset="45590.6558">28058 14652,'0'-24,"-24"24,24-23,0-1,0 1,24 23,-24-24,23 24,1 0,-1 0,1 24,-1-24,24 0</inkml:trace>
  <inkml:trace contextRef="#ctx0" brushRef="#br0" timeOffset="45974.6319">28763 14534,'0'0,"0"-23,0-1,0 1,-23 23,23-24,-47 1,23-1,1 24,-1-24,1 24,-25 0,1 0,0 24,0 0,47-1,-23 1,23-1,0 1,0-1,0 1,23-1,1 24,-1-47,-23 47,47-23,-47-1,47 24,-23-23,23-1,-47 1,24-24,-24 23,0 1,-24-24,1 0,-1 0,0 0,1 0,-1 0,1-24,-1 24,1-23</inkml:trace>
  <inkml:trace contextRef="#ctx0" brushRef="#br0" timeOffset="46270.4334">28928 14464,'0'-24,"23"24,24 0,-47-23,47 23,-23 0,-1 0,1 0</inkml:trace>
  <inkml:trace contextRef="#ctx0" brushRef="#br0" timeOffset="46624.648">29163 14393,'-24'24,"1"-1,23 1,-24-1,24 1,-23-1,23 1,0-1,0 24,0-23,0-1,0 1,0-1,0 24,0-23,0-1,0 1,0-1,-24-23,1 0,-1 0,1 0,46 0,1-23,23 23,0 0,-24-24,24 24,1-23</inkml:trace>
  <inkml:trace contextRef="#ctx0" brushRef="#br0" timeOffset="46994.4617">29516 14299,'0'23,"23"-23,1 0,-1 0,1 0,-1 0,1 0,-1 0,1 0,-1 0,1 0,-24-23,23 23</inkml:trace>
  <inkml:trace contextRef="#ctx0" brushRef="#br0" timeOffset="47326.5374">29680 14369,'-23'0,"46"0,-46 24,23 0,-24 23,24 0,-23-24,23 1,0 23,0-24,0 1,0-1,0 24,0 0,0-23,0-1,-24-23,1 0,-1 0,48 0,-1 0,1 0,-1 0,24 0,-23-23,-1 23</inkml:trace>
  <inkml:trace contextRef="#ctx0" brushRef="#br0" timeOffset="48715.2193">29798 14440,'0'-23,"0"-1,0 0,-24 24,1-23,-1-1,1 1,-1 23,-23 0,24 0,-1 0,1 0,-24 0,47 23,-24 1,1-24,-1 23,24 1,0 0,0-1,0 1,0-1,0 1,24-1,23-23,-47 24,47-24,-47 23,47 1,0-1,-24-23,24 0,-47 24,47-1,-23-23,-24 24,23-24,-23 23,0 1,0-1,-23 1,-24-1,23 1,-23-1,-23 1,23-24,0 23,-24 1,24-24,0 23,-23-23,23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2:19:33.9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7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1" timeString="2022-04-27T02:27:39.643"/>
    </inkml:context>
  </inkml:definitions>
  <inkml:trace contextRef="#ctx0" brushRef="#br0">10167 1446 214,'0'0'132,"0"0"-19,0 0-77,0 0-32,0 0-4,0 0 0,8 71 25,-3-26-5,0 0 11,-2-3-23,0-2 15,0-5-18,2-3-5,-2-5 0,-2-4 4,1 0 1,-1-5-5,1-4 0,0-3-41,0-7 16,-1-4-115,1 0-117</inkml:trace>
  <inkml:trace contextRef="#ctx0" brushRef="#br0" timeOffset="686.3101">10134 1510 103,'0'0'90,"0"0"-26,0 0-19,0 0 5,0 0-28,0 0 10,36-58 1,-20 42-25,0 3 34,0 0-26,-1 2-3,6-1 5,-1 6-10,3 4-12,1 2 4,0 8-11,-4 16-3,-6 7 14,-6 5 0,-8 2-6,0 0 12,-11-4-7,-10-3 1,0-4 0,-3-6 15,-1-3-10,1-6-4,2-5 4,8-2 4,4-5-9,3 0 2,4 0 2,3-5 3,0-5-7,0 1 0,10 3-8,11 1 7,6 4-1,4 1-1,2 0 1,-2 6-8,-2 9 10,-3 1 0,-2 4-2,-6 1 14,-3-2-12,-6 3 0,-6-3 8,-3 1 13,0-2-11,-6-2 1,-9 1 24,-6-3-27,-1-4 4,1-2-12,-3-4 2,-3-4 3,-3 0-5,-1 0-26,-2 0 1,3 0-55,2-3 11,10-6-14,6 0-57</inkml:trace>
  <inkml:trace contextRef="#ctx0" brushRef="#br0" timeOffset="1303.5538">10865 1435 13,'0'0'275,"0"0"-105,0 0-38,0 0-57,0 0-51,0 0-20,0-11-8,0 28-7,-4 10 10,-3 11 1,1 4 4,-5 0 8,3 1-3,-2 1 0,-2 0-11,0-3 2,-1-4 0,-1-3-1,0-5 2,1-3-1,7-6 0,1-7-10,3-4-12,2-9-44,0 0-99,0-4 6,9-22-74</inkml:trace>
  <inkml:trace contextRef="#ctx0" brushRef="#br0" timeOffset="1635.6161">10906 1417 301,'0'0'43,"0"0"-4,0 0-39,0 0 2,0 0-12,0 0 6,100 32 4,-75-1 33,-3 5-2,1 5 33,-7-1-36,0 0-21,-5-1 34,-2-3-20,0-2-10,-5-2-3,1-5-1,-2-3-8,-2-4 1,1-4 0,-2-4 2,0-3-2,0-4-13,0-5-44,0 0-109,-8-6 79</inkml:trace>
  <inkml:trace contextRef="#ctx0" brushRef="#br0" timeOffset="1851.807">10854 1656 236,'0'0'136,"0"0"-136,0 0 0,0 0 2,0 0 5,0 0 10,89-3 9,-59 1-17,-2 1-1,-1 1-8,-2 0-13,-2 0-41,-7 0-177</inkml:trace>
  <inkml:trace contextRef="#ctx0" brushRef="#br0" timeOffset="2475.541">11523 1477 180,'0'0'120,"0"0"21,0 0-84,0 0 15,0 0-65,0 0 1,-61-77 2,46 77-10,-4 0 0,0 0-3,-1 8 10,5 5-10,5 5 3,1 3 0,4 5-11,5 3 9,0 1-1,5 1-1,13 0 3,7-3-5,2-1 6,3-6 0,-2 0 3,2-1-3,-3-3 0,-5 1-2,-2-2 8,-10-1-9,-4 0 3,-6 0 0,0-1-6,-9 1 21,-11-2-15,-3 0 4,-6-3 13,1-5-9,3-5-6,1 0-1,4 0-2,1-8-11,2 1-7,3-3-19,3 4-39,5-3 19,3 0-113</inkml:trace>
  <inkml:trace contextRef="#ctx0" brushRef="#br0" timeOffset="3023.1771">11732 1480 92,'0'0'172,"0"0"-85,0 0-50,0 0-29,0 0-10,81-20 6,-46 17-4,4 2 8,0-2-5,-1 0-3,-4 2 0,-9-1-14,-4 2-18,-6-1-178</inkml:trace>
  <inkml:trace contextRef="#ctx0" brushRef="#br0" timeOffset="3292.7448">11923 1483 147,'0'0'130,"0"0"-127,0 0 3,0 0 54,0 0-10,-4 93-48,4-67 45,0-2-17,0 1-13,0 1 9,0 0-13,0 1-12,0 0-1,0 1 9,-5 2 5,-2-2-14,-2-1 5,1-3-5,2-3-106,2-7-37,-1-5-120</inkml:trace>
  <inkml:trace contextRef="#ctx0" brushRef="#br0" timeOffset="3508.9399">11781 1944 184,'0'0'174,"0"0"-5,0 0-74,0 0-36,0 0-23,0 0-26,-8 0-11,12-4 1,17 0 0,9 0-1,10-1 2,3-1 2,-2 3-3,-4 2 3,-4 1-9,-3 0-17,-4 0-57,-3 4-15,-8 4-118,-4-2-36</inkml:trace>
  <inkml:trace contextRef="#ctx0" brushRef="#br0" timeOffset="4179.5964">12607 1421 76,'0'0'74,"0"0"-6,0 0-26,0 0 15,0 0-50,0 0-1,-78-25 32,54 35-25,0 7 20,-1-1-19,4 1-6,0 1 12,6-1-10,3-1-10,6 1 0,6-1-19,0 2 17,2 0-1,14 2 3,5-1 5,7-1-2,5-1 16,6 1 0,1 2-12,-1-2 24,-3 0-4,-2-1-19,-7-4 34,-8-1-29,-8 0-11,-5-3-2,-2 0 9,-4 0-9,0 1 0,0-2 3,-4 2 16,-13 0-6,-5 2-13,-8-3 0,-6 0 19,-3-2-22,-2-2 3,1 0-12,1-2 3,1-3-55,5 0-37,7 0-64,3 0-139</inkml:trace>
  <inkml:trace contextRef="#ctx0" brushRef="#br0" timeOffset="7281.1763">14224 1707 241,'0'0'74,"0"0"-52,0 0 3,0 0-22,0 0-3,0 0-1,0 10 1,0-9 8,9 1 7,5-1 44,3-1-53,2 0 7,4-3 0,1-8-4,0-2-9,-2-2 0,-4-3 6,-3-3 3,-6-5-9,-2-2 7,-1-6-5,-3-2 3,-2-3-6,1-2 1,-2 2 0,1 0 6,-1 4-3,0 7 5,0 6 23,0 8-28,0 6 44,0 7-5,0 1-38,0 0 14,0 0-18,0 13-6,0 21 4,0 15-8,0 15 10,0 3 3,2 4 4,6-2 21,5 0-19,2-2-5,0-3 18,1-2-13,-1-3 4,0-2-13,1-7 0,-2-7-1,-2-4 2,0-7-1,-5-2 1,-2-8 20,-4-4-22,-1-5 1,0-7 0,0-4 19,0-2-8,0 0 13,0-13 37,-7-14-40,-4-8-42,2-5 21,0-4-34,2-1 23,-5-2-36,2 4 24,-4 4 15,-1 5-22,2 7 16,-1 7 14,7 1 0,1 4-6,4 5 7,2 1-1,0 3 0,5 1-25,16 0 18,7 1 3,8 0 4,3-4-7,4 0 10,2 1-3,-3-2 0,-8 2 4,-1-1-8,-9 2 4,-4 1-16,-3-1 4,1 2-13,1-4 16,-1-1 7,1 2-24,-2-2 24,-4 1 2,-4 2 0,-3 2-1,-3 2 2,-3 2-1,0 0 0,0 0 11,0 0-21,0 0 10,-10 0 0,-11 8-15,-2 8 15,-4 4 0,2 2-2,3 4 4,4 0-6,5-1 4,7-2 0,4-4-3,2-2 3,0-5 0,8-3-5,6-5 8,3-2-3,2-2 2,2 0-1,3 0 14,-3-8-11,-2-4-4,-4-1 0,-4-2 8,-4-2-12,-3-2 4,-4-1 0,0 0-9,0 4 12,0 6-3,0 0 16,-4 6-6,-2 2 37,5 1-47,-1 0 2,2 1-7,0 0 5,0 0 0,0 0-4,0 0-23,0 0 21,5 1 6,8 2 0,-1-3 5,4 0-1,-1 0-4,3 0 0,0-4 4,0-7 1,-2-1-5,-4-3 0,-3-3 10,-4-3-3,-5-2-7,0 0 0,0 2 4,0 0 0,-9 4-3,-3 3 4,-1 2 1,1 1-2,-2 4-4,5 1 0,2 1 0,4 3-1,1 2 1,2 0 0,0 0 0,0 0-10,2 0 6,13 0-3,7 0 7,3 7 0,2 0 0,-6 5 0,2 3-3,-6 3 3,-3 5-2,-2 4 0,-6 0 1,-5 3 1,-1 0 0,0 2 11,0 0 11,0-6-16,0-2-12,3-6 6,5-2 0,2-5 6,5-4-5,7-7-1,3 0 2,8-9-2,2-11-39,-4 2-81,-3 0-266</inkml:trace>
  <inkml:trace contextRef="#ctx0" brushRef="#br0" timeOffset="8054.9379">16696 1292 148,'0'0'96,"0"0"10,0 0 10,0 0-99,0 0-17,0 0 0,0 62 25,-3-25 1,1 1 23,1 0-30,1-2-7,0-2-1,0-2-2,0 0-11,0-1 2,0-1 0,0-1 6,0-3-6,0-4-3,0-5 2,0-6-85,0-4-62,0-7-130</inkml:trace>
  <inkml:trace contextRef="#ctx0" brushRef="#br0" timeOffset="8637.4165">16642 1305 1,'0'0'234,"0"0"-189,0 0 18,0 0-6,0 0-49,7-84 0,9 70 11,0 4-17,2 1 11,6 3-9,3 5-3,7 1 6,3 0-6,5 15-1,-9 7 0,-9 6-8,-11 4 7,-13 3-12,-5 3 13,-27 1 11,-13-1-11,2-7-12,0-5-1,11-8-18,16-11 31,8-4 1,8-3 2,0 0 38,0 0-39,0 0 18,6 0-20,11 0 0,5 0-10,5 0 9,1 3 1,2 11-7,-2 1 7,-1 3 0,-7 2-2,-4-1 11,-5 1-1,-7-1 13,-4 2-15,0 2 45,-3 1-49,-12-2 31,-9 0-29,-1-5 20,-5 0-22,-1-6-2,1-4 3,2-2-8,2-5 0,4 0-38,2-9-90,4-8-215</inkml:trace>
  <inkml:trace contextRef="#ctx0" brushRef="#br0" timeOffset="9339.2901">17317 1253 307,'0'0'65,"0"0"37,0 0-102,0 0 5,0 0-11,0 0-8,47 3 14,-17-3 0,4 0 6,2 0 17,-1-3-23,-1-6 5,-4 3-5,-5-2-27,-9-1-157</inkml:trace>
  <inkml:trace contextRef="#ctx0" brushRef="#br0" timeOffset="9610.4156">17488 1232 230,'0'0'185,"0"0"-140,0 0-7,0 0-34,0 0 6,-19 80 29,16-51 3,0 1-15,3-4-19,0 1-7,0 1-1,0 2 0,0 1 5,0 2-1,0 2-4,0-2 3,-5 0-1,-1-3-4,2-4-25,0-7-58,4-6-30,-2-7-92</inkml:trace>
  <inkml:trace contextRef="#ctx0" brushRef="#br0" timeOffset="9809.4761">17331 1745 75,'0'0'189,"0"0"-23,0 0-35,0 0-75,0 0-38,0 0 26,-7 0-44,14-3 0,15-1-6,9-3 13,7 4-7,3-1 0,-2 1-5,-1 3-4,-2-1-56,-3-2-11,-6 1-96</inkml:trace>
  <inkml:trace contextRef="#ctx0" brushRef="#br0" timeOffset="10257.4337">17944 1227 134,'0'0'155,"0"0"-85,0 0 13,0 0-83,0 0 0,0 0 27,-1 96 45,1-58-19,0-3-12,1-3-31,6 0-9,-3-1-1,1 2 2,-1-2-4,-4 2 2,0-2 0,0 0 0,0-4-44,0-4-27,0-5-73,0-11-118</inkml:trace>
  <inkml:trace contextRef="#ctx0" brushRef="#br0" timeOffset="10596.0007">17891 1315 193,'0'0'23,"-2"-79"35,2 40-18,5 0-3,9 6-3,3 6-3,2 9 13,-2 6-28,2 9 4,1 3-20,2 3 0,2 22-2,1 11 1,-5 5 1,-7 4 25,-8 0-24,-5-4-1,0-3 8,-14-6 4,-5-4 1,-3-6-13,-1-2 1,5-4-9,-1-2 8,4-5-29,-1 0-39,2-4-94,2-4-1</inkml:trace>
  <inkml:trace contextRef="#ctx0" brushRef="#br0" timeOffset="11297.7883">18491 1131 201,'0'0'82,"0"0"-34,0 0 76,0 0-72,0 0-18,0 0-34,0 27-9,-8 18 9,-2 11 24,-3 3-15,2-5 34,0-3-27,-2-1-12,1-6 0,-4 1 10,1-6-14,-1-7 0,3-3 0,3-5 2,1-6-2,6-7-7,3-5 0,0-6-121,0 0-27,2-18-15</inkml:trace>
  <inkml:trace contextRef="#ctx0" brushRef="#br0" timeOffset="11629.8662">18452 1171 357,'0'0'20,"0"0"51,0 0-38,0 0-31,0 0-4,96-32-10,-71 56 2,-5 10-3,-4 10 13,-5 1 48,-3 3-16,-4-4-11,2-4 17,1-1-35,-2-4-3,0 0 6,-2-2 0,3-5 12,-2-1-16,-1-5-1,2-4 1,-4-6 4,2-3-12,-3-4 1,0-4-46,0-1-20,0 0-30,0 0-26</inkml:trace>
  <inkml:trace contextRef="#ctx0" brushRef="#br0" timeOffset="11830.4147">18447 1474 458,'0'0'123,"0"0"-122,0 0 0,0 0-2,0 0 0,85-15 1,-53 12-14,-1 0 6,-1 2-44,-5-1-42,-7 2-144</inkml:trace>
  <inkml:trace contextRef="#ctx0" brushRef="#br0" timeOffset="12563.532">19062 1255 273,'0'0'135,"0"0"19,0 0-110,0 0-44,0 0-11,0 0 11,0 75 0,0-36 0,0 0 15,-1-3-7,1-2 3,0-2-12,-2-2 1,1-1 0,1-5-4,0 0 4,0-4-20,0-6-28,3-1-30,9-10-51,5-3-69</inkml:trace>
  <inkml:trace contextRef="#ctx0" brushRef="#br0" timeOffset="13133.9295">19101 1266 62,'0'0'45,"0"0"22,21-84 38,-14 66-63,2 4 13,0 6-12,2 3-42,1 5 37,4 0-38,3 2 1,1 12 8,1 6-8,-1 3-1,-5-1 0,-4 2-3,-5 0 0,-6 2 3,-3-2 0,-21-3-3,-6 0 3,-3-4-7,0-4-9,5-2-12,6-4 26,3-3-3,3-3 1,7-1-13,4 0 21,3 0-4,2 0 30,0 0-22,6 0 10,7 0-18,7 0 0,-1 4-12,4 10 9,-1 3 3,1 4-3,0 0 9,1 1 19,0 2 7,0-1-23,-5 1 1,1-1-4,-7-2-6,-3-5 0,-2-2 4,-4-4-25,-1-4 7,-3-3-46,0-1-2,0-2-108,0 0 30</inkml:trace>
  <inkml:trace contextRef="#ctx0" brushRef="#br0" timeOffset="14067.5239">19645 1179 34,'0'0'115,"0"0"-40,0 0-6,0 0-44,0 0 7,0 0-4,0 0 10,0 0-13,0 0-19,3 0-6,17 0 13,8 0-8,11 0 37,10 0-40,7 0 11,-1-3 4,-5-5-10,-9 3-9,-7 0 2,-10 4-41,-9 1-40,-7 0-97</inkml:trace>
  <inkml:trace contextRef="#ctx0" brushRef="#br0" timeOffset="14522.0189">19832 1233 62,'0'0'97,"0"0"24,0 0-27,0 0 4,0 0-81,0 0-17,14 13 0,-7 18 16,0 4 1,1 2 29,-4-1-34,2-1-3,0-2-8,-3-1 9,-3-1-10,0-2 0,0-1 0,0-4-1,0-1 1,0-5 0,0-5-9,0-3-87,5-7-39,4-3-73</inkml:trace>
  <inkml:trace contextRef="#ctx0" brushRef="#br0" timeOffset="14907.2198">20329 1215 305,'0'0'65,"0"0"-5,0 0-49,0 0 3,0 0-21,0 0 27,67-22-16,-36 13 9,1-2 5,-1 5-15,-4 0-3,-3 5-37,-7-1-80,-6 1-175</inkml:trace>
  <inkml:trace contextRef="#ctx0" brushRef="#br0" timeOffset="15170.2968">20457 1223 32,'0'0'104,"0"0"-96,0 0 33,0 0 31,0 0-43,-3 82 50,2-56-27,1 1-28,-2 2 11,1 1-28,-2 0 8,1-2 33,1 1-43,-1-2 17,-1-1-22,1-2 2,1-1-4,1-5 2,0-2-38,0-3-56,0-2-98,0-5-44</inkml:trace>
  <inkml:trace contextRef="#ctx0" brushRef="#br0" timeOffset="15370.8533">20357 1701 42,'0'0'272,"0"0"-189,0 0 25,0 0-44,0 0-64,0 0 8,12 0-8,12-1 3,9-7 6,4 1-1,3-1-2,-4 4-12,-6 4-6,-5 0-66,-7 0-28,-1 0-104</inkml:trace>
  <inkml:trace contextRef="#ctx0" brushRef="#br0" timeOffset="15809.7309">20752 1245 148,'0'0'95,"0"0"-46,0 0-2,0 0-39,0 0-3,0 0 40,84-39-22,-51 32 7,7-1 7,9 1-31,7-4-6,5 2 0,-4 0-13,-12 3-12,-13 3-78,-15 3-19,-13 0-8</inkml:trace>
  <inkml:trace contextRef="#ctx0" brushRef="#br0" timeOffset="16103.9538">21067 1214 54,'0'0'253,"0"0"-170,0 0-31,0 0-31,0 0-21,0 0 0,-3 73 29,3-44-25,0 1 38,0 2-28,0 1-8,0 2 16,-4-1-3,-2-1-9,-1-1-5,2-2 2,0 0-10,2-5 3,0-4-16,2-2 6,1-6-55,0-7-79,0-6-78</inkml:trace>
  <inkml:trace contextRef="#ctx0" brushRef="#br0" timeOffset="16975.1626">21625 1255 32,'0'0'217,"0"0"-66,0 0-36,0 0-45,0 0-70,0 0-11,0 26 11,0 1 16,0 4-4,0 1 29,0-3-27,0 3-14,0-2 0,0 0 12,0-1-15,0-1 3,0 2 0,0-1-2,0 0 2,0-5-2,0-2-7,0-4-55,0-7 2,0-6-113,5-5-91</inkml:trace>
  <inkml:trace contextRef="#ctx0" brushRef="#br0" timeOffset="17244.7568">21676 1176 233,'0'0'53,"0"0"-38,0 0 42,0 0-31,0 0-19,0 0 37,76-62-43,-52 62 4,6 0-5,4 0 12,2 0-16,-2 7 4,-7 3-6,-8 3-16,-6 3-131,-10 2-39</inkml:trace>
  <inkml:trace contextRef="#ctx0" brushRef="#br0" timeOffset="17453.8541">21592 1499 95,'0'0'42,"0"0"39,0 0 27,99-17-107,-65 6 6,5 0-7,-3 5 6,-6 4-12,-4 2 6,-9 0-93,-11 1-104</inkml:trace>
  <inkml:trace contextRef="#ctx0" brushRef="#br0" timeOffset="17692.6817">21682 1722 55,'0'0'106,"0"0"7,0 0-68,0 0-2,88 0 21,-57-1-53,4-2 13,-1 2-24,2-1 1,0 2-11,-2 0-67,-6 0-41,-2 0-128</inkml:trace>
  <inkml:trace contextRef="#ctx0" brushRef="#br0" timeOffset="19582.1054">23733 1170 168,'0'0'145,"0"0"-82,0 0-11,0 0-37,0 0 4,0 0 21,-10-45-13,3 37-4,-3 2 14,0 2-26,0-1-10,-2 4-1,-3 1-13,-3 0 13,-2 0 0,-3 7 2,-3 8 3,4 2 0,-1 3-5,4 2 0,4 3-4,2 1-6,8 0 10,5 1 0,0-1-7,5-2 3,19 0 4,2-2 0,3-1 5,1-1-9,-4-1 4,-3 1 0,-5 0 0,-3-1 5,-5 1-9,-4-2 4,-3 1 0,-1 1-4,-2-2 4,0 1 0,-9-1 4,-12-1 4,-6 0-8,-6-5 0,-3-3 9,-4-2-10,1-3 1,1-3 0,2-1-1,3 0 1,3 0-9,5 0-20,4 0-49,7-9 18,10-1-24,4-3-85</inkml:trace>
  <inkml:trace contextRef="#ctx0" brushRef="#br0" timeOffset="20337.6511">24224 1139 166,'0'0'143,"0"0"-52,0 0-8,0 0-83,0 0-22,0 0 19,-16 76 6,-2-34 35,3 0-15,-3 0-11,3-2 27,0-3-37,0-1 5,-2-2-3,1-3 4,-1 1-10,-1 0 2,1-1 0,2 2-6,1-4 6,1-4-16,6-4 9,-2-2-58,3-9-41,2-5-48</inkml:trace>
  <inkml:trace contextRef="#ctx0" brushRef="#br0" timeOffset="20870.1221">23998 1149 73,'0'0'58,"0"0"47,0 0 36,0 0-91,0 0 12,0 0-62,0-10-21,1 26 16,8 10-2,-2 4 7,2 1 4,2 1 9,1-1-13,-2-2 0,-1-5 2,-2-1-2,-4-2 0,-1-3-12,-2-2-47,0-3-87,0-6-71</inkml:trace>
  <inkml:trace contextRef="#ctx0" brushRef="#br0" timeOffset="21514.1262">24806 1144 235,'0'0'139,"0"0"-43,0 0-28,0 0 0,0 0-64,0 0 15,-87-49-19,67 47 15,-6 2-24,0 0 9,-6 7 0,1 9-3,4 3 6,3 4-3,9 4 0,6 2-17,6-1 9,3 1 8,0-3 0,14-1-13,6-1 11,4 1 2,4-3 0,0 2 4,0 0-10,-4 0 6,-3 0 0,-9-3-3,-5-1 5,-3-2-2,-4-1 0,0-1 4,-11 0-3,-12 1 2,-2 1 1,-7-3 5,-1-3-1,1-3-8,-1-3 0,2-4-1,0-2-5,-4 0 6,4 0 0,1-3-10,9-6-33,6-4-78,8 0-63</inkml:trace>
  <inkml:trace contextRef="#ctx0" brushRef="#br0" timeOffset="22031.1031">24931 1170 55,'0'0'227,"0"0"-147,0 0-7,0 0-45,0 0-22,0 0-7,83-17 1,-45 6 0,4-2 14,1 1-9,0 3 3,-1 3-7,-3 4 5,-4 2-8,-9 0 2,-8 0-55,-9 0-22,-6 5-65,-3 3-58</inkml:trace>
  <inkml:trace contextRef="#ctx0" brushRef="#br0" timeOffset="22285.0593">25219 1167 87,'0'0'188,"0"0"-124,0 0-64,0 0 25,0 0-24,-17 92 40,14-62-17,1 0 24,2 2-39,0 1-1,0 0 26,0 0-27,-1-1 16,-2-1-23,-1-2 4,0-2 8,-1-2-12,0-4 0,5-3-16,0-2-124,0-7-90</inkml:trace>
  <inkml:trace contextRef="#ctx0" brushRef="#br0" timeOffset="22733.0167">25610 1228 461,'0'0'26,"0"0"36,0 0-62,0 0-29,0 0 15,0 0 14,0 84 5,0-52 32,0 2-31,0-2 9,0-3-14,-6 3 15,2-4-10,-1 0-3,1-3-3,1-4 0,0-1 0,3-8-5,-2-3-44,2-4-70,0-5-73</inkml:trace>
  <inkml:trace contextRef="#ctx0" brushRef="#br0" timeOffset="23018.2041">25606 1142 387,'0'0'23,"0"0"-20,0 0 13,0 0-13,0 0-3,95-79 23,-68 71-18,0 4 17,-3 4-22,3 0 0,-2 0-3,0 6 3,-1 6 0,-3 3 0,-5 2-126,-7 3-40,-7-1-1</inkml:trace>
  <inkml:trace contextRef="#ctx0" brushRef="#br0" timeOffset="23250.0084">25657 1371 123,'0'0'179,"0"0"-33,0 0-62,0 0-49,0 0-35,0 0 14,55-7-16,-21 1 2,2 2 0,1-1-2,-4 5 2,-8 0-11,-7 0-50,-10 13-145,-8 6-36</inkml:trace>
  <inkml:trace contextRef="#ctx0" brushRef="#br0" timeOffset="23472.728">25575 1655 100,'0'0'42,"0"0"53,0 0-34,0 0-12,96-15-30,-57 7 17,3 1 7,3-1-41,-7 3 32,-2 1-34,-6 1 1,-2 3-3,-4-1 2,-3 1-57,-1 0-46,-8-3-125</inkml:trace>
  <inkml:trace contextRef="#ctx0" brushRef="#br0" timeOffset="24090.0353">26192 1150 99,'0'0'163,"0"0"-110,0 0-53,0 0-6,0 0 6,0 0 33,0 113 6,0-75 46,0 1-44,0-3-12,0-1-26,0-2 6,0-4 1,0-1-8,0-1-2,0-1 3,0-2-3,0-8-2,0-2-38,0-8-105,0-6-80</inkml:trace>
  <inkml:trace contextRef="#ctx0" brushRef="#br0" timeOffset="24691.6515">26192 1209 55,'0'0'4,"0"0"40,0 0 19,64-84-6,-53 72-5,-2 4 17,2 3-34,2 3 3,0 2-12,3 0-19,-1 3-7,2 19 4,-2 7-4,-1 7 32,-4 0-32,-4 0 13,-2-2-13,-3-8 9,-1-3-1,0-4-4,0-5-3,0-3 12,0-2-5,0-6-8,0 0 0,0-3 4,0 0 5,0 0-5,0-8-1,8-11 1,4-8-4,4-5 0,4-1-17,-1 1 15,0 5 1,-4 5 1,-1 6 0,-4 6 0,-2 7-1,2 3 1,3 0-9,1 15-36,1 11 43,-3 4 2,-3 3 3,-3 0 27,-3-2-28,-2 3 18,-1-4 11,0-2-29,0 1 18,0-2-17,0-3-2,0 0 2,0-4-3,0-4-9,0-2-52,0-2-63,0-3-13,0-3-31</inkml:trace>
  <inkml:trace contextRef="#ctx0" brushRef="#br0" timeOffset="25292.8964">27232 1175 147,'0'0'31,"0"0"40,0 0 10,0 0-46,-52-77 7,32 68 24,1 3-39,2 3 4,0 3-16,-1 0-13,-2 4 5,3 14-7,1 5 0,7 5 0,5 3-17,4 2 13,0 0 2,3-2 2,11 0-10,3-3 13,1 1-3,3-2 0,-1 0 2,-2 0-4,-2-2 2,-4 1 0,-3-3 19,-4-3-8,-4-6-11,-1-2 0,0-3 22,0-1-22,-6-1 17,-11 1 2,-8-1 25,-3-1-37,-5 1-7,0-6 0,2 1-25,2-2 14,4 0-55,1 0-41,5 0-33,-2 0-146</inkml:trace>
  <inkml:trace contextRef="#ctx0" brushRef="#br0" timeOffset="78288.7284">555 1569 114,'0'0'87,"0"0"16,0 0-64,0 0 9,0 0-5,0 0-25,0-2 5,3 4-23,0 15 0,3 6 14,1 8-10,-1 3 16,0 1-17,-3 2 7,3 0 4,-3-3-14,-3-2 0,0-1-2,0-3-27,0-1-40,0-5-31,0 1-41,0-1-27</inkml:trace>
  <inkml:trace contextRef="#ctx0" brushRef="#br0" timeOffset="78912.4214">586 1485 122,'0'0'135,"0"0"-46,0 0-34,0 0 13,0 0-68,0 0-10,14 14-13,5 15-15,8 8 38,1 0 52,6 1-44,1-5 13,-1-2-17,2 0-4,-1-3 0,-2 1 5,-3-1-6,0-1 1,-6-2 0,4-7 1,-5-5-1,-4-2 0,-4-6-1,-4 0 9,-3-3-9,-3-2 2,-2 0 3,-3 0 32,3 0-35,-2-14 60,1-7-33,-1-5-25,-1-3 36,0-6-28,0-3 10,0-1-2,0 1-7,-7 1-12,-4 0 0,-2 4 0,4 6-14,0 8 14,0 7-24,6 6 11,2 6-64,1 0-69,-2 1-282</inkml:trace>
  <inkml:trace contextRef="#ctx0" brushRef="#br0" timeOffset="80115.5945">1378 1656 26,'0'0'144,"0"0"-79,0 0 1,0 0 11,0 0-68,0 0 24,-34-24-24,22 24 3,3 0 8,-6 3-18,0 12 2,-1 5-8,2 1 6,5 3-6,3 0-1,4-1-4,2-1 2,0-2 7,0-2 0,10-3-6,2-2 6,4-4 0,1-1 0,-1-5 3,-4-1 8,4-2-10,-4 0 2,3 0 4,0-7 0,3-6-7,-6-3 0,0-1-6,-5-1-5,-2 1 15,-5 2-4,0 0 0,0 2 10,0 0-10,0 3 3,0 4 0,0 0 43,-3 0-46,1 1 9,1 2-9,1 0-2,0 2 1,0-1-12,0 1-8,10-1 14,4 2-3,2 0 10,-1 0-3,3 0 1,1 0-3,-5 6 4,-2 6-10,-2 2-1,-2 2 3,-2 4 9,-5 1 0,1-3-3,-1-2-2,2-2 5,1-3 0,-1-5 4,0-2 2,-1-2-6,1-2 0,0 0 19,3 0-19,6 0 13,3-17 2,4-4 15,1-3-28,-4 2-2,5 4 0,-6 2 3,-6 8-3,-2 3 0,-4 3 0,-3 2-10,0 0 10,0 0-13,0 8-13,3 7 9,8 3 15,-1-2 2,2 0 0,0-4 5,3-3 6,-5-3-11,1-3 0,-1-1 11,1-2-5,5 0 0,-1-5 4,1-12 14,-2-4-18,-5-3-6,-2-2 0,-4 4 5,-3-1-5,0 4 5,0 4 3,0 5 48,0 6-41,0 1 24,-3 3-39,3-1 21,0 1-34,0 0 13,0 0-24,0 0 19,0 0-56,15 0 61,4-2 0,1 1-26,5-1 22,2-1-112,-3 1-98</inkml:trace>
  <inkml:trace contextRef="#ctx0" brushRef="#br0" timeOffset="80329.6589">2260 1784 222,'0'0'64,"0"0"-48,0 0-3,0 0-4,0 0-3,0 0 19,10 29-20,-10-19 7,0 4 8,-16 4-20,-2 2 0,-9 2-195</inkml:trace>
  <inkml:trace contextRef="#ctx0" brushRef="#br0" timeOffset="81782.2769">3093 1305 257,'0'0'58,"0"0"-13,0 0-8,0 0-37,0 0-14,0 0 5,0 46 9,0-4 43,0 4 26,-5 3-56,-7-1 29,1-1-42,0-4 11,0-4-5,5-3-6,-4-2 0,5-3 0,-1-2-2,3-5 0,3-5-38,-1-5-50,1-5 15,0-6-46,0-3 6</inkml:trace>
  <inkml:trace contextRef="#ctx0" brushRef="#br0" timeOffset="82120.8662">3116 1297 109,'0'0'116,"0"0"-7,0 0-13,0 0-18,0 0-78,0 0-16,21 67 16,-9-21 53,1 0 5,1-3-39,1-3-5,0-4-9,-2-2 3,1-2-8,-2-3 0,-1 0 0,0-6-4,-2-4 8,0-4-4,-2-4 0,1-3-52,-2-5-10,4-3-59,-7 0-54</inkml:trace>
  <inkml:trace contextRef="#ctx0" brushRef="#br0" timeOffset="82321.4036">3055 1644 275,'0'0'58,"0"0"-49,0 0-9,0 0 5,0 0-7,93-50 2,-65 47 0,-4 2-11,-5 1-60,-5 0-161</inkml:trace>
  <inkml:trace contextRef="#ctx0" brushRef="#br0" timeOffset="82769.3559">3464 1420 22,'0'0'72,"0"0"-7,0 0 12,-12 101 7,12-76-52,0 1 18,0-1-29,0-2 8,0 3 5,0-2-27,0 1 2,0 0 27,3-3-36,-3-2 16,3-2-16,-3-2 0,3-1 5,-3-4-5,0-5-4,0-3-35,0-3-62,3 0-20,0-15-69</inkml:trace>
  <inkml:trace contextRef="#ctx0" brushRef="#br0" timeOffset="83201.7107">3468 1483 118,'0'0'50,"0"0"51,0 0-5,0 0-59,0 0 20,0 0-23,12-52-13,-6 52 3,9 1-24,6 17 0,6 6 9,6 8-7,-3-1 11,-2 2-13,-3 1 5,-4-3 8,2-2-11,-4-2 1,2-5 6,-3 0-3,0-4-6,-6-4 0,-1-4 4,-6-4 0,-2-4 1,0-2-4,-3 0 33,3-4 10,0-15 42,5-7-86,-1-3 7,-3-1-4,-2 0 0,1-3-3,-3 2 0,0-1 1,0 2-5,0 1-16,0 4-26,0 7 17,0 4-33,0 8-38,0 5-117</inkml:trace>
  <inkml:trace contextRef="#ctx0" brushRef="#br0" timeOffset="84141.615">4993 1390 1,'0'0'299,"0"0"-146,0 0-60,0 0-46,0 0-47,0 0-34,0 18 34,2 10 0,2 9 2,1-1 19,-1 3-7,0 0-13,1-1-1,-2-1 0,3-4 5,-3-1-5,-1-3 0,-1-4 0,-1-4 5,0-1-10,0-6-7,0-6-42,0-3-28,0-5-114,0 0-34</inkml:trace>
  <inkml:trace contextRef="#ctx0" brushRef="#br0" timeOffset="84890.368">5008 1358 125,'0'0'150,"0"0"-63,0 0 1,0 0-88,0 0 29,0 0-26,78-72 13,-50 62 11,0-3-20,-2 6-5,-1 1 5,-2 4-6,-1 2-2,-3 0-5,-2 9-103,-7 8-38,-7 3-62</inkml:trace>
  <inkml:trace contextRef="#ctx0" brushRef="#br0" timeOffset="85128.5034">5090 1546 188,'0'0'97,"0"0"-36,0 0-45,0 0 7,0 0-7,0 0 13,76-18-1,-51 12-25,-5 3-6,-1 3 3,-5 0-76,-8 0-74</inkml:trace>
  <inkml:trace contextRef="#ctx0" brushRef="#br0" timeOffset="85360.2992">5059 1806 38,'0'0'142,"0"0"-70,0 0 2,101-11-35,-64 1-9,-2 2 24,-4 0-44,-6 3-8,-5 4 2,-4 1-4,-4 0-4,-3 0-87,-6 11-71,0 0-30</inkml:trace>
  <inkml:trace contextRef="#ctx0" brushRef="#br0" timeOffset="92935.3885">8896 1558 264,'0'0'107,"0"0"36,0 0-49,0 0-72,0 0 8,0 0-30,0-4-9,-3 5-1,-2 14 14,-2 5-4,1 1 0,3 0 11,3 2-12,0-1 1,0-2 0,0-2-5,11-2 5,2-4 0,2-4 0,1-2 10,1-4-15,4-2 5,1 0 0,2-3-19,-5-10 7,-4 3-9,-7-1 21,-7-1-4,-1-1 4,0-2 0,-9-2 0,-10 1 4,-5 0 2,0 2-6,0 0 0,0 3 14,4 4-14,4 1 1,6 1 4,6 4 30,2-1-27,2 2 0,0-1-8,0 1-2,0-2-7,5 1 9,8-2 0,2 2 1,0-2 2,-2-2-3,4 0 0,1-1 5,1 0-9,6-3 4,-5-3 0,2-1 5,-3-7-4,-5-4-1,-1-5 0,-4-4 12,-1-5-12,-2-1 0,-2 0 3,2 1-4,-4 4 6,1 6-5,-2 5 0,1 5 5,-1 6-3,-1 7 1,0 2 11,0 3-3,0 0-11,0 17-5,0 21-17,3 14 22,0 13 2,-1 4-2,-2 3 8,0-2 9,0 0-2,1-2-8,1-2 2,2-1 2,0-6 10,1-3-20,1-2-1,0-5 4,2 1 3,2-5-11,-3-6 4,-1-7 0,-1-11-2,-5-9 2,0-6 0,0-6 0,0 0 6,0-1-6,0-19 0,0-4-33,0-6 30,-3-3-36,-9-1 30,-6 2-8,0-1-12,-3 2 20,6 4-3,5 2 12,2 5-1,5 2 1,3 0 0,0 0 0,21-1-7,12 0 1,4 4-2,7 1-14,2 6 21,-4 3-26,-5 4 4,-4 1-8,-5 0-100,-7 0-64</inkml:trace>
  <inkml:trace contextRef="#ctx0" brushRef="#br0" timeOffset="159085.8268">2761 2894 139,'0'0'104,"0"0"-16,0 0 21,0 0-55,0 0 12,0 0-22,0 0-28,0 0 19,-3-4-35,3 3 0,18-5 0,12-1-4,12-4 4,13 0 0,9-1 0,2-2-1,4 3 1,-6 0 0,-12 2-5,-4 1-47,-9 5 12,-9 2-70,-11 1-62,-13 0-56</inkml:trace>
  <inkml:trace contextRef="#ctx0" brushRef="#br0" timeOffset="159402.4425">3000 2865 192,'0'0'142,"0"0"-26,0 0 9,0 0-111,0 0-14,0 0 0,-1 19-22,1 9 22,7 3 16,-3 2-4,2 1 9,-1-3-17,1 1-4,0-2 0,-2 1 8,-1 1-15,0 1 7,2 0-3,-1-1-7,4-4-96,3-5-50,3-8-99</inkml:trace>
  <inkml:trace contextRef="#ctx0" brushRef="#br0" timeOffset="159756.6542">3461 2880 264,'0'0'146,"0"0"-65,0 0-20,0 0-61,0 0-3,0 0 3,0 87 2,0-52 51,0-1-42,0 1-1,0-2 3,0-1-2,3 1-11,0-3 0,1 0 2,-1-5-8,2-2 6,-2-6-23,1-7-9,1-4-150,2-6-98</inkml:trace>
  <inkml:trace contextRef="#ctx0" brushRef="#br0" timeOffset="160026.2262">3504 2832 38,'0'0'321,"0"0"-245,0 0-16,0 0-43,0 0 10,0 0-24,33-79-3,-6 69 0,4-1 0,-3 4-6,1 3 6,-5 2 0,0 2-1,-2 0 0,-5 0-21,-4 7-76,-7 7-84,-6 3-37</inkml:trace>
  <inkml:trace contextRef="#ctx0" brushRef="#br0" timeOffset="160242.485">3504 3032 286,'0'0'38,"0"0"-11,0 0 7,0 0-16,81-19 44,-51 9-36,-2 3-24,-1 1 13,-3 4-14,-4 2-2,-6 0-16,-8 11-153,-6 8-56</inkml:trace>
  <inkml:trace contextRef="#ctx0" brushRef="#br0" timeOffset="160443.0267">3558 3267 70,'0'0'118,"0"0"-68,0 0-45,0 0 0,0 0 16,0 0 31,43 7 12,-18-7-25,4-3-7,-1-6-27,-1-2 3,3 4-16,-3-1-4,-3 4-120,-4 3-96</inkml:trace>
  <inkml:trace contextRef="#ctx0" brushRef="#br0" timeOffset="160928.7341">4035 2830 213,'0'0'178,"0"0"-50,0 0-58,0 0-67,0 0-3,0 0-12,5 51 12,-4-17 38,1-1-29,1-3 14,0-2-23,4 0 3,-4-3-1,0 1 0,0-1-2,0-1 0,0 0 3,0-1-18,0-3 15,0-6-41,0-1 13,0-8-129,0-3-37</inkml:trace>
  <inkml:trace contextRef="#ctx0" brushRef="#br0" timeOffset="161392.3243">4053 2844 266,'0'0'93,"0"0"-28,0 0 13,-4-87-52,17 72-23,4 1 17,2 5-13,11 7-9,0 2 2,1 4-7,0 15-4,-4 7 11,-10 5 0,-9 4-12,-8 2 12,-17 4-10,-21 1 5,-9-4-28,3-7-5,7-8-43,10-11 35,11-6 37,11-6 18,4 0 42,1 0-1,0 0-32,0-2 3,9-1-21,7 2 0,6 1-8,4 0 13,-2 0-5,13 7 0,-3 3 0,4 0 11,2 2-11,-7 2 1,1 1-1,-7 0-2,-6 0 0,-6 1-1,0 1-19,-6-2-30,-2-2-58,0-5-150</inkml:trace>
  <inkml:trace contextRef="#ctx0" brushRef="#br0" timeOffset="161746.5173">4598 2876 12,'0'0'532,"0"0"-528,0 0 43,0 0-47,0 0 12,0 0-20,-5-14 8,5 38-3,8 8-11,-1 5 28,1 0-4,-4-8-10,1-1 2,1-6 1,1-2 0,-1-4-3,-3-2 0,3-4-4,0-2-7,-1-4-30,0-4-74,3 0-52,-1-3-42</inkml:trace>
  <inkml:trace contextRef="#ctx0" brushRef="#br0" timeOffset="162232.1603">4695 2865 101,'0'0'121,"0"0"-20,4-89-5,5 70-59,0 4-19,0 4 8,1 8-19,-2 3-14,7 0 0,1 4-24,5 17 31,4 7 0,-5 5 8,-2 3 2,-6-3-1,-6 0-10,-3-6 1,1-3 0,-4-4 4,3-5 5,-3-3-9,0-3 1,3-6 6,-3-1-7,2-2 4,-2 0-3,4-10 38,2-14-39,2-10-2,2-3-1,2 1-29,-3 5 29,3 5 2,-3 6 1,0 7 4,-5 7 7,2 4-11,3 2 0,3 0-9,6 10 2,0 8 4,-3 6 3,-3 1-22,-2 4 24,-4-2-2,-1 2 0,-2-1 14,-2-4-9,-1 1-5,0-4 0,0-2-5,0 1-8,0-9-108,0-3-138</inkml:trace>
  <inkml:trace contextRef="#ctx0" brushRef="#br0" timeOffset="162780.3951">5338 2809 258,'0'0'205,"0"0"-133,0 0-35,0 0-37,0 0 14,0 0-14,0 101 37,0-71-32,-2 0 44,1-3-49,1-1 3,0-5-1,0-2 5,0 1-10,0-4 3,0-2 0,0-3-17,1-5 17,4-2-31,-1-4-17,2 0-49,2-3-8,-4-13-196</inkml:trace>
  <inkml:trace contextRef="#ctx0" brushRef="#br0" timeOffset="163034.3212">5330 2766 364,'0'0'49,"0"0"-49,0 0 0,0 0-3,54-86 20,-39 77-17,1 3 10,-2 1-6,7 2 15,-2 1-18,2 1-1,3-1 0,0 2-1,-1 0 0,-6 0-43,-2 2-45,-6 9-31,-9 2-44</inkml:trace>
  <inkml:trace contextRef="#ctx0" brushRef="#br0" timeOffset="163266.1464">5375 2883 92,'0'0'65,"0"0"20,0 0-47,0 0 18,0 0-18,0 0-22,72 0 18,-56 0-32,2 0 1,3 0-3,-5 4-12,-4 6-88,-1 1-117</inkml:trace>
  <inkml:trace contextRef="#ctx0" brushRef="#br0" timeOffset="163466.6932">5387 3155 149,'0'0'159,"0"0"-63,0 0-30,0 0-51,0 0-2,0 0 1,55-12 33,-22 3-44,1 2 2,-1-1-5,-3 5-18,-3 0-11,-5 2-121,1 1-38</inkml:trace>
  <inkml:trace contextRef="#ctx0" brushRef="#br0" timeOffset="164083.7533">5733 2774 429,'0'0'77,"0"0"-1,0 0-38,0 0-29,0 0 12,0 0-21,-4 2-1,7 24-20,3 9 29,-2 0-8,0 3 0,-2 0 7,-2-4 5,1-2-11,1-5-1,1-6 0,0-3-18,3-3-26,-6-4-75,3-5-144</inkml:trace>
  <inkml:trace contextRef="#ctx0" brushRef="#br0" timeOffset="164484.9821">5609 2757 288,'0'0'6,"0"0"-12,0 0 6,0 0 0,90-68 24,-62 68-8,5 0 5,1 16 19,4 10-37,-4 3 9,-4 2-12,0 2 10,-8 2 2,-3 0-3,-5-1 10,-4-1 5,1-2-17,-5-5 15,-2-2-21,-4-3 12,0-3 11,0-3-17,-1-2 4,-11-1 35,-6-2-40,-3 1 21,-3-4-21,-4-1 6,-2-3-22,0-3 10,5 0-77,-1 0-56,5-3-125</inkml:trace>
  <inkml:trace contextRef="#ctx0" brushRef="#br0" timeOffset="166543.9801">7806 2889 159,'0'0'104,"0"0"-12,0 0-5,0 0-15,0 0-42,-25-84-18,14 73 7,0 5-6,2 2-8,-4 2 16,1 2-21,-4 0 0,-4 12-3,-4 12 10,0 5-8,4 1 1,3 0 0,5 0-7,3-6 7,5-2 0,4-3-1,0-6-9,0-2 8,0-5-5,10-2 7,5-2 0,2-2 7,5 0-7,3-12 11,2-11-4,0-1-9,-6 0 2,-3 5 0,-8 6 3,-4 6 1,-6 3-4,0 4 36,0 0-30,0 0 3,0 0-9,0 0-25,0 0 22,0 10-12,0 7 15,3-1 0,3-1 4,-3-2-6,6 1 2,-3-3 0,4-4-2,-1-2 2,2-1 0,5-4 2,-1 0 9,3 0-13,3 0 2,-6-4 0,-2-3-1,-1-1 1,-4-1 0,-2-2 4,-1-2 9,0-5-13,-2-3 0,0-5 0,0-1 1,0 0-1,3 6 0,-3 6-1,-3 5 10,0 8-9,0 2 7,0 0-4,2 0-6,5 0-10,2 13 13,6 6-15,6-2 23,-2 1-9,5-1 1,-5-2 0,1-1-4,-5-1 8,-4 0-4,-3 1 0,-5 0 3,-3 1-10,0 1 7,-6-1 0,-13 1-11,-5 0-7,0-4-70,-3-3-115</inkml:trace>
  <inkml:trace contextRef="#ctx0" brushRef="#br0" timeOffset="167725.0804">10009 2567 191,'0'0'133,"0"0"-133,0 0 18,0 0-18,0 104 32,0-62-21,0-2 72,0-4-42,0-1-1,0-1-12,0-5-12,3 2-14,0-5-2,0 0 4,-1-2-1,3-1-2,0-5-1,-1-4 0,1-1-9,-1-4-20,2 0-67,-1-4-87,4-5-53</inkml:trace>
  <inkml:trace contextRef="#ctx0" brushRef="#br0" timeOffset="168364.4568">9981 2683 60,'0'0'65,"0"0"8,0 0-5,0-77 4,3 59 12,6 0-30,1 0-15,7 1-27,0 3-4,4 6 4,-1 2-11,2 6-1,3 0 0,-1 10-6,-1 12 4,-1 8-2,-3 2 4,-5 0-10,-8 1 11,-6-1-1,0-4 0,-6-1-9,-19-1 9,-5-3 4,-5-2 2,1-5-3,3-4 0,5-5 2,10-6-3,6-1 13,5 0-11,5-3-4,0-8 6,0 1 0,12-1-6,9 5 0,7 2-2,7 4-5,3 0 5,4 0-1,0 10 3,1 5 1,-6 2 1,-7 1-2,-5 0 7,-6 0 6,-8-2-13,-6 1 0,-5 1 7,0 3 2,-16 0 0,-11 0 21,-6-1-9,2-5-12,-4-3-9,2-7 0,-1-5-1,1 0-11,2-2-10,-2-12-21,6-1-32,3-1-81,9 2-20</inkml:trace>
  <inkml:trace contextRef="#ctx0" brushRef="#br0" timeOffset="168928.291">10616 2598 287,'0'0'69,"0"0"-61,0 0 0,0 0-8,0 0 0,0 0 24,25 68 27,-17-36 67,-2-2-96,0-1 2,0-4-11,-3-1 7,0-2 1,-2-2 8,-1-3-26,0 1 14,0-1-2,0 2-15,-4-2 0,-2 1 18,-3 0-20,6-2 2,-3-2 0,3-2 1,-1-3 3,1-4-4,3 1 0,0-5-20,0 0 16,0-1-50,0 0-36,0 0-60,0-10-151</inkml:trace>
  <inkml:trace contextRef="#ctx0" brushRef="#br0" timeOffset="169244.7256">10661 2571 76,'0'0'48,"0"0"-27,0 0-15,0 0 28,51-81-7,-35 69-15,5 3 44,0 1-11,0 3-14,3 5-11,4 0-14,0 0-9,4 0 3,-1 1 0,-3 8-15,-2-1-21,-5 0-35,-5-1 45,-1 0-63,-5 0-42</inkml:trace>
  <inkml:trace contextRef="#ctx0" brushRef="#br0" timeOffset="169467.4313">10715 2778 3,'0'0'108,"0"0"-14,0 0-17,0 0-58,0 0 40,0 0 9,80-8-5,-49-1-59,-5 5 10,-4 0-15,-4 4 1,-7 0-34,-8 8-108,-3 10-136</inkml:trace>
  <inkml:trace contextRef="#ctx0" brushRef="#br0" timeOffset="169683.5994">10712 2999 87,'0'0'61,"0"0"29,0 0 4,0 0-66,0 0 7,0 0-29,26 0 34,1-6 37,3-2-53,6 2-14,1-1-8,4 2 4,2 0-12,-3 3-17,-1 0-78,-5 2-88</inkml:trace>
  <inkml:trace contextRef="#ctx0" brushRef="#br0" timeOffset="170185.0055">11270 2579 305,'0'0'54,"0"0"20,0 0-9,0 0-49,0 0-4,0 0-12,13 24 0,-6 10 28,-4 12-19,-3 2 41,0-1-39,-3 1-4,-7-3 8,3-4 10,1-5-16,3-8-9,3-7 13,0-4-16,0-5 3,1-2 0,10-4 4,6-3 3,9-3-7,7 0 0,4-1 20,6-9-22,-4-1 2,0 2-19,-9 3 13,-5 0-60,-5 1-33,-7 1-128</inkml:trace>
  <inkml:trace contextRef="#ctx0" brushRef="#br0" timeOffset="170655.0789">11783 2663 392,'0'0'0,"0"0"16,0 0 29,0 0-23,0-78 32,0 78 30,0 0-61,0 0-16,0 16-7,0 17 0,0 11 2,0 6 13,0-4 2,0 0-17,-2-7 11,0-3-5,2-3-6,0-3 0,0-5 1,0-2 6,0-5-7,5-3 0,4-1 0,2-4-2,8-2 3,2-5-1,6-3 11,12 0 3,9-4-28,4-10 13,-2-1-61,-5 3 28,-9 1-41,-8 6-36,-7-2-26,-6 3-121</inkml:trace>
  <inkml:trace contextRef="#ctx0" brushRef="#br0" timeOffset="171788.9424">13496 2558 10,'0'0'311,"0"0"-248,0 0 14,0 0 9,0 0-39,0 0-28,-17-61 42,1 53-55,-5 0 6,0 2-12,-1 5 4,-4 1-11,3 0 7,-5 4 0,2 10-2,0 1 2,7 1 0,5 4 0,5 3-18,2 1 9,6 2 2,1 2 7,1 1-17,22-1 16,6-1 1,9-3-8,3 0 6,4-1-6,-1 1 8,-3-2 0,-8-1 3,-6-1-1,-11-1-2,-5-1 0,-8-1-4,-3-2-1,-2 0 5,-20 0 0,-3-4 36,-4-4-29,-5 0-1,1-4-3,-1-3 25,-2 0-31,-3 0 3,3-3-11,1-7 5,3 2-52,7-3-10,7 2-57,8-2-123</inkml:trace>
  <inkml:trace contextRef="#ctx0" brushRef="#br0" timeOffset="172305.9132">13681 2606 166,'0'0'116,"0"0"-3,0 0-68,0 0-18,0 0-27,0 0 13,79-15-4,-30 3-5,8-1 11,5-3-2,0 1-5,-7 1-9,-8 4 1,-12 2-8,-10 5 1,-10 3-38,-6 0-66,-7 0 12,-2 2-154</inkml:trace>
  <inkml:trace contextRef="#ctx0" brushRef="#br0" timeOffset="172606.7192">14012 2543 168,'0'0'134,"0"0"-26,0 0 17,0 0-112,0 0-13,0 0-21,-5 40 21,5-8 1,0 3 9,3-1-1,0-1-9,0 0 4,0 1 24,-1-3-27,1-1 2,-3-1 2,0-1 3,0-2-9,0-2 1,0-1-34,0-5 12,0-5-82,6-5-43,1-8-90</inkml:trace>
  <inkml:trace contextRef="#ctx0" brushRef="#br0" timeOffset="173023.4218">14467 2564 381,'0'0'100,"0"0"-4,0 0-65,0 0-19,0 0-24,0 0 0,0 37 12,-9-4 20,0 4-14,0 0 10,-2 0-16,0-1 13,-1-2-9,-2 1-2,1-5-2,-2-5 0,3-2 7,4-5-15,2-4-2,5-5-35,1-5-4,0-4-111,0 0-16,6-8 2</inkml:trace>
  <inkml:trace contextRef="#ctx0" brushRef="#br0" timeOffset="173324.2595">14519 2461 390,'0'0'64,"0"0"20,0 0-78,0 0 6,0 0-24,0 0 17,52 59-5,-32-15 26,-2 5-20,-4 1 27,-1-2-33,-6-2 0,2-7 27,-3-5-22,-2-4-5,-1-3 0,-1-4 13,-1-5-17,-1-5 4,2-3 0,-2-6-9,3-4-37,1 0-68,-4-6-12</inkml:trace>
  <inkml:trace contextRef="#ctx0" brushRef="#br0" timeOffset="173524.811">14455 2782 482,'0'0'50,"0"0"-43,0 0 13,0 0-20,0 0 0,0 0-5,94-22 7,-58 17-4,-4 2-32,1-2-66,0 0-56</inkml:trace>
  <inkml:trace contextRef="#ctx0" brushRef="#br0" timeOffset="173910.264">14828 2566 176,'0'0'211,"0"0"-201,0 0-4,0 0 13,0 0-12,87-22 1,-47 13 58,5 0-57,4 0 3,2 0-12,2 0 4,-2 2-7,-8 1 3,-5 2-33,-10 4-44,-6 0-40,-11 0-9</inkml:trace>
  <inkml:trace contextRef="#ctx0" brushRef="#br0" timeOffset="174211.0842">15110 2549 283,'0'0'121,"0"0"-83,0 0-24,0 0-14,0 0-37,0 0 37,-2 88 22,7-50-4,-1-2 19,-2 0-26,1 1 36,-3-6-24,1 1-12,-1-5-12,0-1 1,0-5 0,0-3-14,0-5 6,6-1-72,1-3-79,3-6-98</inkml:trace>
  <inkml:trace contextRef="#ctx0" brushRef="#br0" timeOffset="174612.1599">15501 2588 330,'0'0'25,"0"0"61,0 0-3,0 0-75,0 0-8,0 0-5,-3 42 5,3-10 47,0 2-36,0-1 21,0 1-27,0-1 3,-2-3-6,2-2 4,0-1-6,0-3 0,0-4 6,0-4-9,0-2 3,0-7-25,0-2 15,0-5-118,0 0-70,5-6-76</inkml:trace>
  <inkml:trace contextRef="#ctx0" brushRef="#br0" timeOffset="174897.2441">15510 2544 333,'0'0'7,"0"0"0,0 0-1,0 0-6,0 0 21,82-72-12,-52 60 36,1 3-45,-1 3 4,-2 3 0,-4 3-3,-2 0-1,-2 0 0,-2 0-28,-5 8 25,-3 2-79,-7 5-41,-3 2 22</inkml:trace>
  <inkml:trace contextRef="#ctx0" brushRef="#br0" timeOffset="175118.2105">15531 2713 193,'0'0'40,"0"0"9,0 0-4,0 0-44,0 0 33,98-9-22,-68 6-9,-3 1 2,-3 2 0,-2 0-7,-4 0 2,-2 5-38,-5 5-51,-6 2-91</inkml:trace>
  <inkml:trace contextRef="#ctx0" brushRef="#br0" timeOffset="175367.161">15556 2969 25,'0'0'48,"0"0"-3,0 0 75,0 0-27,0 0 0,87 6-12,-55-6-58,3 0 18,2 0-28,-1-3-6,1-4 0,-6 4-1,-5 1-7,-8 2 1,-4 0-36,-4 0-11,-7 0-103,-3 0-130</inkml:trace>
  <inkml:trace contextRef="#ctx0" brushRef="#br0" timeOffset="224197.7493">16608 2900 185,'0'0'140,"0"0"-83,0 0 19,0 0-31,0 0 6,0 0-36,0 0 20,0 0-14,0 0-12,0 0-12,0 0 3,0 0 0,0 0-9,0 0 9,0 0-13,0 0-30,0 0-129,0 0-36,0 2 22</inkml:trace>
  <inkml:trace contextRef="#ctx0" brushRef="#br0" timeOffset="231463.0142">4322 5320 261,'0'0'7,"0"0"-7,0 0 6,0 0 7,0 0 13,0 0-16,-11 75 19,-14-49-29,0-1-32,-2-1-206</inkml:trace>
  <inkml:trace contextRef="#ctx0" brushRef="#br0" timeOffset="243193.2761">13085 4635 529,'0'0'45,"0"0"-44,0 0 40,0 0-39,0 0-2,0 0 0,-13-27-24,13 27-26,0 0-144</inkml:trace>
  <inkml:trace contextRef="#ctx0" brushRef="#br0" timeOffset="243863.4378">13079 5043 63,'0'0'31,"0"0"35,0 0 4,0 0-50,0 0-12,0 0-6,2 15-2,-2 0 45,0 0-41,0 1 14,0 1-18,0 0 17,0-1-41,0 1 17,0 1-88,0-3-32</inkml:trace>
  <inkml:trace contextRef="#ctx0" brushRef="#br0" timeOffset="271047.0761">16836 4962 29,'0'0'75,"0"0"-51,0 0 2,0 0 2,0 0-18,0 0 16,0 0-19,0 0 13,1 0 9,-1 0-27,0 0 11,0 0-4,0 0-6,0 0 8,0 0-11,0 0-18,-4 0-8,-5 0-69,0 3 22,-3 2-21</inkml:trace>
  <inkml:trace contextRef="#ctx0" brushRef="#br0" timeOffset="273769.6909">12757 6366 30,'0'0'107,"0"0"-20,0 0 16,0 0-48,0 0 11,0 0 32,0-47-43,0 47-11,0 0-33,0 3-11,2 21-7,5 9 7,0 10 0,-2 1 39,1-1-38,-1-4 3,-2-1-4,0-2 4,-1-1-4,1-1 0,-3-1 0,0-2-17,0-2 4,0-1-39,0-6-24,0-7-143,0-10-63</inkml:trace>
  <inkml:trace contextRef="#ctx0" brushRef="#br0" timeOffset="274402.6176">12775 6333 110,'0'0'95,"0"0"-32,0 0-4,0 0-4,33-78-14,-23 68-30,4 3 15,1 1 5,7 3-21,8 3 10,3 0-15,3 3-5,-4 15 0,-3 6-4,-9 3 4,-9 4-2,-8 0 2,-3 0-9,-12 1 17,-16-2-8,-7-6 10,1-2 8,3-6-18,5-6 0,7-4 5,10-4 9,4-2-7,2 0 5,3-9-12,0-2-5,6-2-6,13 5 8,9 2 3,5 5-7,4 1 9,3 3-2,1 13 0,-1 5-8,-6 3 0,-10 2 8,-6 0 0,-12-2-16,-6 0 13,-3 0 3,-19 0-5,-8 0 25,-6-2-8,2-2-12,-1-3 0,4-5 21,4-6-15,0-6-6,2 0 0,1 0-45,-2-12 44,6-1-71,3-1-24,4 0 24,10 2-146</inkml:trace>
  <inkml:trace contextRef="#ctx0" brushRef="#br0" timeOffset="274872.8698">13385 6361 261,'0'0'72,"0"0"-39,0 0-24,0 0 11,0 0-8,0 0 55,8 105 32,-5-66-95,-2 0 16,1-3-20,-1-2 16,-1-2-7,0 0-7,2-3 1,-1-1 2,2-3 2,0-1-10,3-4 3,0-7-48,0-4-4,0-9-121,-1 0-130</inkml:trace>
  <inkml:trace contextRef="#ctx0" brushRef="#br0" timeOffset="275126.794">13390 6346 304,'0'0'23,"0"0"-11,0 0 7,85-81 30,-51 68-41,5-1 5,3 3 11,-1 5-18,-3 5-8,-7 1 2,-7 0-2,-6 6-15,-6 9 3,-8 7-62,-4 4-49,-1 1-75</inkml:trace>
  <inkml:trace contextRef="#ctx0" brushRef="#br0" timeOffset="275358.6198">13439 6552 233,'0'0'106,"0"0"-60,0 0 11,0 0-12,0 0-44,0 0 2,118-42 11,-82 34-8,-2 1-9,-7 7 3,-3 0-19,-10 3 2,-8 17-132,-6 4-64</inkml:trace>
  <inkml:trace contextRef="#ctx0" brushRef="#br0" timeOffset="275559.0531">13461 6833 110,'0'0'96,"0"0"-48,0 0 32,0 0-31,0 0 17,0 0-19,75-25-11,-41 15-36,2 1 8,3 1-3,0 1-3,-1 2-4,1 4-27,-4 1-115,-6 0-41</inkml:trace>
  <inkml:trace contextRef="#ctx0" brushRef="#br0" timeOffset="276028.9316">14034 6304 299,'0'0'52,"0"0"14,0 0-47,0 0-14,0 0-5,0 0 0,14 88 37,-14-41 1,0 3-5,-3 3 6,-11-2-31,-1-4 11,2-5 38,1-7-47,8-6-6,2-2-4,2-2 6,0-4-4,0-3-2,5-4 0,9-6 1,4-6 12,8-2-13,5 0 0,5-18 1,8-2 0,1-1-1,1-1-37,-4 7-12,-4 5-109,-11 1-108</inkml:trace>
  <inkml:trace contextRef="#ctx0" brushRef="#br0" timeOffset="276561.5825">14711 6316 305,'0'0'97,"0"0"22,0 0-66,0 0 2,0 0-55,0 0 1,0-4-11,2 26-3,4 10 13,0 4 16,-3 6-3,-1 1-10,-2-3 3,0-1-3,0-4 21,0-4-21,0-2-3,0-2 0,0 0 21,1-4-21,9-5 0,2-3 1,5-6 4,4-5 4,12-4-9,11-3 11,6-16 1,5-4-13,-3 1 1,-9 5-16,-8 6 8,-9 4-45,-8 6-29,-6 1-69,-7 0-177</inkml:trace>
  <inkml:trace contextRef="#ctx0" brushRef="#br0" timeOffset="279199.6691">16591 6214 173,'0'0'139,"0"0"-93,0 0 23,0 0 6,0 0-50,0 0-4,-46-56 24,30 47-43,-4 0 10,4 3-1,-3 3-11,-1 3 3,2 0 3,0 0-6,0 8 0,1 2 1,0 5-7,2 3 6,3 8 0,2 4-14,8 5 14,2-1 0,10 2-1,15-1-2,5 0 3,2-2 0,0-3 0,-2-3-8,-2-3 15,-3-3-7,-4-1 0,-4-4 8,-7 1-8,-6-4 0,-4 1 0,0 0 28,0 1-21,-19-2 5,-6 2 4,-7-1-5,-5-7-11,-2-1 0,0-6 3,2 0-16,4 0-23,7-13-15,6-3-58,7 3-100,8 0 19</inkml:trace>
  <inkml:trace contextRef="#ctx0" brushRef="#br0" timeOffset="279685.453">16779 6195 66,'0'0'190,"0"0"-186,0 0 9,0 0-5,91-13-8,-44 4 57,6-1-14,1 1 25,0 0-36,-6 0-24,-6 2 5,-6 3-8,-7 1-10,-10 3 5,-4 0-112,-9 0 27,-6 2-166</inkml:trace>
  <inkml:trace contextRef="#ctx0" brushRef="#br0" timeOffset="279965.5646">17032 6172 244,'0'0'77,"0"0"35,0 0-112,0 0-4,0 0 4,0 0 19,-5 104 64,5-71-62,0 1-8,0-1-1,0-1 8,0-2-20,0-2 0,0-5 10,0 1-11,0-3 1,0-3 0,2-2 0,1-6-38,3-5-95,1-5-110</inkml:trace>
  <inkml:trace contextRef="#ctx0" brushRef="#br0" timeOffset="280687.7917">17527 6137 56,'0'0'155,"0"0"-135,0 0 24,0 0-40,0 0 72,-3 86 39,-5-51-64,2-1 5,-1 1-38,1-4-10,2 1 24,-1-5-29,0 0 1,1-3-1,-2 0 8,0-3-11,0-1 0,2-4 1,-1-3-3,2-3 2,3-4-10,0-4 3,0-2-103,2-8 8,13-15 41,5-7-73,0-2 1,-4-2 35,-3 1 98,-5 0 0,-2 1 25,-1 1 66,1-1-13,-2 0-18,3 4 26,3-1 1,-1 3 2,1 1-19,6 4-70,1 3 4,-1 6-4,0 8 0,-3 4-7,-1 0 7,1 13 0,-3 14 13,2 8-7,-4 6 10,-5-1-10,-2 2-2,1-1 37,-2-2-31,0-3 15,1-4 9,1-2-23,-1-5-8,2 1-3,0-3 2,2-2-2,0-5 3,-2-4-3,1-4 0,-4-4-50,0-4-20,0 0-65,0-3-93</inkml:trace>
  <inkml:trace contextRef="#ctx0" brushRef="#br0" timeOffset="280888.3336">17606 6404 282,'0'0'75,"0"0"-55,0 0-16,0 0-4,82-50 0,-55 42 2,-3 2-3,-2 3 1,-2 3-5,-1 0-6,-4 0-87,-3 0-170</inkml:trace>
  <inkml:trace contextRef="#ctx0" brushRef="#br0" timeOffset="372261.9485">5484 1778 117,'0'0'96,"0"0"-16,0 0 10,0 0-49,0 0-15,0 0 6,0 0-26,-3 0-6,3 0 0,0 0-14,0 2 1,0 1 10,3-1 3,3 1 4,3-1 9,-3-2-13,4 0 0,1 0 7,2 0 13,2 0-15,0-10 2,3-3 8,0-1-4,-2-6-11,2-1 0,1-2 6,-2-2-10,2-4 10,-2 1-6,-1-4 4,-4 2-1,0-3-3,-6 1 0,-3-1 1,-3 0-9,0 1 8,0 4 0,0-1-3,0 5-22,0 1 23,-3 7-8,-3 4-20,0 3 25,-1 3-6,2 4 11,-1 2-1,2-1-4,-4 1-1,-2 0 6,2 0-17,1 0 7,-2 0 10,0 4 0,3 5-4,-3 5 6,-3 3-4,3 4-1,-3 2 3,2 5-10,2 2 10,2 2 0,3 0-2,2 0 5,1-2-7,0-4 4,0-1-3,0-2-7,3-2 10,6 0 0,4-1 1,-1-1 8,2-2-9,-1-2 0,-4 0 1,2-4-1,-3-1 1,0-1-1,-1-2 0,-2 1 6,2-3-7,2-1 1,0-2 0,4-2 10,1 0-8,5-2 8,-1-12-2,3-2 1,-2-1-15,-2-1 6,-1 4-4,-2 0-6,-5 0 10,1 4 0,-2 0-10,-5 3-10,-3 1 19,0 1 1,0-1-10,0 2 3,-5 0 7,-4-1-3,2 2 3,-2 3-45,0 0 30,0 0-15,3 0-5,0 0 35,3 8-11,-3 3 11,3 3-3,-4 3 2,2-1-2,2-1 3,3-3-13,0 1 10,0-6 3,8 0 0,2-2 3,2-2 3,3-3-7,0 0 1,1 0 0,2 0 5,0-3-4,4-3-1,-1-3 0,2-2-10,-3 0 6,0 0 1,-5 0-4,-3 5 5,-3 3 2,-2 2 0,-1 1 4,0 0 6,0 0-3,0 0-1,4 6-5,-2 4 17,-2 1 1,0 1-2,-2-1 6,-1 0-13,0 1-10,-3 1 0,0-3 5,0-1-1,0-1-1,0-4 0,0-3 1,0 1 2,0-2-6,0 0 2,2 0-2,1 0 32,1-12-15,4-7-17,5-1-11,1 1-22,0 5 25,0 2-1,-3 3 9,0 3-1,-3 3 2,-2 1-1,4 2 0,-2 0-19,-1 0 13,2 8-2,0 4 2,-5 1 3,1 2 6,-2-1-2,-3-1 16,0 2-13,0-2-4,0-2 3,0-1 2,0-4 8,0-2-9,0-4-2,0 0 4,0 0 3,0 0 0,0-9-9,12-12-29,7-3-31,2 1 11,-4 7 48,-1 4-6,-4 4 11,-2 5-7,-2 3 3,-2 0-4,0 0-2,-3 8 12,3 4-1,-6 1 27,4 3-26,1-1 14,-2-2-10,1-1-4,-1-2 7,2 0-12,-2-3 10,1-1-4,2-1 0,-3-2-7,0 0 0,0-3 2,0 0 10,0 0-4,5 0 4,2 0 11,-1 0-19,-2 0 4,-2-3-7,2-2 1,-2 2 36,1 0-32,1-3 0,3-1-6,-2-1 4,1-2-4,-1-1 0,0-4 3,0-1 5,-1-6-8,1 1 1,-1 0-2,-2 5-38,-4 2 18,-1 5 10,0 4-4,0 4 5,0 1 7,-6 0-1,-4 3-5,4 12 5,-2 3 2,2 2-2,3 2 4,-1-1 4,4-1 10,0-2-2,0-4 13,0-3-24,2-1 18,6-5-11,-2-2-8,2-3 34,1 0-17,9 0 4,-1 0 1,0-8-13,4-5-7,-6 2-2,3-4 2,-3-1 1,-2 4 0,2 2-3,-3 4 0,-3 3-2,-3 3 1,0 0-6,-3 0-15,1 0 15,2 5 1,-3 0 6,-1 3 2,1-3 4,-3 0-6,1 0 0,-1 1 3,0 2 7,0-3-8,0 3 0,0-2 8,0-2-2,0 1-9,0-5 1,0 0 0,0 0 8,0 0-8,0 0 0,0 0 0,0 0 0,0-3 0,0 1-1,0 2 3,0 0 10,0 0-12,0 0-4,0 2 1,0 10-15,-9 3 18,-4-3 7,5 0-2,1-1 12,2-2-17,2 0 0,0-1 2,3-3 5,-2 0-9,2-2 2,0 0 0,0-3-5,0 0 9,0 0-4,0 0 12,0 0-1,0-3-2,7-12 1,6-1 2,2-3-8,-3 1-2,-1 0-2,-1 1 0,-1 1 2,3 3-6,0 0 4,-2 4 0,-2-1-5,-1 4 5,2 3 0,-4 0-11,-1 3-4,1 0 14,-1 0-9,3 1-10,-2 11 11,1 4 9,0-3 0,-3 0 0,2 0 5,0-5-6,3 0 1,-1 0 0,1-3-2,10 2 6,1-4-4,2 0 1,1-3 8,2 0-11,0 0 2,-3 0 0,1-11 6,-4-2-2,2-7 2,-3-2-6,-1-7 9,0-4-9,-4-3 0,-3-5 0,3-1 5,-6 3-1,-2 2 0,-2 5 39,-2 3-32,0 3 27,0 6-19,0 4-16,0 9 31,0 5-22,0 2 8,0 0-20,0 0-3,0 0 0,0 26-22,0 13 21,0 14-10,0 4 16,0 0-2,0-5 0,0-5 4,0-7-6,0-9 2,6-5 0,5-5-3,0-6 5,7 0-2,-2-6 0,7-5-25,2-4-14,6 0-24,1-13-104,-1-10-152</inkml:trace>
  <inkml:trace contextRef="#ctx0" brushRef="#br0" timeOffset="372689.1716">7101 1506 36,'0'0'109,"0"0"-100,0 0 5,0 0-1,0 0 66,0 0 18,103 6-25,-61-6-7,-2 0-27,-1-5-36,-6-3 18,-3 3-19,-7 2-1,-1 0 0,-8 1-43,-6 2-47,-5 0-65,-3 0-64</inkml:trace>
  <inkml:trace contextRef="#ctx0" brushRef="#br0" timeOffset="401605.1934">28230 1552 138,'0'0'87,"0"0"45,0 0-81,0 0-7,0 0-24,0 0-12,0 0 14,0 0-22,0 0 0,0 0 0,0 0-1,0 0 1,0 0 0,0 0-3,0 0-3,0 0 6,0 0 0,4 2-7,1-1 14,0 1-7,1-2 0,2 0-13,4 0-1,4 0 8,3-3 3,-2-7-12,0-3 1,-1 3 14,-5-2 0,-2-1 5,-2 6-8,-1-2 3,-3 4 0,0 3 3,-1 0 7,-2 2-10,0 0 20,0 0-19,0 0 36,0 0-31,0 0 2,0 0-8,0 0-6,0 0-13,0 3-3,0 9 16,0 1-6,0 4 21,0 0-9,0-1 0,0 0 2,0-2-4,0 0 0,7-3 2,3-3-2,1-1 4,1-4-2,3-3 7,3 0 5,6 0-12,1-13 0,3-5 0,1-3-1,-1-1 1,-4 1 0,-5 1 19,-2 5-10,-8 5 15,-3 3 4,-3 5-13,-3 0 32,0 2-33,1 0-8,4 0-6,3 0-15,5 9 14,0 2 1,-3-3 0,-1 3-7,-2 0 7,-2-2 0,-2 0-2,-3 1 7,0 3-8,0-2 3,-3 4-27,-18 2 22,-4-5-95,-2-4-168</inkml:trace>
  <inkml:trace contextRef="#ctx0" brushRef="#br0" timeOffset="401873.131">28464 1266 12,'0'0'471,"0"0"-391,0 0-15,0 0-56,0 0 13,0 0-22,-6-36 0,5 36-4,1 0-77,-2 0-89,-1 2-210</inkml:trace>
  <inkml:trace contextRef="#ctx0" brushRef="#br0" timeOffset="432096.3414">4545 5380 91,'0'0'48,"0"0"27,0 0-9,0 0-34,0 0 45,0 0-42,32 0 32,-32 0 9,0 0-51,0 0 47,0 0-27,0 0-5,0 0 62,0 0-79,-7-9 28,-10-5-51,-5-4-1,-5-1-1,-6-5 2,0-5 0,-3-1-19,0 0 15,-5 0 4,-1 3 0,5 1-16,-4 2 6,6-3 10,2-3 0,9-4-28,0-2 11,5-3 16,5-3-10,4-3-38,7-5 47,3 1-23,0 2 25,0 2-10,3 2 11,10 6-1,-2 3 0,-1 8 1,-1 10-4,-3 3 3,-3 10 0,-3 3-17,6 10 12,0 27-14,1 28 16,-7 25-19,0 23 15,-13 12 7,-12-3 0,-1-11 7,1-20-6,4-16-1,7-15 0,4-13 18,6-8-21,2-14 3,2-7 0,0-5-8,0-8 14,16-5-6,11 0 0,15-18 17,19-22 19,23-14-36,8-10 4,4-2-4,-8 6 0,-18 7-17,-12 13 0,-16 8-77,-11 10 9,-13 6-144</inkml:trace>
  <inkml:trace contextRef="#ctx0" brushRef="#br0" timeOffset="433668.664">6531 4652 298,'0'0'0,"0"0"15,0 0-21,0 0 6,0 0 0,-104-2 1,74 25 4,-3 6 32,3 12-27,-1 9 5,1 9 17,3 7-9,2-1 1,14-2 44,6-7-39,5-10-3,16-5-22,14-7 10,4-6 1,2-4-15,0-8 6,7-5 5,2-6-4,1-5-7,0 0 0,2-11-13,-5-12-47,0-7-209</inkml:trace>
  <inkml:trace contextRef="#ctx0" brushRef="#br0" timeOffset="434185.5616">7094 4782 159,'0'0'139,"0"0"-67,0 0-3,0 0-12,0 0-38,-87-25-6,63 29 8,-4 19-10,-5 11-11,-1 10 0,-1 9 26,3 2-18,9 0 7,7-5-14,10-8 21,6-5-22,6-5 0,16-6-5,7-5 10,2-5-5,2-7 0,4-5 3,2-4 6,6-1 2,4-22-11,2-8 0,-1-8-9,-2-7 5,-8-1-7,-7-3 11,-12-2-20,-6 2 8,-12 1 12,-3 4-7,-6 8-3,-16 6 8,-5 10 2,-1 6 0,-1 6-19,1 9-40,7 0-68,0 0-107</inkml:trace>
  <inkml:trace contextRef="#ctx0" brushRef="#br0" timeOffset="434749.4265">7534 4668 404,'0'0'72,"0"0"-61,0 0-10,0 0-2,0 0-31,0 0 32,18 74 34,-12-34-18,-2 10 18,-1 3 3,0 3-34,-1-6 36,-2-2-23,0-9-5,3-6 19,3-9-27,0-5-3,4-4 0,-1-3 9,5-6-10,2-2 1,6-4 0,5 0 15,9-14-12,0-1-6,-7 1-8,-5 4-79,-6 2-21,-3 2-170</inkml:trace>
  <inkml:trace contextRef="#ctx0" brushRef="#br0" timeOffset="435288.5948">7988 4575 337,'0'0'71,"0"0"-6,0 0-62,0 0-3,0 0 0,0 0-27,0 66 27,1-15 24,5 7-15,-2 2 54,1 0-63,-2-4 31,0-5-10,0-6-12,0-7 12,0-7-21,7-7 0,-1-6 0,2-6 2,2-4-2,5-5 0,4-3 22,11-2-22,6-14 0,6-2 4,0 0-18,-4 2-11,-7 5-5,-7 1-7,-7 7-89,-5 3-15,-11 0-87</inkml:trace>
  <inkml:trace contextRef="#ctx0" brushRef="#br0" timeOffset="436005.9106">8653 4634 317,'0'0'117,"0"0"-52,0 0-65,0 0-6,0 0-22,0 0 28,12 91 60,-5-47-22,-4 2-20,0 0-10,0-2 12,0-5-19,0 0-1,2-4 0,-1-3 4,2-3-4,1-5-11,1-7-41,7-10-104,-2-7-38</inkml:trace>
  <inkml:trace contextRef="#ctx0" brushRef="#br0" timeOffset="436253.3251">8698 4618 374,'0'0'0,"0"0"0,0 0-4,0 0 3,79-78 1,-59 66 15,3 5-11,1-3-2,3 4-2,-4 5 5,1 1-12,-4 0 7,-1 6-68,-4 7-67</inkml:trace>
  <inkml:trace contextRef="#ctx0" brushRef="#br0" timeOffset="436491.6364">8729 4818 173,'0'0'131,"0"0"-120,0 0-9,0 0-2,0 0 1,90-24 12,-56 12-10,0 6-3,-8 5 0,-6 1-11,-5 6-111,-12 17-47</inkml:trace>
  <inkml:trace contextRef="#ctx0" brushRef="#br0" timeOffset="436707.8022">8741 5157 111,'0'0'9,"0"0"15,0 0 23,0 0 33,0 0-6,97-18-19,-61 4 0,1 1-49,0 3 7,-4 2-13,-5 2 0,-5 4-9,-4 1-37,-4 1-62,-2 0-112</inkml:trace>
  <inkml:trace contextRef="#ctx0" brushRef="#br0" timeOffset="437125.5248">9597 4433 68,'0'0'64,"0"0"18,-91-7-21,54 19-31,-2 18 24,0 10-25,2 10 5,1 3 23,8 1-49,4 0 24,11-4-10,8-5-19,5-5 14,2-5-17,23-4 0,11-9 11,7-7 0,5-6-11,1-6 0,3-3 5,-7 0-13,-3 0 8,-1-10-74,-9-2-156</inkml:trace>
  <inkml:trace contextRef="#ctx0" brushRef="#br0" timeOffset="437834.5846">9985 4477 161,'0'0'102,"0"0"-66,0 0-36,0 0 31,0 0-24,94-48-1,-62 40 39,2-1-29,3 2 8,2-2-10,-2 2-6,-1 2-8,-5-1 0,-5 4-27,-9 2-4,-6 0-54,-11 0-73</inkml:trace>
  <inkml:trace contextRef="#ctx0" brushRef="#br0" timeOffset="438126.7751">10105 4504 220,'0'0'165,"0"0"-108,0 0-47,0 0-10,0 0-10,0 0 10,-2 99 47,5-63-23,3-2 9,3 0-33,0-1 6,-2 0 25,1-1-27,-1-1 3,-2-2-7,-2 0 9,-2-3-12,-1-2 3,0-3-39,3-5-7,3-4-99,4-7-113</inkml:trace>
  <inkml:trace contextRef="#ctx0" brushRef="#br0" timeOffset="438512.234">10570 4426 148,'0'0'53,"0"0"-47,0 0-6,0 0 4,0 0 8,103-42-9,-76 34 34,7 2 0,-3 2-12,-5 1-23,-1 3-2,-4 0 0,-4 0-33,-7 0-82</inkml:trace>
  <inkml:trace contextRef="#ctx0" brushRef="#br0" timeOffset="438960.1258">10697 4518 247,'0'0'221,"0"0"-219,0 0 50,0 0-52,0 0 0,0 0-1,0 19-21,7-4 18,1 7 4,-4 1 0,-1 4-4,-1 4 5,-2 2-1,0 1 3,-2 2-3,-5 0 0,-5-2-21,3-3-38,0-6 36,-3-6-30,5-4 0,-1-5 34,0-2-38,4-3 53,0-2 2,1-2 4,3-1 61,0 0 36,0 0-12,0 0-1,0 0-59,0 0-18,0 0-9,5 2-12,12-2 12,10 0 1,6 0 3,3 0 5,1-3-5,-4-5-8,-2 2-16,-6 0-34,-1 0-43,-5 0-137</inkml:trace>
  <inkml:trace contextRef="#ctx0" brushRef="#br0" timeOffset="439731.0631">11158 4463 382,'0'0'116,"0"0"-88,0 0-13,0 0-15,0 0-21,0 0 6,28 38 10,-10-3 5,0 3 45,6 5-38,-2 0 10,3 1 11,2 0-15,-1-2-13,1-6 0,0-6 3,-5-6 2,-7-6 4,0-4-9,-8-3 0,-2-7 4,-4-1-4,1-3 0,-1 0 5,2-3 29,3-19-11,0-10-21,0-8-2,3-3 2,3-4-7,-2-1-3,1 8-9,-2 3 6,-3 9 4,-3 10 7,-3 6-4,0 7-13,0 5-34,0 0-105,0 5-265</inkml:trace>
  <inkml:trace contextRef="#ctx0" brushRef="#br0" timeOffset="440078.7429">11835 4461 362,'0'0'106,"0"0"-34,0 0-72,0 0-2,0 0-45,0 0 44,12 90 3,-6-51 7,-1 0 7,-2 0 11,-2-3-18,1 0-7,-2 0 0,0-1 8,0 0-5,0-5-3,0-3-6,0-3-33,-2-6-119,1-7-48</inkml:trace>
  <inkml:trace contextRef="#ctx0" brushRef="#br0" timeOffset="440332.7149">11914 4358 466,'0'0'30,"0"0"-21,0 0-9,0 0-5,0 0 0,0 0 5,85-71 0,-68 69-8,2 2 8,-1 0 0,0 0-4,-3 0-60,6 2-22,-5 7-49</inkml:trace>
  <inkml:trace contextRef="#ctx0" brushRef="#br0" timeOffset="440564.5071">11953 4631 178,'0'0'96,"0"0"-85,0 0 12,0 0 5,0 0 10,0 0-24,27 0 103,-3-7-71,2-1-44,0-2 15,-4 4-17,-1 5 0,-6 1-2,-3 3-104,-9 15-28,-3 7-44</inkml:trace>
  <inkml:trace contextRef="#ctx0" brushRef="#br0" timeOffset="440780.6764">11919 4949 16,'0'0'98,"0"0"-89,0 0 78,0 0-15,0 0-52,0 0 22,25 3 23,2-3 22,7 0-28,2-5-54,0-3-2,0 0-3,-3 1-27,-5 1-21,0 1-151,-7-1-33</inkml:trace>
  <inkml:trace contextRef="#ctx0" brushRef="#br0" timeOffset="441420.0945">12442 4360 480,'0'0'3,"0"0"0,0 0-2,0 0 10,0 0-11,0 0 27,23-33 9,-23 33-2,0 2-34,1 24-5,2 11-8,0 13 22,2 3-9,-1-1 0,1 3 7,-1-5-5,-1-1 4,1-2 4,-2-5 8,4-4-4,0-7-12,4-2-2,2-5 4,2-5 16,8-2-20,2-6 9,4-8-3,4-3 9,2 0-15,0-11 0,1-4-41,-7 0-30,-9 4-164</inkml:trace>
  <inkml:trace contextRef="#ctx0" brushRef="#br0" timeOffset="442206.6305">13264 4338 271,'0'0'98,"0"0"41,0 0-58,0 0-33,0 0-26,0 0-7,-1-13 10,1 12-8,-2-1-15,1-1 38,1 1-33,-3 1 0,0 1 0,2 0 3,-1 0-14,-1 0 4,-6 9-29,-4 26 22,-5 14 11,-3 11-4,6 5 0,-1-2-1,5-3-7,-2-1 8,-2-6 0,-3-5-2,6-6 7,-3-4-5,5-4 0,-1-5 0,1-3-3,1-5-18,3-5-61,1-5 17,2-6-197</inkml:trace>
  <inkml:trace contextRef="#ctx0" brushRef="#br0" timeOffset="442554.3067">12947 4286 358,'0'0'95,"0"0"-95,0 0-10,0 0 10,11 96 16,0-51 25,4-1-22,-3-4-3,3-5-4,0-3-11,-3-4-1,4 0 4,-4-3-4,0-3-13,-2-4-84,-2-8-122</inkml:trace>
  <inkml:trace contextRef="#ctx0" brushRef="#br0" timeOffset="443857.7449">14697 4694 210,'0'0'110,"0"0"-83,0 0 56,0 0-18,0 0-48,-58-78 29,42 71-36,-1 3 15,2 1-1,-3 3-13,-2 0-12,-7 6 1,-1 15 0,0 3-4,1 3 4,5 3 0,5 0 0,5-1-7,5-2 5,7-5-1,0 0 0,0-6-4,0-2 8,12-4-1,6-2 0,4-4 7,5-4-12,1 0 5,-1-1-30,0-13 26,-3 1-31,-2-5 25,-4 0-2,-1 1 1,-4 0 8,-3 2 3,-4 5 0,-4 2 9,-2 5 5,0 2 45,0 1-10,0 0-47,0 0-4,0 0-11,0 8-4,0 8 7,3 0 12,3-1-2,6-1 0,1 0 2,2-4-4,2 1 2,2-5-2,2-5-7,4-1 9,2 0 0,0 0-6,0-1-16,-2-8 16,2-6-22,-6-2-15,1-2 32,-5-4-26,-1 2 9,-5 1 28,-4 4 0,-3 5 3,-2 4 43,-2 2 3,0 3 15,1 2-44,2 0-10,3 0-10,4 0-25,6 10 23,0 2 2,5-2 0,-2 3-2,-2-2 2,-2 3 0,-5 0-1,-4-1 1,-3 3-1,-3 2-11,0 5 10,-7 1-10,-13 2-14,-4-1-10,-2-2-48,0-5-77,2-4-54</inkml:trace>
  <inkml:trace contextRef="#ctx0" brushRef="#br0" timeOffset="445192.2528">18061 6190 288,'0'0'91,"0"0"0,0 0-62,0 0 10,0 0-39,0 0 0,0 0-3,30-5 20,1 5-17,6 0 0,2 0 4,8 0 13,5-1-14,6-5-3,3 0 0,-1 1-27,-7 1-68,-12 2-71,-19 2 19</inkml:trace>
  <inkml:trace contextRef="#ctx0" brushRef="#br0" timeOffset="445499.5756">18391 6182 182,'0'0'142,"0"0"-138,0 0-4,0 0 17,0 0 68,-5 77-29,5-50-10,0 3 5,0-3-23,0 2-14,0 3-12,0-2-2,0 3 0,0 0 7,0-2-6,0 0-1,0-2 2,0 1 5,-3-7-14,3-2 7,0-5-57,0-9-43,6-7-169</inkml:trace>
  <inkml:trace contextRef="#ctx0" brushRef="#br0" timeOffset="445862.7646">18874 6237 378,'0'0'45,"0"0"-19,0 0-26,0 0 0,0 0 40,2 76 22,-2-44-14,0-2-4,0 3-42,0-2 11,0 3-13,-2-2 2,-3-4-2,2-1 2,-2-4-2,2-2 0,0-3 3,3-1-6,0-7-35,0-4-88,1-6-89</inkml:trace>
  <inkml:trace contextRef="#ctx0" brushRef="#br0" timeOffset="446132.3364">18901 6142 392,'0'0'2,"0"0"39,0 0-17,0 0-14,0 0 0,0 0-4,73-73 1,-55 73 3,2 0 4,5 0-15,2 0 1,-4 0 0,1 8 0,-1 4 0,-1-1 0,-1 4-20,-9 1-128,-9 2-60</inkml:trace>
  <inkml:trace contextRef="#ctx0" brushRef="#br0" timeOffset="446364.1364">18907 6376 163,'0'0'36,"0"0"35,0 0 31,0 0-66,0 0-20,0 0-11,14 2 1,5-1 41,3 1-38,1 1 9,-3 0-18,0 3 2,-5 1-13,-4 7 11,-8 1-97,-3 9-84</inkml:trace>
  <inkml:trace contextRef="#ctx0" brushRef="#br0" timeOffset="446570.2221">18814 6694 232,'0'0'187,"0"0"-184,0 0 83,0 0-45,0 0-11,0 0-3,88-16-18,-55 8 18,2 2-26,-6 3-1,0 2 0,-7 1 2,-7 0-5,-6 0-38,-2 0-91,-5 0-75</inkml:trace>
  <inkml:trace contextRef="#ctx0" brushRef="#br0" timeOffset="447135.1198">19559 6394 81,'0'0'85,"0"0"-34,0 0 9,0 0-6,0 0 2,0 0-19,-63-31-8,51 31-10,-1 0-4,1 0-16,0 12 1,0 5-5,0 1 0,0 3 5,5 0 0,7 3-7,0 0-6,1 0 13,17-1 0,0-2 0,3-2 5,0-2-5,-5 1 0,0-5 0,-3 1 6,-4-2-12,-2 0 5,-6-2 1,-1 0 19,0-1-15,-7-1 6,-12 5 60,-10-1-54,-7-1 1,-5 2-17,-3-4-14,1-3 13,0 0-128,3-3-71</inkml:trace>
  <inkml:trace contextRef="#ctx0" brushRef="#br0" timeOffset="449757.5063">15155 8038 122,'0'0'89,"0"0"-51,0 0 45,0 0-56,0 0-26,0 0 18,0 0-17,-48 21 26,33-4 5,1 5-16,-2 4 31,1 1-30,0 2 3,5-1-7,5 1-7,4-2-11,1-3 4,0-2 0,12-4 7,6-2-4,-3-2-2,2-6 0,0-2 10,2-4-11,3-2 0,3 0 1,0-8 11,0-8-9,-4-2 1,-3-5-4,-5 0-10,-2 0 9,-3-1-11,-4 2 12,-1 1-1,-3 1 4,0 4-3,0 1 0,0 4 5,-7 1-6,-1 4 1,0 1 0,4 1-2,0 1 4,2 0-2,2 1 10,0 2-7,0 0-6,0 0-1,0 0-9,0 0 6,9 0 7,3 0 0,4 0 7,1-3 1,2-6-8,-1 0 0,0-1 2,-4 1 0,-3-2 1,-5-1 4,0 2 23,-6-5-22,0-2 5,0-3-3,-1-2-5,-11 0 14,-3-3-19,0 2 0,0 4 0,2 1 5,-2 3-9,7 3 4,-1 3 0,3 6-8,2 0 8,3 3 0,1 0-2,0 0 2,0 0-8,4 0-9,17 0 10,10 0 3,11 0 6,4 0-2,0 1 0,1 7 4,-7 2-5,-4 6 1,-9 5-8,-11 6-1,-7 7 9,-7 7 0,-2 4 5,0-1 11,0-4-7,-2-3-9,2-9 10,0-4-4,5-6-4,17-6-2,11-9 8,11-3 7,10-4-16,12-16 1,-2-5-49,-5-6-41,-12 2-320</inkml:trace>
  <inkml:trace contextRef="#ctx0" brushRef="#br0" timeOffset="451192.2936">13109 9227 187,'0'0'96,"0"0"13,0 0-21,0 0-26,0 0-41,0 0-21,0 5-9,0 28 3,5 8 6,4 3 58,-2 5-39,0-3 4,-2 1-1,-4 3-13,-1 0-9,0 0 0,0 3 3,0-3-8,0-5 5,2-4 0,3-5-5,-4-6-12,1-6-9,-1-7-28,-1-6-72,0-9-80</inkml:trace>
  <inkml:trace contextRef="#ctx0" brushRef="#br0" timeOffset="451493.1431">13121 9271 134,'0'0'85,"0"0"-30,0 0-24,0 0-16,90-83-2,-56 68-9,0 3 16,-4 3-20,0 5 24,-5 4-24,1 0 0,-5 0-3,0 13-3,-2 2-3,-4 2-72,1-1-37,-4 0-14</inkml:trace>
  <inkml:trace contextRef="#ctx0" brushRef="#br0" timeOffset="451762.7061">13209 9519 149,'0'0'73,"0"0"-53,0 0-10,0 0 55,0 0-35,0 0-15,87-4 6,-61-1-12,0 5-12,-1 0 3,-4 0-15,-6 6-16,-5 6-90,-8 5-94</inkml:trace>
  <inkml:trace contextRef="#ctx0" brushRef="#br0" timeOffset="451978.8731">13156 9894 30,'0'0'15,"0"0"79,0 0-41,0 0-7,91 3 8,-48-11-8,5-2 8,2-2-27,0 3-1,-4 3-12,-9 1-10,-6 5-8,-7 0-26,-6 0-73,-3 0-43</inkml:trace>
  <inkml:trace contextRef="#ctx0" brushRef="#br0" timeOffset="452433.3872">13863 9243 323,'0'0'111,"0"0"-36,0 0-75,0 0-6,0 0 6,-2 97 8,2-53 49,0-1-35,-1 4-17,-1 0 17,-1 1-22,2-1 13,-1-1-6,1 0 0,1-9-10,0-2 3,0-7-3,0-4-11,0-6-1,0-4-31,0-8-39,0-6-130</inkml:trace>
  <inkml:trace contextRef="#ctx0" brushRef="#br0" timeOffset="452796.7011">13903 9316 395,'0'0'79,"0"0"-40,3-77-20,7 56 2,2 1-7,3 4-12,2 3 14,2 2-15,-2 2 23,2 6-24,0 3 0,-2 0-1,2 6-8,-1 15 9,-3 6-3,-3 5-1,-5 1 0,-5-2 4,-2 0 0,0-4 3,0-1 2,-15-3-6,-6 0 1,0-2 0,-6-2-6,0-1 6,4-4-13,-3-3 3,7-5-140,-1-6-69</inkml:trace>
  <inkml:trace contextRef="#ctx0" brushRef="#br0" timeOffset="453736.9309">14564 9127 179,'0'0'104,"0"0"-63,0 0-31,0 0-5,0 0 7,-13 111 40,7-60-23,1 3 17,2-3-18,-3-1-22,4-2 27,-1-1-31,2-2-1,1-1 0,0-5 3,0-6-8,0-3 2,3-7-36,5-7-4,1-5-74,-3-10-44</inkml:trace>
  <inkml:trace contextRef="#ctx0" brushRef="#br0" timeOffset="454269.5429">14577 9254 94,'0'0'61,"0"0"19,42-82 10,-21 58-57,4 3 11,1 1-10,-1 5-28,-1 4 41,-3 4-25,3 5 6,-4 2-18,2 0 3,-2 14-17,-5 7 4,-7 9 0,-8 7-2,-2 5 5,-20 4 0,-6-4 10,-5-3 0,-2-7-20,1-2 7,1-6 0,0-2 2,6-5-2,5-5-17,12-6 7,4-3-33,6-3 43,0 0 0,0 0 0,0 0 5,0 0-5,10 5 0,12 2 8,7 4 4,5-1-9,2 3-3,7-2 1,0 4 10,-4 3-11,-3 5 0,-7 1-2,-7 3 4,-9 2-2,-5 0 0,-2-3-21,-5 0 9,-1-5-69,0-4-109</inkml:trace>
  <inkml:trace contextRef="#ctx0" brushRef="#br0" timeOffset="455419.2663">16642 9056 99,'0'0'123,"0"0"-34,0 0 0,0 0 9,0 0-61,0 0-11,-82-50 21,60 50-37,-1 0-10,2 0 0,-3 8 3,7 3-8,3 3 5,7 6 0,1 2-5,6 9 17,0 3-17,3 4 5,19 1 0,10-3 2,4-3 0,2-4-2,1-5 1,-3 0 8,-5-3-11,-4 3 2,-8-1 0,-5 1-8,-10-1 8,-4 0 0,0 1 0,-10 1 6,-10-2-6,-5-2 0,-2-4 7,0-2 8,-1-6-15,-1-4 0,0-5 7,0 0-5,3 0-4,3-5-19,5-2-48,2 1 28,4 1-83,2 0-71</inkml:trace>
  <inkml:trace contextRef="#ctx0" brushRef="#br0" timeOffset="456606.7746">16997 9029 122,'0'0'96,"0"0"6,0 0 7,0 0-44,0 0 2,0 0-27,2-25-37,-2 25 31,0 0-34,0 23 0,0 11 18,0 14-15,0 2 22,1 6-25,2-4 11,2-5 3,3-4-8,2-6-6,0-2 12,3-3 5,-1-4-17,5-1 0,-2-3 3,2-3-1,0-1-2,2-6 0,1-4 0,5-7-5,2-3-13,1 0-9,1-15-41,-4-4 31,-5-4-110,-4-3-186</inkml:trace>
  <inkml:trace contextRef="#ctx0" brushRef="#br0" timeOffset="456876.3404">16827 9367 153,'0'0'139,"0"0"-105,82-40 0,-38 23 30,8-1-54,4 0 3,-2 1 3,-4 3-16,-8 3 0,-10 6-8,-11 5-124,-8 0-56</inkml:trace>
  <inkml:trace contextRef="#ctx0" brushRef="#br0" timeOffset="458380.4359">17651 9370 18,'0'0'102,"0"0"-37,0 0-25,0 0-13,0 0-13,0 0 5,-85-36 52,65 36-49,-2 0-6,-2 5-4,3 10-3,-3 2-9,5 6 5,7 0-2,2 0 23,7-2-26,3-3 0,0 0-2,4-5 8,11-1-6,-1-3 0,0-3 6,3-3-3,1-3-3,1 0 4,0-5-8,1-11-48,-5 1 23,-2-2 14,-5 3 4,-4-1 7,1 0 6,-4 2-2,-1 3 30,0 2-30,0 5 40,0 2 3,0 1-41,0 0-4,2 6-22,2 7 24,0 3 1,5-1 4,2 0-5,4-2 0,0-2 5,3-3-5,2-3 0,0-1 1,1-4 6,1 0-7,1 0 0,-1-9-11,-1-5-31,-3-4 40,-5-4-15,-4 0 17,-3-6 3,-1-7 5,-1-4-8,2-8 0,-3-4 13,0-1-13,-2 2 10,1 6 8,-2 6 56,0 7-62,0 3 23,0 9-31,0 6 15,-3 6 3,1 6-16,-1 1 13,3 0-19,-1 12-9,1 13 9,0 10-6,0 7 6,0 7-7,0 3 7,0 5 0,4-3 0,2-4 4,2-5-4,4-9 0,1-1 10,6-7-14,0-3 4,3-7 0,-1-5 5,-2-5 2,5-3-7,-2-5 0,1 0 10,-2 0-10,-2-10 0,2-5 0,-3-4 11,0-4-7,-3-1-4,-1-3 0,-6 0-18,-3 1 1,-4 2 17,-1 3 0,0 5-16,-10 1 13,-5 4 3,4 3 0,-1 6-16,2 2 8,-1 0 8,4 7 0,-2 14-16,6 5 13,3-1 3,0 2-1,0-4-7,2-3 3,8-2 5,0-7 0,3 0-1,1-5 4,1-6-3,6 0 0,1 0 3,1-14-16,-1-5 2,2-5-35,-2-3 30,-2-2-46,-1 1 19,-1 2-4,-6 6 26,-3 7 21,-6 7 55,-1 4 53,2 2-54,0 0-54,7 3-13,4 11 8,-2 5 10,-1-1 30,-2 1-10,-2 0-6,-5-2 17,-1 0-20,-2-1-16,0 0 0,-2 4 11,-16-1-18,-6 3 7,-4 0 0,-2 1-6,-1-2-105,-1-7-66,4-6-135</inkml:trace>
  <inkml:trace contextRef="#ctx0" brushRef="#br0" timeOffset="458765.8871">17740 9194 219,'0'0'187,"0"0"-159,0 0-15,0 0 8,0 0-19,112-30 60,-75 22-38,5 4-15,1-2-1,2 0-6,1 4-4,1 1-25,-1 1-87,-6 0-7,-7 4-29</inkml:trace>
  <inkml:trace contextRef="#ctx0" brushRef="#br0" timeOffset="461203.1176">15480 10900 109,'0'0'92,"0"0"-35,0 0 16,0 0-22,0 0-41,0 0 43,-2-28-32,-6 28-20,-1 0 13,-2 0-13,-2 13-1,-4 8 0,1 4 7,1 6-16,3 1 9,3 3 0,3-3 8,4-2-3,2-6-5,0-3 0,2-6 1,9-3-6,2-4 5,0-5 0,4-2 10,-4-1-4,2 0-6,3-8 1,1-10 7,3-3-11,3-4 3,-6-5-9,-1 1-2,-5-3-12,-8 3 7,-4 1 12,-1 4-10,0 9 14,-3 5 3,-7 4 22,-3 4 13,-3 2-36,3 0-2,3 9 0,2 5-11,7 2 6,1 0-6,0 4 11,0-2 5,13 0 3,6-4-5,4-2 6,2-4 5,4-4-14,-1-4 0,2 0 2,1-2-3,4-14 1,-3-5 0,1-6 0,-4-3 9,-9-2-14,-6-2 5,-5 0 0,-9 0 1,0 4 1,-6 1-2,-12 5 18,-3 7-10,-1 4 12,1 4-7,-3 5 0,5 2 24,2 2-33,4 0-4,7 0 0,3 0 1,3 0-8,0 7-4,3 4 11,16-4-4,6 1 8,10-2-4,8-4 2,9-1 8,3-1-10,-2 4 0,-7 7 0,-12 5-12,-9 10 14,-8 4-2,-8 3 0,-8 2 4,-1-2-4,0-3 6,-1-3-4,-2-6 28,3-3-23,0-3-5,0-2-2,12-6 13,12-2-13,10-5 0,12 0 1,10-14-7,3-8-49,-1-1-84,-10 2-234</inkml:trace>
  <inkml:trace contextRef="#ctx0" brushRef="#br0" timeOffset="462105.1719">13245 12140 143,'0'0'150,"0"0"-92,0 0-43,0 0-7,0 0 3,0 0-4,0 77 96,0-44-42,0 4-43,0 1 33,0-2-48,0-3-1,0 2-2,0-2 4,0-2-8,2 0 3,2-7-25,1-5 22,2-2-30,0-5-26,1-6-68,1-6-124</inkml:trace>
  <inkml:trace contextRef="#ctx0" brushRef="#br0" timeOffset="462791.3558">13278 12080 48,'0'0'74,"0"0"12,0 0-32,0 0 10,0 0-35,0 0-24,25-65 42,-10 55-27,6-1 21,4 2 5,1 1-38,0 6-1,-3 2-7,-1 0 7,-1 17-16,-4 7 9,-3 5 0,-1 3 1,-9-1 5,-4 1-12,0-4 3,-10 1 3,-16-3 13,-1-6-3,-2-3 0,0-3-6,8-4 7,2-4-17,10-2 6,3-3 0,6-1 12,0 0-11,0 0-1,4-1 0,13-6-5,8 4 0,4 3 5,-1 0-3,0 6-9,0 11 12,-1 1 0,0 1-2,-7 4 5,-3-2-5,-7 2 2,-7-1 0,-3 1 0,0-1 7,-14-1-3,-10 1 23,-4-1-20,-3-5 8,1-2-15,0-5 7,2-3 2,-1-3-8,1-3 0,3 0-1,2-5-2,4-11-13,5-1-47,7 0-54,7 1-34</inkml:trace>
  <inkml:trace contextRef="#ctx0" brushRef="#br0" timeOffset="464163.7078">13971 12051 167,'0'0'121,"0"0"-31,0 0-48,0 0-20,0 0-22,0 0-2,0 58 2,0-17 23,0 5 28,0-3-23,0-1-1,0-4 10,0-3-27,2-2-1,1-3-5,0-5 2,-1 0-7,-2-4 1,1-3-6,-1-3-2,0-5-18,0-2-34,2-5 8,2-3-163,1 0-48</inkml:trace>
  <inkml:trace contextRef="#ctx0" brushRef="#br0" timeOffset="464495.7698">14007 12051 16,'0'0'119,"0"0"-29,0 0 10,0 0-53,0 0-2,0 0-20,100-62-12,-70 53 24,3 3-35,-2 3 2,-1 3-4,-6 0 3,0 0-6,-8 2-10,-2 10-58,-8 4 0,-6 4-48,0 0-50</inkml:trace>
  <inkml:trace contextRef="#ctx0" brushRef="#br0" timeOffset="464727.5544">14039 12238 97,'0'0'122,"0"0"-106,0 0 19,0 0 22,106-21-48,-73 13-1,1 2-3,0 6-2,-11 0-6,-3 1-1,-11 15-81,-9 3-20</inkml:trace>
  <inkml:trace contextRef="#ctx0" brushRef="#br0" timeOffset="464950.2501">14097 12495 11,'0'0'58,"0"0"22,0 0-10,0 0-31,0 0 60,0 0-27,49 1-41,-23-1 18,2-1-38,3-2-5,2 3-5,1 0 1,1 0-4,0 0-20,-3 0-128,-10 1-63</inkml:trace>
  <inkml:trace contextRef="#ctx0" brushRef="#br0" timeOffset="465545.2738">14724 11971 143,'0'0'166,"0"0"-52,0 0-44,0 0-9,0 0-61,0 0 1,0 14-8,0 22 17,0 11 5,0 4 8,0 0-10,-8-6 22,2-6-34,0-4-1,3-7 4,3-1 6,0-4-18,0-3 8,0-2 0,7-5-2,4-1 2,4-3 0,7-2 4,7-4 14,7-3-18,8 0 0,4-10 6,4-6-4,-4 1-2,-5 1-22,-11 5 3,-10 4-91,-12 3-23,-5 0-157</inkml:trace>
  <inkml:trace contextRef="#ctx0" brushRef="#br0" timeOffset="466200.2872">15362 12027 262,'0'0'38,"0"0"33,0 0-7,0 0-14,0 0 33,0 0-36,0-32-16,0 32-18,0 11-13,0 22-6,-2 12-3,1 8 18,-4 1 16,0-6-19,2-6-3,1-6 3,2-5 0,0-6-6,0-2 0,3-5 2,9-3-9,0-5 7,7-3 0,8-6 12,9-1 3,7 0-15,8-3 0,-3-6-24,-4 3 23,-6 0-44,-7 1-7,-2 1 18,-4-2-140,-5 1-133</inkml:trace>
  <inkml:trace contextRef="#ctx0" brushRef="#br0" timeOffset="467071.3466">16890 11923 167,'0'0'148,"0"0"15,0 0-86,0 0-19,0 0-36,0 0 3,-6-19-42,6 23 17,0 19 0,0 14-9,0 8 28,0 5-19,0-1 0,0-1 27,0-5-29,0-3 2,0-5 0,0-5-6,0-4 0,0-3-28,3-2-1,3-6-71,-2-5 60,2-5-119</inkml:trace>
  <inkml:trace contextRef="#ctx0" brushRef="#br0" timeOffset="467719.8409">16897 11864 92,'0'0'63,"0"0"30,0 0-45,0 0-25,41-81 29,-24 68-42,3 2 7,1 2 28,1 4-39,-1 5 17,1 0-23,-2 11 0,-7 11 19,-4 6-15,-9 5-4,0 4 0,-15 4 12,-15-2-1,-2 2-11,-1-8 9,6-6-11,8-6 2,3-9 0,10-3-5,5-4-7,1-4 4,0-1-5,0 0 13,4 0-19,13-7 17,7 0 2,3 4-8,1 3 4,-1 0 4,-3 14 1,0 7 0,-2 3 25,-5 4-25,-7-1-1,-7-1 0,-3 0 6,0-2-6,-11-3 3,-8 0 3,-3-1 36,-3-5-34,2 0 2,-2-5 20,1-2-26,2-2 15,0-4-19,0-2 3,4 0-1,2-5-2,7-8-17,5-4-6,4 0-68,0 1-29,5-2-122</inkml:trace>
  <inkml:trace contextRef="#ctx0" brushRef="#br0" timeOffset="470294.8897">17664 12134 81,'0'0'99,"0"0"29,0 0-77,0 0-13,0 0-2,0 0-23,-4-72 29,-4 62-21,-1 3-15,-1 1 23,-5 3-22,0 3-7,-3 0 0,2 0 3,1 1-3,1 9 0,1 3 1,1 2-2,-1 5 3,1 2-2,1 4 0,4 2-2,2 0-4,5-4 6,0-2 0,0-3-6,3-3 6,9-2 0,0-7 0,4-3 7,1-4-7,2 0 0,4 0 2,1-7-17,-1-7 8,-2-2-2,-6 1 4,0-2-17,-6 1 16,-3-2 6,-1 1 0,-2 0 0,-3 6 7,1-2-7,2 3 13,-3 4-5,1 1-3,-1 4-5,0 1 0,0 0 25,0 0-25,0 0-9,0 17 8,0 2-8,0 2 9,0 0 0,6 0 0,3-3 1,4-1-1,-2-4 0,1-1 1,1-4 9,0-1-10,3-2 0,-3-1 1,0-1 0,0-3 0,-1 0-1,-1 0 0,2 0-2,-1-4-5,-4-8 7,-2-2 0,0-1 10,-3-2-10,-1-4 11,1-1 3,0-2-6,-1-2-8,2-1 0,-3 3 0,4 2-1,-2 4 9,3 4-5,-3 7 8,-3 3 2,0 3-5,0 1-8,0 0 4,0 0-19,1 5 9,5 14 6,3 7-7,2 0 22,1 3-15,2-3 0,-1-2 0,1-1 5,-2-4-2,0-1-3,-1-1 9,-2-4 2,1 1-11,-7-2 0,0-2 1,-3 1 0,0-2 3,0-2-4,-5 0 11,-6-3 1,0-1-12,-1 0 0,-1-3 1,1 1 3,-3-1-4,0 0 0,5 0-6,1 0-29,3 0 35,4 0-5,0 0-26,2 0 27,0 0-23,0 0-10,0-1 18,4-2-18,0 3 37,-1 0-4,-1 0-12,-2 0 12,0 0-9,1 0 13,-1 0-9,3 0 10,0 0-1,3 0 0,1 0 2,-1 0 7,2 0-7,1 0 3,-5 0-5,-2 0-2,1 0-1,-2 0 0,2 0 3,5 0 8,5 0-7,4 0 10,3-7-6,4-1 2,-4-1-11,-1 0 4,-7 1 0,-3 1 8,-2-2-5,-1 0 25,2-2-10,-3 1-5,-1-4-11,-1 0 3,-3-1 4,0 2 12,0-2-21,0 3 5,-3 0-4,-1 3 17,1 3-18,-1 2 3,4 2 3,0 0 26,-1 2-24,1 0-4,0 0-4,0 0-10,0 0 8,0 5-14,0 5 16,0 4 0,3 0 0,0-1 0,3 2-1,-2 0 8,1 2-8,1-1 1,0 1 0,1-5-5,4 0 5,-2-3 0,0-3 2,2 0 3,0-3-5,1-3 0,3 0 0,2 0 10,2-3-9,3-11 4,0-4-4,-2-1 1,1-4-4,-6-2-1,1-1-2,-4 2-1,0 1 6,-3 5 0,0 4 0,-1 4 4,0 2-8,0 5 1,-1 3-4,3 0-5,1 8 6,0 10 6,2 5 9,-3 2-3,-2 1 8,2 0-4,-2-5-4,-2 0 20,-2-3-24,-1-3 3,-3-3 1,0-3 0,0-4-7,0-1 1,0-1 0,-15 2 12,-6-4-9,-4 1-3,-1-2-25,-1 0-141,-1-18-188</inkml:trace>
  <inkml:trace contextRef="#ctx0" brushRef="#br0" timeOffset="470579.9567">18282 11843 674,'0'0'41,"0"0"-39,0 0-4,0 0-25,0 0-51,0 0 14,-12 2-139,9-2-47</inkml:trace>
  <inkml:trace contextRef="#ctx1" brushRef="#br0">10107 13705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39:04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9290 2210,'23'0,"1"0,23 0,-24 0,24-23,0 23,1 0,-1-24,0 24,0 0,23-23,1 23,-1-24,-23 24,24 0,-24-23,23 23,-22 0,-1 0,0 0</inkml:trace>
  <inkml:trace contextRef="#ctx0" brushRef="#br0" timeOffset="917.8413">20438 1881,'23'0,"1"0,-1-23,1 23,23 0,0-24,0 24,23 0,1-23,-24 23,23 0,-22 0,22-24,-23 24</inkml:trace>
  <inkml:trace contextRef="#ctx0" brushRef="#br0" timeOffset="1450.4266">25165 1669,'0'0,"23"-23,1 23,-1-24,24 24,0 0,0-23,-23 23,23-24,24 24,-24 0,23 0,1-23,-1 23,-23 0,24-24,-1 24</inkml:trace>
  <inkml:trace contextRef="#ctx0" brushRef="#br0" timeOffset="3624.8393">3387 3433,'-24'0,"1"24,-1-24,-23 23,24 1,-1-1,-23-23,23 24,-23-24,24 23,-1 1,-23-24,24 24,-1-24,1 0,-1 0,24 23,0 1,24-24,-24 23,0 1,0-1,0 24,0-23,0 23,0-24,0 48,0-48,0 48,0-24,0 0,0 23,-24 1,24-24,-23 24,23-1,0 1,0-1,0 1,-24-1,24 1,0 0,-23-1,23-23,0 24,0-1,0-23,0 0,0 0,0-23,0-1,23 1,1-24,-1 0,1 0,23 0,-24-24,48-23,-24 24,24-24,-1 23,1-23</inkml:trace>
  <inkml:trace contextRef="#ctx0" brushRef="#br0" timeOffset="6147.8185">5715 4797,'0'-23,"24"23,-1-24,1 24,-1 0,24-23,-23 23,93-24,-70 24,0-23,0-1,-23 24,23 0</inkml:trace>
  <inkml:trace contextRef="#ctx0" brushRef="#br0" timeOffset="7219.4285">9572 4562,'24'-23,"-1"23,1 0,23-24,0 24,0 0,-24-23,24 23,0 0,0 0</inkml:trace>
  <inkml:trace contextRef="#ctx0" brushRef="#br0" timeOffset="8153.1451">11477 4398</inkml:trace>
  <inkml:trace contextRef="#ctx0" brushRef="#br0" timeOffset="9325.1839">13570 4421,'24'0,"23"0,0 0,0 0,0 0,-24 0,24 0,0 0,-23 0</inkml:trace>
  <inkml:trace contextRef="#ctx0" brushRef="#br0" timeOffset="10211.793">15240 4398,'24'0,"-1"0,1 0,23-24,0 24</inkml:trace>
  <inkml:trace contextRef="#ctx0" brushRef="#br0" timeOffset="12278.69">18556 4139,'24'-24,"-1"24,24 0,0-23,-23 23,46 0,-23-24</inkml:trace>
  <inkml:trace contextRef="#ctx0" brushRef="#br0" timeOffset="20038.2748">29798 4915,'0'24,"0"-1,0 1,23-24,1 23,-24 1,24-24,-24 23,23-23,1-23,23 23,-24-24,1 1,23 23,-24-24,24 1,0-1,-23 1,-1-1,48 24,-48-24,1 24,23-23,-24 23,24 0,-23 0,-48 0</inkml:trace>
  <inkml:trace contextRef="#ctx0" brushRef="#br0" timeOffset="20724.4892">29869 5127,'0'23,"0"1,0-1,0 1,23-24,-23 23,0 1,0-1,24-23,-1 0,1 0,-1 0,1-23,23 23,-24-24,24 1,-23-1,23 1,-24-1,48 1,-24-1,-24 1,24-1,0 1,-23-1,0 24,23-23,-24 23,1-24,-1 24,1 0,-1-23</inkml:trace>
  <inkml:trace contextRef="#ctx0" brushRef="#br0" timeOffset="31543.1239">9196 10724,'23'0,"1"0,-1 0,1 0,-1 0,1 0,-1 0,1 0,-1 0,1 0,-1 0,1-23,-1 23,25 0,-25 0,24 0,0 0,-23 0,23 0,0-24,0 24,-24 0,24 0,0-23,24 23,-24 0,0-24,0 24,0 0,-23 0,46 0,-46 0,-1 0,24 0,-23 0,23 0,0 0,-24 0,1 0,-1 0</inkml:trace>
  <inkml:trace contextRef="#ctx0" brushRef="#br0" timeOffset="32144.7903">9501 10795,'24'0,"0"0,-1 0,1 0,-1 0,24 0,-23 0,23 0,0 0,0 0,0 0,-24 0,24 0,0 0,-23 0,23 0,0 0,-24 0,25 0,-1 0,0-24,-24 24</inkml:trace>
  <inkml:trace contextRef="#ctx0" brushRef="#br0" timeOffset="35700.9377">14793 10324,'-23'0,"46"0,24 0,-23 0,-1 0,24 0,0 0,-23-23,-1 23,24 0,-47-24</inkml:trace>
  <inkml:trace contextRef="#ctx0" brushRef="#br0" timeOffset="37691.2965">21049 9948,'24'0,"-1"0,1 0,-1 0,1 0,23 0,-24 0,1 0,46 0,-23-24,0 24,0 0,0 0,0 0,1 0,-1 0,0-23</inkml:trace>
  <inkml:trace contextRef="#ctx0" brushRef="#br0" timeOffset="39311.0909">23989 9877,'23'0,"1"0,-1 0,1 0,-1 0,25 0,-25 0,24 0,0 0,-23 0,-1 0,48 0,-48 0,1 0,46 0,-46 0,-1 0,24 0,-23-23,-1 23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2:31:38.5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7403 1668 101,'0'0'79,"0"0"-26,0 0 1,0 0 15,0 0-40,0 0 35,8-61 1,-8 51-39,0 3 31,0-2-19,0 1-36,-7 1-2,-3-1-1,-1 2 1,-7 2-2,0-2 4,-4 3-4,-5 0 2,-4 1 0,-7 2-6,-6 0 5,-1 0-11,6 11 8,-1 2-17,1 4 20,3 1 1,-4 4 0,-2 6-4,2 2 8,1 4-4,8 2 0,5 6-2,9 2-4,5 7 6,4 5 0,8 4-6,0-3 6,0-4 0,18-9-1,6-8 6,6-6-9,4-7 4,-1-3 0,1-9 4,-2-4-2,-7-6-2,0-1 0,-8 0 14,1 0-16,-8-14 2,0-4 0,-5-3-6,-2-3 6,-3 0 0,0 0-7,0 3-1,0 3 8,0 1 0,0 4 0,0 1-3,0-1 3,6-1 0,10 1-1,4 1-8,5 2 2,2 4 7,3 3 0,-2 3-11,0 0 11,1 0 0,-1 8-1,2 2 8,0 3-7,-3 7 5,1-2-2,-4 5 22,-8 4-10,-8 1-15,-5 6 29,-3 0-21,0-1 22,0 3-30,-8-1 2,0 0 11,0-4-10,2-2-3,0-4 0,6-5-46,0-8-1,0-10-108,6-2-167</inkml:trace>
  <inkml:trace contextRef="#ctx0" brushRef="#br0" timeOffset="67888.6232">7804 1655 48,'0'0'141,"0"0"-83,0 0 51,0 0-24,0 0-37,0 0 24,0 0-50,0 0 8,4-5-6,-4 5-12,0 0-15,0 0 3,0 0 0,0 0-17,0 20 2,2 7 15,-2 7 0,0 4 10,0 1-10,0 2 0,0-4 3,0 1-1,0-1 1,0-2-3,0 0 0,0-3 3,0-1-9,0 0 5,-2-3-30,-5-1 27,1-6-51,0-6-16,3-4-20,3-7-85,0-4-24</inkml:trace>
  <inkml:trace contextRef="#ctx0" brushRef="#br0" timeOffset="68242.8189">7837 1739 104,'0'0'39,"0"0"-14,0 0 14,0 0 33,0 0-25,0 0-10,91-86 6,-72 77-27,0 0 16,0 2-32,1 1 8,1 1-8,-1 2 0,-1 1 0,-4 2-4,1 0 8,-4 0-8,-3 0-1,0 3-32,-3 8-3,-3 1-27,-1 1-17,-2 3 4,0-1-35</inkml:trace>
  <inkml:trace contextRef="#ctx0" brushRef="#br0" timeOffset="68474.611">7880 1867 28,'0'0'117,"0"0"-78,0 0-4,0 0-9,0 0-22,0 0 28,24 10 20,-6-7-30,4-1 8,3 2-27,-1 1 9,-1 1-15,-1 3 3,-4 2-35,-9 1-54,-6 6-93</inkml:trace>
  <inkml:trace contextRef="#ctx0" brushRef="#br0" timeOffset="68706.4022">7850 2187 147,'0'0'21,"0"0"52,0 0-38,0 0-16,0 0 63,0 0-33,90 0-13,-61 0-9,3 0-25,-2 0 12,1 0-14,-1 0-9,1 2 4,-3 7-59,-3-1-54,-5-1-67</inkml:trace>
  <inkml:trace contextRef="#ctx0" brushRef="#br0" timeOffset="69192.1512">8589 1721 151,'0'0'120,"0"0"-68,0 0-12,0 0-20,0 0 12,0 0-31,1-11-2,1 29-17,2 8 18,-1 8 48,-3 6-15,0-3-8,0 2 7,0-1-22,0-3-10,0-1 0,0-4 0,0-1-13,3-6 3,2-4-52,2-4-27,-4-6-70</inkml:trace>
  <inkml:trace contextRef="#ctx0" brushRef="#br0" timeOffset="69630.9383">8611 1769 404,'0'0'28,"0"0"12,0 0-26,0 0-11,0 0 4,0 0-7,57-52 0,-45 70-3,1 9 8,0 7 29,-2 6-21,1 0-10,4 1 9,2-1-7,3-1-5,0-1 0,3-3 2,-6-5-2,1-4 0,-5-5 1,-3-5-2,-6-6 3,1-3-2,-3-4 0,-3-3 14,0 0-10,0-13 36,0-12-12,2-13-5,1-9-20,4-6 0,-1-5-3,1 6 4,1 5-7,-2 8 3,-2 10 0,-4 7-3,0 5 3,0 6-15,5 4-14,2 4-116,2 3-161</inkml:trace>
  <inkml:trace contextRef="#ctx0" brushRef="#br0" timeOffset="70032.0257">9160 1739 191,'0'0'77,"0"0"-18,0 0-58,0 0-1,0 0-3,0 0 3,0 95 57,-4-49 3,1 3-8,1 0-1,1-2-51,1-5 2,0-3-2,0-6 9,9-4-10,-1-5 1,0-5-27,-2-3 24,0-6-56,3-7-48,-3-3-71</inkml:trace>
  <inkml:trace contextRef="#ctx0" brushRef="#br0" timeOffset="70263.5252">9277 1733 568,'0'0'19,"0"0"-19,0 0-4,0 0-3,83-71 7,-61 62 0,1 2-1,2 1 9,-1 3-9,4 1 1,-4 2-19,-3 0-24,-3 3-124,-4 10-68</inkml:trace>
  <inkml:trace contextRef="#ctx0" brushRef="#br0" timeOffset="70495.3133">9233 1914 211,'0'0'39,"0"0"-29,0 0-10,0 0 2,0 0 2,0 0 29,99-37-5,-68 32-2,2 1-14,-5 4-6,-1 0-12,-3 7 3,-6 9-129,-12 4-93</inkml:trace>
  <inkml:trace contextRef="#ctx0" brushRef="#br0" timeOffset="70711.48">9199 2239 365,'0'0'20,"0"0"-7,0 0-1,0 0 6,0 0 23,0 0 48,91 0-50,-52 0-7,3-5-26,-1-1 3,-2 2 3,-8 1-11,-4 3-2,-7 0 1,-7 0-82,-1 0-14,-2 0-115</inkml:trace>
  <inkml:trace contextRef="#ctx0" brushRef="#br0" timeOffset="71535.5563">9952 1728 282,'0'0'108,"0"0"-36,0 0 13,0 0-55,0 0-21,0 0 16,-1-6-25,-4 29 0,-2 9-14,-5 10 30,0 3-16,1 3 0,3-3 7,2-3-5,3-6-2,1-4 0,2-5-2,0-3 4,0-4-6,0-2-10,0-3-35,0-3 13,0-5-50,2-7-76,5 0-86</inkml:trace>
  <inkml:trace contextRef="#ctx0" brushRef="#br0" timeOffset="71999.1609">9833 1864 172,'0'0'57,"0"0"-34,0-110 20,10 73-20,4-1 6,2 6 26,-4 8-16,0 9 6,0 4 29,-1 4-64,5 3 0,0 2-10,8 2-4,0 0-4,-1 13 8,-6 13 0,-8 9-10,-9 4-2,0 3 12,-19 0 0,-10-4-10,0-8 10,0-6 2,7-7 4,5-7-12,4-4-1,7-4 7,0-2 14,5 0-11,1 0 66,0 0-45,0 0 16,0 0-33,0 0-7,12 0-9,13 11 4,6 6 5,4 6-7,1 2 9,-4 4-2,0 3 0,-5 0 1,-4 2-4,-5-4-41,-6 1-33,-6-5 1,-6-6-82,0-7-69</inkml:trace>
  <inkml:trace contextRef="#ctx0" brushRef="#br0" timeOffset="75160.9197">10492 1713 330,'0'0'72,"0"0"-31,0 0 50,0 0-57,0 0-10,0 0-9,0 0-15,0-7-10,0 32 2,0 11 8,-7 3 18,-5 4-8,0-2-2,-1-2 11,4 0-10,-6-5-9,7-2 0,-1-2 0,-1-1-3,0-4 3,-1-2 0,3-7-11,5-7-19,2-4-21,1-5-60,4-5-78,13-18 67</inkml:trace>
  <inkml:trace contextRef="#ctx0" brushRef="#br0" timeOffset="75446.1171">10537 1743 136,'0'0'137,"0"0"-33,0 0 22,21-76-55,-18 70-53,-3 4 34,0 2-46,3 0 4,2 3-20,6 18-12,4 11 22,-4 6 22,4-1-9,-6 2 12,-2-3-23,2 0 0,-3-2 10,5-3-7,-1-2-5,-1 0 0,-2-4 7,-1-5-7,-1-4 0,2-6-27,-2-3 20,-2-7-92,1 0-38,-4 0-81</inkml:trace>
  <inkml:trace contextRef="#ctx0" brushRef="#br0" timeOffset="75632.6047">10473 1991 318,'0'0'58,"0"0"-56,0 0 10,0 0 6,0 0-18,102-46 0,-76 40 0,0 3-2,-1 3 2,-4 0-50,-8 0-188</inkml:trace>
  <inkml:trace contextRef="#ctx0" brushRef="#br0" timeOffset="76047.7807">10988 1699 136,'0'0'331,"0"0"-311,0 0 27,0 0-9,0 0-15,0 0 32,23-52-54,-21 56-2,1 26-7,0 11 5,-3 12 3,0 6 9,0-5 6,-3 0-3,-2-3-6,3-6-6,2-7 0,0-8 4,0-9-5,5-4 1,3-4 0,7-4 4,1-6 7,8-3-11,6 0 13,6-3-6,1-10-3,-2 1-4,-7 3-13,-6 4 7,-8 4-64,-4 1-40,-7 0-133</inkml:trace>
  <inkml:trace contextRef="#ctx0" brushRef="#br0" timeOffset="76911.6595">12877 1632 208,'0'0'111,"0"0"-16,0 0 27,0 0-23,0 0-65,0 0-2,0-25-32,0 30-28,0 23 24,0 13-3,0 8 7,0 1 11,-3-1-3,-2-3-8,3-6 0,1 1 0,-5-6-11,0-4 11,-1-2-48,-4-7-19,-2-7-94,5-6 41,2-9-49</inkml:trace>
  <inkml:trace contextRef="#ctx0" brushRef="#br0" timeOffset="77297.0008">12832 1712 68,'0'0'96,"0"0"3,28-97-10,-19 76 1,-1 8-40,-5 7-10,-2 6 27,2 0-67,4 16-5,5 19 4,6 13-4,0 3 5,3 5 0,3-1 1,0-5 11,4-1-9,1-3-3,-1-7 4,-3-6 6,-4-7-11,-6-11 1,-7-7 0,-5-5 10,1-3-9,-3 0 46,4-20 62,2-13-49,1-9-51,2-7-9,-2 2 0,-7 0 4,-1 3-2,0 1-2,0 4 0,-4 4-8,-5 5-21,6 10-30,0 8-26,3 6 27,0 6-152</inkml:trace>
  <inkml:trace contextRef="#ctx0" brushRef="#br0" timeOffset="78098.7942">13585 1596 239,'0'0'27,"0"0"21,0 0 13,0 0-21,0 0 13,-95-30-29,74 31 0,3 20-15,-4 13 6,-1 6-13,4 5 24,-1 5-18,11-2 8,8-1-16,1-1 0,9-4-6,18-2 6,4-4-4,6-7 4,1-7-1,-4-10 1,-4-4 6,-3-7-4,-5-1 15,-3 0-8,-2-15 14,-1-9 13,-2-9-23,-5-8 33,-1-5-32,-3-3-8,-5 0-2,0 1 6,0 0-13,-16 5 3,-2 6-23,-3 7 23,-1 6-46,2 9-24,-2 5-27,-2 6-160</inkml:trace>
  <inkml:trace contextRef="#ctx0" brushRef="#br0" timeOffset="79032.8641">13990 1587 276,'0'0'98,"0"0"-55,0 0 10,0 0-53,0 0 6,0 0 3,50-1-2,-17 1 47,1 0-35,4 0-14,2 0 12,3-2-11,-1 1-5,-3-3-1,-7 3-29,-9 1-30,-7 0-103,-13 0-65</inkml:trace>
  <inkml:trace contextRef="#ctx0" brushRef="#br0" timeOffset="79317.7286">14189 1587 216,'0'0'48,"0"0"38,0 0-72,0 0-14,0 0 0,0 0 8,-20 92 14,12-61 38,3 2-42,2 1 12,-1-3-13,3-2-9,-1-2-10,2 2 2,-1-4 0,-1 2 0,2-1 0,0-4-4,0-1 4,0 0-111,3-7-32,12-7-83</inkml:trace>
  <inkml:trace contextRef="#ctx0" brushRef="#br0" timeOffset="79687.58">14716 1647 241,'0'0'58,"0"0"51,0 0 32,0 0-120,0 0-21,0 0-25,3 42 25,-15-3 31,-4 0-6,2 2-6,-1-5 3,5-1-13,4-3-11,2-1 2,1-2 0,1-2-5,-2-5 5,2-7-21,1-4 15,1-8-95,0-3-51,0-3-18,7-18 19</inkml:trace>
  <inkml:trace contextRef="#ctx0" brushRef="#br0" timeOffset="79981.9074">14747 1614 198,'0'0'111,"0"0"-1,0 0-66,0 0 24,0 0-63,0 0-3,58-44 4,-42 44-6,3 18 0,3 11 0,-5 10 2,-3 4 22,-1-1-9,-7 0-6,0-3-3,-2-3 0,-4-1-8,0-2 2,0-2 0,-3 0 2,-3-5-2,-3-2 0,0-3-2,-3-7-56,2-8-49,-5-6-116</inkml:trace>
  <inkml:trace contextRef="#ctx0" brushRef="#br0" timeOffset="80151.2023">14697 1825 237,'0'0'8,"0"0"-8,0 0 0,86-38 11,-54 34-9,-4-1-2,-4 2 0,-6 3-3,-2 0-65,-4 0-94</inkml:trace>
  <inkml:trace contextRef="#ctx0" brushRef="#br0" timeOffset="80451.9522">15064 1594 197,'0'0'175,"0"0"-100,0 0 2,0 0-28,0 0-49,0 0 0,39-16-3,-6 11 9,3 1-6,-3 1 0,0 2 0,-3-1-9,-5 2-17,-4 0-100,-7 0-78</inkml:trace>
  <inkml:trace contextRef="#ctx0" brushRef="#br0" timeOffset="80721.5214">15235 1597 218,'0'0'145,"0"0"-129,0 0-16,0 0 16,0 0-14,-12 82 88,9-49-61,-1 0 22,-1 0-42,1 2 11,1-2-19,3 1-1,-2 4 2,1-2-2,1-2 5,0-5-10,0-3 5,0-10-110,3-3-30,10-11-83</inkml:trace>
  <inkml:trace contextRef="#ctx0" brushRef="#br0" timeOffset="81022.3434">15559 1640 187,'0'0'36,"0"0"61,0 0-14,0 0 16,0 0-63,0 0-25,21-23-9,4 21-2,2 2 0,0 0-4,0 0 4,-5 0-2,-3 0-16,-3 0-122,-10 0-74</inkml:trace>
  <inkml:trace contextRef="#ctx0" brushRef="#br0" timeOffset="81254.1348">15622 1643 280,'0'0'41,"0"0"-34,0 0-7,0 0 0,0 0 42,0 87-3,0-58 1,0-3-10,0 0-20,0 3-7,0-1-3,-5 4 3,-4 0 9,-1-1-12,-1-2-15,-1-4-45,1-2-78,2-10-9</inkml:trace>
  <inkml:trace contextRef="#ctx0" brushRef="#br0" timeOffset="81423.4251">15486 2087 198,'0'0'89,"0"0"6,0 0 21,0 0-78,0 0-27,0 0-11,21 0 8,3 0 3,9 0 4,1 0-14,1-6 16,-2 1-17,-1-1-22,-4-1-96,-2-4-212</inkml:trace>
  <inkml:trace contextRef="#ctx0" brushRef="#br0" timeOffset="81893.5628">16227 1617 223,'0'0'9,"0"0"68,0 0 29,0 0-101,0 0 12,0 0-17,-103 18 2,76 18 8,2 5 2,3 3 21,10 1-14,3 1-13,9 0-6,0-3 0,10-4-6,10-7 2,7-8 8,1-9 7,3-10 31,2-5-28,2-5 28,0-16-11,-4-9-26,-5-5 38,-5-4-30,-5-2 15,-4 1 9,-4-1-28,-2-1-12,-4 3 3,-2 2-9,0 2 2,0 4-40,-14 6-46,-8 8-63</inkml:trace>
  <inkml:trace contextRef="#ctx0" brushRef="#br0" timeOffset="82626.6794">16660 1575 180,'0'0'90,"0"0"16,0 0-19,0 0-50,0 0-37,0 0-15,-8 63 15,-3-22 18,2 2-2,1-1 24,4 0-39,-2-4 4,5-3-2,1-2 6,-2-1-13,0-5 4,1-2-35,1-5 28,0-6-95,0-10-60,0-4-91</inkml:trace>
  <inkml:trace contextRef="#ctx0" brushRef="#br0" timeOffset="83027.7523">16663 1635 98,'0'0'86,"0"0"-4,0 0 21,0 0-69,0 0 28,0 0-29,30-69-33,-26 78-2,7 13-2,-1 11 4,2 7 24,1 2-12,3 2-12,1-1 0,5-1 4,4 2 5,3-2-6,-1 1 0,0-6 3,-2-6 2,-6-6-11,-3-7 3,-6-9 0,-4-6 3,-4-3-2,0 0 19,0-2 98,0-20-49,0-10-34,-3-10-15,0-6-13,0-2 1,3-1-8,1 0-2,3 1-2,0 4-62,-3 5 30,-2 11-10,-2 9-39,0 10 30,0 8-81,0 3-148</inkml:trace>
  <inkml:trace contextRef="#ctx0" brushRef="#br0" timeOffset="83992.7646">18191 1496 320,'0'0'90,"0"0"-4,0 0-21,0 0-53,0 0-24,0 0-1,0 46 13,0-7 20,0 2-7,-2 2-5,-2 1-8,1-4 8,2-2-6,1-3-2,0-3 0,0-1 3,0-1-3,0-1 0,3-5-7,-2-3-60,2-8 4,0-6-81,1-6-38</inkml:trace>
  <inkml:trace contextRef="#ctx0" brushRef="#br0" timeOffset="84262.3657">18161 1512 212,'0'0'82,"0"0"-40,0 0 43,0 0-58,0 0-16,76-77 35,-57 70-43,-3 0 15,6 3-18,0 2 18,-1 2-21,6 0 3,-6 0 0,-1 0-5,-3 0-38,-5 13-61,-11 0-68,-1 2-45</inkml:trace>
  <inkml:trace contextRef="#ctx0" brushRef="#br0" timeOffset="84462.9075">18077 1756 85,'0'0'91,"0"0"-9,0 0 5,115 0-58,-74-7 4,-6-1-33,-2 3 16,-6 4-37,-6 1-49,-8 0-165</inkml:trace>
  <inkml:trace contextRef="#ctx0" brushRef="#br0" timeOffset="84979.8815">18785 1573 37,'0'0'116,"0"0"23,0 0-74,0 0-13,0 0-52,0 0 19,-104 31-19,68 5 5,4 5 9,2 0 42,8 0-56,7 0 0,7-4-1,8-2-9,0-2 3,11-4 7,8-4 0,5-7 39,-1-4-31,4-10 26,2-4 7,4-4-27,4-19 38,-3-5-32,-1-4-19,-6-4 29,-6-2-23,-4-2-7,-10-1 0,-5-3 5,-2 4-14,-5 0 9,-11 9-28,-2 5 28,0 10-98,0 5-70,-3 6-180</inkml:trace>
  <inkml:trace contextRef="#ctx0" brushRef="#br0" timeOffset="85650.1023">19346 1506 212,'0'0'86,"0"0"-18,0 0-57,0 0-11,0 0-5,0 0 5,-24 109 16,18-66 48,0 0-24,1-1-10,2-4-3,3-2-16,0-6-11,0 0 0,0 1 2,0-7-1,0-2-1,0-6-27,0-8-43,0-6-88,6-2-46</inkml:trace>
  <inkml:trace contextRef="#ctx0" brushRef="#br0" timeOffset="86120.2495">19310 1591 172,'0'0'76,"0"0"28,1-79-4,11 56-43,6 4-47,1 2 13,3 5-4,3 2-5,-1 5-10,1 3-4,-4 2 2,-5 5-18,-2 19 12,-7 8 4,-7 7 0,0 3-8,-22-1 8,-13-2 0,-1-6 0,0-5 6,1-7-6,7-7 0,4-5-14,1-4 17,9-4-3,6-1 0,4 0 1,4 0 11,0 0-8,0 0 7,0 0-11,7 0 7,12 2-9,11 5 2,3 5 0,3 3 18,4 3-15,-1 0-3,-5 3 0,-6 1 7,-6 2-12,-5-1 5,-3 3-39,-2 0 12,-3-1-55,0-2 60,-1-5-79,3-6-97</inkml:trace>
  <inkml:trace contextRef="#ctx0" brushRef="#br0" timeOffset="87185.2425">21097 1499 245,'0'0'74,"0"0"-1,0 0 20,0 0-62,0 0-31,0 0-14,0 43 14,-1-6 25,-4 7-14,-1-3 20,0-1-31,3-3 8,0-4 1,3-2-9,0 0 0,0-5-1,0-2 3,0-4-6,0-5-18,0-4-47,0-7-31,0-4-149</inkml:trace>
  <inkml:trace contextRef="#ctx0" brushRef="#br0" timeOffset="87708.8023">21075 1485 163,'0'0'119,"0"0"-49,0 0 51,0 0-66,60-85-43,-44 79 21,3 2-32,4 4 0,0 0-1,1 3-1,-4 15-3,1 3-3,-5 6 2,-6 3-1,-4 2 6,-6 1 0,-1-3-8,-24 0 16,-10-3-9,-4-4 1,-2-4-9,7-3-5,9-8 21,9-3-7,9-4 10,5-1 7,2 0-23,0-3 6,0-6-3,0 0 3,11 3 0,5 5 1,5 1-2,7 0 8,5 12-13,3 9 6,-1 3 0,-5 3-3,-10 0 3,-5-1 0,-11 1-9,-4-3 11,0-3-8,-3 0 6,-10-6 0,-4-3 14,-5-3-7,-3-3 4,-3-2 5,-2-4-16,1 0-1,0 0-38,1-8-66,3-9-82</inkml:trace>
  <inkml:trace contextRef="#ctx0" brushRef="#br0" timeOffset="88288.3363">21569 1517 305,'0'0'101,"0"0"-42,0 0 39,0 0-66,0 0-21,0 0 1,0-13-12,0 21-8,0 19-8,1 9 15,1 6 0,0 0 2,-2-1 3,0-5 6,0-5-8,0-2-2,0-2 0,0 0 6,0-1-26,0-1 20,0-4-25,0-7-25,-4-6-144,4-8-115</inkml:trace>
  <inkml:trace contextRef="#ctx0" brushRef="#br0" timeOffset="88589.1483">21585 1510 159,'0'0'41,"0"0"10,0 0 9,69-82-5,-52 69-53,0 1 31,-1 5 20,-1 1-49,2 3 34,-1 1-27,2 1-9,0 1 9,4 0-6,7 0-5,-3 0 0,3 0-22,-5 1 18,-9 7-36,-2-1-56,-10 4 6,-3 1-51</inkml:trace>
  <inkml:trace contextRef="#ctx0" brushRef="#br0" timeOffset="88811.8219">21613 1658 99,'0'0'69,"0"0"12,0 0-17,0 0-18,80 0 5,-60 0-46,3 1-3,-5 5-2,-1 3-7,-3 3-12,-2 2-104,-8 3-77</inkml:trace>
  <inkml:trace contextRef="#ctx0" brushRef="#br0" timeOffset="89028.0015">21549 1971 111,'0'0'166,"0"0"-74,0 0-20,0 0-14,105 0-37,-77-5 6,3 4-27,-1-1 1,-2 2-9,-1 0 8,-3 0-117,-4 0-92</inkml:trace>
  <inkml:trace contextRef="#ctx0" brushRef="#br0" timeOffset="89560.6196">22277 1533 175,'0'0'88,"0"0"38,0 0 37,0 0-101,0 0-32,0 0-30,6 4-24,-6 26 6,-9 14 17,-1 4 1,-5 0 13,3-2-9,3-6 8,-1-2-4,5-5 4,4-3-14,-1-6 2,2-3 0,0-1-6,0-2 9,9-4-3,6-6 0,10-3 13,10-5-13,7 0 0,10-2 5,-2-8-12,-5 2-60,-10 1-59,-10 1-163</inkml:trace>
  <inkml:trace contextRef="#ctx0" brushRef="#br0" timeOffset="89977.4025">22787 1558 369,'0'0'35,"0"0"31,0 0 16,0 0-74,0 0-3,0 0-5,0-16-9,0 29 1,0 13-5,0 12 13,0 2 40,-6 2-27,-1-1-5,6-5-8,1-1 4,0-2-7,0-4 9,11-6-6,2-2 0,1-5 5,0-6-5,5-2 0,6-7 3,7-1-3,2 0 0,-1-6-76,-6-4-179</inkml:trace>
  <inkml:trace contextRef="#ctx0" brushRef="#br0" timeOffset="90917.8015">24115 1526 31,'0'0'155,"0"0"-62,0 0 65,0 0-86,0 0-6,0 0-33,-6-23-32,3 23-2,2 21-7,-4 6 8,-2 8 23,1-1-10,-2-1-13,2-1 0,2-2 3,0-4 1,2-3-4,-1 0 0,0-4 1,2-2-1,-2-3-5,3-5-34,0-5-83,0-4-101</inkml:trace>
  <inkml:trace contextRef="#ctx0" brushRef="#br0" timeOffset="91465.9287">24086 1513 236,'0'0'60,"0"0"36,0 0-5,32-85-34,-21 72-37,-1 4-17,-1 5 30,0 1-33,3 3 1,0 0-1,3 0-8,3 15 8,1 6-3,-5 3-6,-3 3-1,-8 0 10,-3 2 0,0-5-5,0-2-4,-11-1 0,-7-4-8,-3 0 9,-3-5-2,3-5 10,5-1 0,7-4 6,4-2 4,4 0-10,1 0 0,0 0 11,0 0 14,0-3-20,15 0-5,5 3 0,4 0-7,-3 10 6,-1 13-5,-5 2-18,-5 6 18,-4-3 0,-5 1 6,-1-1-1,0-2 11,0-4-10,-3-2 0,-3-5 10,-4-6 3,-2 0-10,-6-4 18,2-4 7,-3-1-18,3 0-20,-1-6 2,2-9-91,0-5-28,1 2-197</inkml:trace>
  <inkml:trace contextRef="#ctx0" brushRef="#br0" timeOffset="92051.9226">24608 1478 288,'0'0'78,"0"0"43,0 0-70,0 0-41,0 0-10,0 0-52,1 44 52,-8-4 11,-7 2 18,-1 1 2,1-2-18,0-1-13,0-4 0,1-1 7,4-5-8,2-1 1,-1-5-10,2-3 1,2-5-95,-2-5 54,6-9-81,0-2-95</inkml:trace>
  <inkml:trace contextRef="#ctx0" brushRef="#br0" timeOffset="92337.1137">24654 1480 7,'0'0'87,"0"0"43,39-87-45,-24 70-4,-5 8-26,-4 4-28,0 5 26,-1 0-53,6 23-6,1 15 6,0 10 1,-3 7 44,-4 0-31,-1-3-1,-1-2 16,0-6-19,0-4-10,-1-3 0,-1-5 13,-1-4-16,0-4 3,0-3 0,0-8-9,-6-8-87,-1-5-91,-2-1-118</inkml:trace>
  <inkml:trace contextRef="#ctx0" brushRef="#br0" timeOffset="92515.5064">24585 1713 262,'0'0'13,"0"0"-8,0 0-10,111-14 7,-75 14-4,-7 0 2,-3 0-34,-10 0-104</inkml:trace>
  <inkml:trace contextRef="#ctx0" brushRef="#br0" timeOffset="93039.0995">25230 1534 228,'0'0'78,"0"0"12,0 0 48,0 0-99,0 0-19,0 0 3,-6-81-17,-3 74-10,-6 0 4,-6 4 0,-6 2-8,-4 1 13,2 0-5,4 3 0,4 12 0,6 3-7,2 6 2,6 3 1,4 6-10,3 2 5,0 3 9,17-1-10,7-2 3,5-2 1,-4-3 6,0-5 0,-5 0-5,-8-4 8,-3 0-3,-8-6 0,-1-3-5,0-3 3,-3-2-8,-12-1 10,-7-1 27,-6-3-14,-4-2 0,1 0-7,1 0-6,0 0-10,2-7-44,1 3-93,9-3-86</inkml:trace>
  <inkml:trace contextRef="#ctx0" brushRef="#br0" timeOffset="93524.861">25409 1473 84,'0'0'40,"0"0"30,0 0 16,0 0-23,0 0-25,0 0 4,19-16-39,-4 16 11,6 0-14,6 0 6,3 0 13,1 0-19,-4 0 0,-3 2-5,-3-1 4,-5 1-49,-4-2-44,-7 0-78</inkml:trace>
  <inkml:trace contextRef="#ctx0" brushRef="#br0" timeOffset="93756.6948">25606 1464 135,'0'0'71,"0"0"-4,0 0-65,0 0 10,0 0 22,-33 82-9,24-45 25,1-1 0,4 1-41,1-2 15,-3-2-24,3 0 4,0-2 2,0 3-2,0-1-4,-1-2 2,-2 2-2,-3-2-26,-2-7-81,4-5-95</inkml:trace>
  <inkml:trace contextRef="#ctx0" brushRef="#br0" timeOffset="93941.6116">25394 1981 305,'0'0'61,"0"0"-18,0 0-23,0 0-3,0 0-18,98-34 2,-63 34 7,-1-2 6,0 2-2,1 0-24,-2 0 0,5-5-164</inkml:trace>
  <inkml:trace contextRef="#ctx0" brushRef="#br0" timeOffset="94458.5788">26218 1512 269,'0'0'69,"0"0"33,0 0-88,0 0 19,-50-77-28,34 73 21,-2 2 4,-6 2-20,-3 4-13,-1 16 3,0 9 0,2 2-7,10 4 7,2 0 0,13-1-4,1 2-6,4-1 10,17-2 0,3-3 2,0-3-2,-2-1 0,-1-5 0,-5 1 0,-5-4 2,-5-4-9,-4-2 5,-2-3 2,0-3 6,0 0-2,0 0 18,-16-2 34,-6 3-45,-5-6 24,-4 1-35,-3-2 6,1 0-11,-3 0 5,0 0-37,-5-2-54,2-9-220</inkml:trace>
  <inkml:trace contextRef="#ctx0" brushRef="#br0" timeOffset="95476.9743">27150 1798 205,'0'0'103,"0"0"-32,0 0 22,0 0-70,0 0-23,0 0 4,0-2-10,0 2 1,0 0-15,0 0 14,1-1 11,8-2-5,5-2 14,4-2-3,-2-4-22,4-1 11,-3 0-28,-2 0 21,0 1 7,-7 6 0,-5-2 3,-3 6 11,0 1-4,0 0-10,0 0-1,0 6-2,-11 10-13,-2 6 16,4-1 5,1 0 6,0-1-11,6-4 0,1 2 7,1-5-3,0 1-4,0-4 0,0-2 2,14-2 5,4-5-7,6-1 5,3 0 1,0-13 18,-3-7-21,0-2 2,-3 1 16,-2 2-15,-4 5-7,-5 5 2,-4 4-1,-4 2 42,-2 3-18,0 0-12,0 0-12,3 0-19,1 9 7,5 8 7,4 2 5,-2-1 2,0-2-2,2-2 0,-4 0 7,-3-2 1,1-2-8,-4-3 0,0-1 3,-1-1-18,-1 0 15,-1-2-94,0-3-50,-9 0-90</inkml:trace>
  <inkml:trace contextRef="#ctx0" brushRef="#br0" timeOffset="95661.9223">27538 1534 620,'0'0'43,"0"0"-43,0 0-4,0 0-34,0 0-225,0 0 22</inkml:trace>
  <inkml:trace contextRef="#ctx0" brushRef="#br0" timeOffset="97782.9987">9582 3767 184,'0'0'71,"0"0"10,0 0 38,0 0-47,0 0-14,0 0-22,0-8-25,0 8 20,0 0-31,0 10-4,0 24 1,0 14 2,2 13-3,-2 9 4,0 6 0,0 3 12,0 3 7,-2 2-8,-2 1 0,1-1-1,1-5-14,2-10 4,0-12 0,0-5-4,5-8 4,-1-6-9,-1-6 5,-1-11-78,1-9-53,7-12-173</inkml:trace>
  <inkml:trace contextRef="#ctx0" brushRef="#br0" timeOffset="98484.9114">10233 3903 256,'0'0'84,"0"0"-43,0 0-33,0 0-8,0 0 0,-20 97 32,7-43 1,-1 6 4,1-2 38,1-1-75,0-3 21,-1 1-21,-1 7 3,-2-1 0,-1 0 1,-2-4-4,3-9 0,4-5 3,4-9-7,4-7-10,2-7-37,2-10-33,0-10-99,9 0-81</inkml:trace>
  <inkml:trace contextRef="#ctx0" brushRef="#br0" timeOffset="99086.5844">10182 4018 62,'0'0'67,"0"0"3,31-95 5,-19 60-49,-1 2 5,4 6-10,-6 6 8,-3 7 53,-2 6-25,2 3-14,-5 5-18,4 0-25,9 0-1,6 2-5,10 17-9,0 7 8,0 7 7,-6 3 0,-9 2-3,-9-1 7,-6 1-6,-5-2 2,-20 0 0,-5-3 23,-4-3-23,-1-5 0,4-7 13,3-7-6,10-3-7,4-3 0,11-5 6,2 0 8,1 0-14,0 0 0,4-6 0,16 1 1,2 3-3,5 2-4,0 0 0,1 15-2,-1 5 8,-5 0 0,-2 5-3,-4 0-2,-7 0 5,-3 2 0,-6-3-5,0 0-6,-7-1 22,-17-5-11,-3 0 22,-5-4-6,1-6-11,0-2-5,2-6 13,4 0-11,1 0-2,4-6-16,3-7-34,5-5-165</inkml:trace>
  <inkml:trace contextRef="#ctx0" brushRef="#br0" timeOffset="100242.5873">10660 4453 24,'0'0'45,"0"0"83,0 0-120,0 0 25,0 0 41,0 0-54,26-57 17,-15 50-21,2 5-12,2 2 26,3 0-29,-1 0 0,2 18 0,-3 7 1,-4 4-2,-1 1 0,-3 0 4,-5-3 8,-1-1-12,-2-5 0,0-1-1,0-6 14,-2 0-13,-8-3 0,3-4 4,-1-1 29,4-3-14,-1-3 15,5 0 21,0 0-45,0-1 24,0-13-34,0-4-2,5-6-2,11-6 4,8-4 0,3 2-4,0-3 8,-2 6-4,-5 4 0,-4 4 2,-6 8-3,-5 6 6,-4 4-5,-1 3 26,0 0-20,0 0-12,0 12-1,0 12-11,0 8 7,-6 2 14,3-5-3,0-2 14,0-4-7,3-4-7,0-1 0,2-1-2,10-3-5,6-4 7,3-4-7,4-3-8,5-3-103,-2 0-127</inkml:trace>
  <inkml:trace contextRef="#ctx0" brushRef="#br0" timeOffset="100922.268">11276 4466 205,'0'0'77,"0"0"-10,0 0 20,0 0 12,0 0-93,0 0 2,-14-3-16,11 20-1,-1 4 9,1 1 9,3-2 2,0 0 7,0-5-18,3-2 4,10-1-2,2-4 8,3-5-10,0-3 0,1 0 11,2 0-7,-1-8-4,2-5 0,-4-1-7,-5 2 13,-5 3-6,-4 5 0,-4 1 8,0 3 19,0 0-2,0 0-23,0 3-2,0 15-34,2 10 34,-2 4 0,0 6-1,0 5 1,0 5 2,-9 3 10,-3 2 29,-6-3-28,-2-5-13,1-7 0,-3-8 7,8-8-10,2-7 3,2-4 0,6-6 8,-1-5 10,2 0-18,1-11 0,1-9 14,1-4-19,0-4 5,12-5 0,16-5-4,10-1-15,6-3-25,4 0-13,-2-1-123,-2-2-76</inkml:trace>
  <inkml:trace contextRef="#ctx0" brushRef="#br0" timeOffset="101909.4015">11695 3873 68,'0'0'149,"0"0"-52,0 0-5,0 0 34,0 0-102,0 0-3,-5-7-18,5 7 12,0 0-24,0 0 9,0 1 0,9 13-26,8 4 31,8 3-5,1-1 0,0 2 9,4-1-20,0 0 11,0 0 0,-2 0 2,-3-1 1,-5-1-3,-1 1 0,-2-2 4,-1-1-9,-2-2 5,-1-1 0,-4-3 0,-3-1 0,0-2 0,-3 0-1,-3-2 5,0 1-6,0 1 2,0 1 0,-9 2 22,-6 7-9,-6 2-2,-9 5 5,-4 5-2,-5 3 2,-2 2-11,2 1-5,3-3 23,8-5-19,4-4-4,9-6 0,0 2-2,7-3-1,1 1 3,-1 0 0,0 0-6,0 0 6,-1-1-7,0-1 4,3-1-45,0-1 15,3-5-61,0 0-68,3-6-43</inkml:trace>
  <inkml:trace contextRef="#ctx0" brushRef="#br0" timeOffset="104067.6335">12877 4071 352,'0'0'142,"0"0"-63,0 0-20,0 0-34,0 0-19,0 0-12,6-8 4,13 5 2,5 0 0,5 2 2,3 1-2,-2 0 0,-1 0-2,0 0-8,-8 0-80,-6 2-139</inkml:trace>
  <inkml:trace contextRef="#ctx0" brushRef="#br0" timeOffset="104268.1828">12869 4219 184,'0'0'162,"0"0"-78,0 0 21,0 0-98,0 0-10,0 0 3,97-25 0,-69 21-3,-2 1 3,-8 3-57,-2 0-63,-5 0-141</inkml:trace>
  <inkml:trace contextRef="#ctx0" brushRef="#br0" timeOffset="105117.287">13830 3705 325,'0'0'133,"0"0"-77,0 0-24,0 0 9,0 0-41,0 0-20,0 42 19,0 3 1,0 11 26,0 5 2,0 1-26,0-1 36,0-3-38,0-2 3,0-4-3,0 0 7,0-1-8,-2-3 1,-4-1 0,-1-8-2,0-11 2,4-8-32,3-9-20,0-10-168,6-1-106</inkml:trace>
  <inkml:trace contextRef="#ctx0" brushRef="#br0" timeOffset="105749.9048">14319 3902 182,'0'0'80,"0"0"7,0 0 42,0 0-88,0 0-7,0 0-34,-95-21 10,71 46-14,-1 10 4,-2 9 0,6 3 0,3 0 2,7 2-4,7-5 1,4-4-4,0-5 0,4-2 5,13-3 0,2-5 5,3-4-2,3-9-5,3-10 2,2-2 0,4-4 21,0-16-17,-3-2 3,-6-6 14,-8-2-13,-8-3 25,-6-3-4,-3-6-29,0-3 20,0-4-20,0 6 0,-6 2-7,-3 8-44,-2 11 20,-4 8-46,-8 12-120,-5 2-137</inkml:trace>
  <inkml:trace contextRef="#ctx0" brushRef="#br0" timeOffset="106859.4046">14783 3980 168,'0'0'106,"0"0"1,0 0-18,0 0-41,0 0 7,0 0-55,-7-15 2,1 26-8,-3 11-21,1 12 27,1 0 0,2-1 0,5-3-2,0-4 2,0-2 0,9-8-1,5-3 7,2-6-6,3-4 0,4-3 4,1 0 8,4-3-12,-1-11 1,-2-5 5,-5-5 7,-5-2-13,-8-3 11,-4 4 4,-3 3 28,0 3-22,0 10 1,0 3 22,0 3-39,0 3 21,0 0-26,0 11-45,0 19 45,2 12-7,-1 8 7,1 4 0,-2 6 0,0 5 0,0 3 0,-5 1 5,-8-6-7,-7-7 2,1-11 0,1-7 10,0-13-6,5-8-4,5-9 0,3-4 12,1-4-7,1 0 10,-1-14-1,1-8-14,3-4-2,0-2 2,0-6 0,15 1 0,10-1-23,10-5 18,9-5-70,6 0 2,-1 1-169</inkml:trace>
  <inkml:trace contextRef="#ctx0" brushRef="#br0" timeOffset="107576.8866">15302 3867 193,'0'0'171,"0"0"-133,0 0 65,0 0-60,0 0-39,0 0-8,-3 0-2,3 0-7,3 0-1,14 2 4,7 9 10,6 0 9,1 1-5,2-1 6,-2 2-2,-1 1-8,1 1 0,-1 2 6,-3-3-8,0 3 2,-5-2 0,-7 1-1,-3-3 1,-9 0 0,0 1-4,-3 3-3,0-2-2,0 4 9,-5 1 0,-15-1 2,-6 4 8,-7 1-10,-1 0 8,0 0 5,-1 3 8,4-1-11,1 1-4,5 0 11,1 0-14,0-1-3,5-2 0,-1-3 4,8-4-11,5-4 7,7-3-55,0-4-35,12-6-155</inkml:trace>
  <inkml:trace contextRef="#ctx0" brushRef="#br0" timeOffset="109697.4885">16233 4045 179,'0'0'98,"0"0"-19,0 0-8,0 0-7,0 0-62,0 0-1,0 0-1,11 3-5,13 0 5,10-1 7,11-1 13,3-1-1,1 0-9,-3 0-10,-1 0 0,-9 0-20,-8-3-6,-6 1-78,-13-1-55,-7 0-42</inkml:trace>
  <inkml:trace contextRef="#ctx0" brushRef="#br0" timeOffset="109982.673">16424 3924 247,'0'0'132,"0"0"-53,0 0 19,0 0-18,0 0-80,0 0 0,-12 6-21,9 22 16,-1 5 2,-1 4 5,1 1-2,3-4 0,-1 0 8,1-4-14,1-4 6,0-3-83,0-4-60,0-3-94</inkml:trace>
  <inkml:trace contextRef="#ctx0" brushRef="#br0" timeOffset="110599.9897">17294 4037 118,'0'0'127,"0"0"-125,0 0 7,0 0 71,95-5-64,-57 5 7,-1 0 28,5 0-43,4 0 21,2 0-27,0 0 3,-1 0-10,-6 0-17,-5 4-83,-8 2 21,-7-2-92</inkml:trace>
  <inkml:trace contextRef="#ctx0" brushRef="#br0" timeOffset="111001.0904">18030 3855 350,'0'0'87,"0"0"-37,0 0 35,0 0-42,0 0-9,0 0-10,7-30-7,-7 30 1,0 3-18,0 18-11,0 11-1,0 9 9,-3 1 3,-4 1 0,2-1 3,-1 1-3,0-4 1,-4-3-1,2-2 0,1-2 4,-1-7-9,0 0-29,0-7-30,-1-5-22,-2-5-129,-2-6-57</inkml:trace>
  <inkml:trace contextRef="#ctx0" brushRef="#br0" timeOffset="111502.5215">17096 3542 120,'0'0'287,"0"0"-257,0 0 25,0 0-36,0 0 6,-84 50-25,53 7 0,1 10 32,9 9-17,2 1-9,8 1-6,5-3 4,6-1 18,0-3-19,6-2 4,18-1-7,9-2 4,10-5-8,14-6 4,15-13 0,11-10-12,11-10 10,-1-7-41,-6-7-79,-7-8-95</inkml:trace>
  <inkml:trace contextRef="#ctx0" brushRef="#br0" timeOffset="111972.6493">18252 3703 402,'0'0'0,"0"0"0,0 0 4,0 0-4,0 0 0,0 0 8,51 53 23,-26-3 32,5 4-18,1 3 1,2 0 3,0 2-38,-3-3 8,-3-2-19,-11 0 2,-9-1 3,-7 0-5,0 0 0,-17-1 2,-10-4 4,-7-4-9,-4-10 3,-1-4 0,-4-6-9,3-7-30,1-8-49,4-9-155</inkml:trace>
  <inkml:trace contextRef="#ctx0" brushRef="#br0" timeOffset="113207.0286">18438 3444 103,'0'0'38,"0"0"29,0 0 6,0 0-72,0 0 13,0 0 13,30-34-16,-19 30 37,-2 2-22,2 2-2,-3-2 4,1 2-26,4 0-4,-2 0-3,1 14 5,0 6-8,-5 6 11,-1 6-3,-6 1 3,0 0 11,0-4-21,-7-2 7,-5-5 0,-3-4 14,3-1-2,-1-3-11,4-5 15,1-3-12,5-3-4,3-3 2,0 0 7,0 0 31,0 0-4,8-17-14,10-7-18,9-7 1,4-6-9,3 0 4,0 0 0,-4 5-5,-7 4 6,-6 6-1,-4 5 10,-9 7 11,-2 5-21,-2 5 38,0 0-32,0 0-6,0 12-4,-13 17 4,-2 10-14,-2 5 25,3-4-11,8-2 0,5-7 5,1-3-8,0-6 3,10-2 0,4-4 2,5-4-2,2-4-8,3-2-50,1-2-130,-1 0-104</inkml:trace>
  <inkml:trace contextRef="#ctx0" brushRef="#br0" timeOffset="117765.7037">19365 3694 75,'0'0'62,"0"0"7,0 0 10,0 0-12,0 0-3,0 0 13,0 0-43,6-30 27,-6 30-38,0 0-2,0 0-15,0 0-6,0 0 0,0 13-18,0 17 16,0 10 2,0 9 6,0 9 12,0 4 3,0-1-13,0 1 0,0-5-8,1-2 3,1-3 2,-2-1-5,0 1 0,0-2 0,-2-4 9,-4-4-9,-7-4 0,6-10 0,-1-2 1,4-10-1,0-5-7,4-5-25,0-6-125,0 0-103</inkml:trace>
  <inkml:trace contextRef="#ctx0" brushRef="#br0" timeOffset="118266.971">19840 3809 242,'0'0'84,"0"0"-7,0 0 19,0 0-8,0 0-83,0 0 10,3-17-15,-3 28-18,0 13 18,0 11 3,0 4 12,0 4-12,0 0 9,0 0-16,0-2 4,0-4 0,0 1 3,0-2-2,0-2-1,0 1 0,0-3-5,0-7-10,-2-1-42,2-7-93,0-6-31</inkml:trace>
  <inkml:trace contextRef="#ctx0" brushRef="#br0" timeOffset="119291.8752">20288 3862 125,'0'0'127,"0"0"-72,0 0 28,0 0 7,0 0-90,0 0-12,0 10 5,0 14 6,0 6 1,-1 2 7,1-3-2,0 2 15,0-1-17,15-3 10,4-4 5,5-5-8,-3-5-5,1-4-5,2-3 5,1-4 7,5-2-9,6 0 1,0-11 4,1-8 1,-2-4-10,-5 1 1,-7 0 0,-10 5 11,-6 3-8,-4 3 37,-3 5 35,0 5-56,0 1 14,0 0-33,0 0-13,0 7 9,-12 19-14,-2 7 18,-3 6 0,2 3 5,0 5-10,0 4 5,2 8 0,-1 3 25,0-2-24,-3-6 7,-1-6-4,-2-9 8,1-6-12,1-7 0,0-5 1,6-8 4,-1-3-2,2-9-3,1-1 40,-2 0-36,0-15 14,2-12-18,7-9 4,3-11-17,13-7 13,20-7-17,9 6-1,7 6-59,7 8 50,4 12-10,-1 6-30,-3 8-5,-5 5-115</inkml:trace>
  <inkml:trace contextRef="#ctx0" brushRef="#br0" timeOffset="119924.7843">20371 3605 207,'0'0'53,"0"0"36,0 0 31,0 0-106,0 0-14,0 0-1,0 5-9,8-1 10,14 2 6,10 2 35,11-2-11,14 0-18,7-1-11,-1-1-1,-8-1 1,-16 0-15,-17 0-9,-13 2-61,-9-1-109,-7-1-36</inkml:trace>
  <inkml:trace contextRef="#ctx0" brushRef="#br0" timeOffset="122146.1332">21287 3751 44,'0'0'101,"0"0"-51,0 0 44,0 0-49,0 0-29,0 0 0,-2-5-10,2 5-7,0 0 1,0 0-11,0 0 2,0 0 9,0 0 0,0 4 0,12 7 18,1 0-17,3 3 3,3 1 5,2 0 6,1 3-7,4 2-6,2-1 18,0 1-11,0-1-9,1 1 0,-1-2 0,2 3 0,-3 0 3,-2-1-3,-2-2 0,-6-3 5,-1-2-5,-5-2 0,-3-2 1,-4-2 21,-2-2-20,2-3 8,-2 1 28,-2-2-32,0 1 8,0-1-14,0-1 6,0 0 27,0 0-10,0 0 6,0 0 30,0 0-52,0 0 24,0 1-31,0 4 3,-8 6-7,-8 4 8,-10 7-4,-3 7 1,-4 2 3,-5 7-4,-3 0 0,3 1 5,0-1-3,3-2-2,4-7 1,2-4-1,6-5 8,4-6-9,6-4 1,6-5-22,4-2 19,3-3-66,0 0-24,0 0-42,10 0-35</inkml:trace>
  <inkml:trace contextRef="#ctx0" brushRef="#br0" timeOffset="124984.8513">13718 4972 51,'0'0'146,"0"0"-102,0 0 16,0 0-12,0 0-2,0 0-27,0 0 15,-1 0 13,1 0-44,0 0 6,0 0-9,0 0-5,10 0 2,3 0 6,8 1-2,3 3 8,2 0 0,2 1-9,3 0 0,5 0 1,3 0 15,7-2-16,11-2 2,7-1 6,10 0-1,7 0-9,9 0 2,10 0 0,10-1 0,6-5 0,8-1 0,3 3 0,-3 1 3,1 2-4,-1 1 1,4-2 0,9 2-1,5-1 3,9-2-2,1-1 2,-3 3 12,-1 1-13,-12 0 1,-6 0 5,1 0 10,-2 0-16,3 0 1,6 0-2,1 0 4,1 0-4,-2 0 0,-5 0 0,-7 0-4,-4 0 4,-5 0 0,-3 0 0,-3 1 6,-2 1-8,3-2 2,4 0 0,7 0 5,1 0-5,-3 0 3,-3 0-3,-4 0 3,4 0-4,0 0 1,7 0 0,8 0 5,7 0-5,4-2 0,5-2 1,0 1 6,-6 0-8,-2 2 1,-4-1 0,-3 1-5,4-2 7,-1-1-2,-3 1 5,0 2-1,-12 1-4,-11 0 0,-11 0 4,-10 0 8,-13 0-3,-10 0-4,-13 0-2,-17 0 5,-13 0-8,-14 0 0,-3 0 0,-7 0 7,0 0-7,0-4 3,0-1-3,-13-1-69,-9 0 8,-14 2-60,-16-3-82</inkml:trace>
  <inkml:trace contextRef="#ctx0" brushRef="#br0" timeOffset="126156.8874">16271 5407 135,'0'0'158,"0"0"-117,0 0 1,0 0 50,0 0-67,0 0-18,1-3-7,-1 3-5,0 5-7,0 14 12,0 10 4,0 12 41,0 9-30,0 9-1,0 6 33,0 0-44,0-4 14,0-1-7,7-1-6,-1-5 18,1-2-20,-1-7-2,1-3 0,-1-6 7,-2-3-7,-1-7 0,-3-10 0,0-5-3,0-6 5,0-5-2,0 0 46,-13 0 19,-13-19-20,-9-4-45,-4-8 3,-3-4-4,-4-1 2,1-3-1,-2 0 0,-1 1-34,2 6 4,5 1-14,10 6-37,9 5 38,13 4-80,7 2-25,2 2-100</inkml:trace>
  <inkml:trace contextRef="#ctx0" brushRef="#br0" timeOffset="126758.5151">16387 5404 166,'0'0'96,"0"0"13,0 0-39,0 0-11,0 0-45,0 0-14,18-8-9,12 8 2,12 0 7,11 0 9,10 7-5,15 3 11,23 2 51,20-3-64,15-1 33,7-4-35,-12-1 14,-13-1-8,-14 0-5,-14 2-1,-11-1 0,-14 0 0,-15 0-2,-17-2-29,-15 2-28,-15-1 27,-3 2-60,-18 4 10,-18-1 36,-12 4-253</inkml:trace>
  <inkml:trace contextRef="#ctx0" brushRef="#br0" timeOffset="127707.3666">16760 5589 25,'0'0'129,"0"0"-88,0 0-1,0 0 10,0 0-47,0 0 23,36-51 4,-24 45-4,-2 3 33,2 0-27,2-1-8,5 2-11,3 2 0,5 0-13,6 0 0,0 3 0,-3 9 18,-2 4-15,-7 2-3,-4 7 0,-6 0-1,-5 5-4,-6 5 4,0 0 1,0-2 17,-6 0-17,-9-2 0,-3-2 5,-5-2-5,-12 0 0,-6 2 5,-6-2 9,-2-1-4,6-4-9,2-1-1,4-3 0,10-1 10,6-4-10,7-2 0,8-7 0,4-1-13,2-1 13,0-1 0,6 1-6,18 0 18,9-1 33,10 1-19,8-1-24,5 1 31,3-1-26,0 2-3,-1-2-2,-3-1 3,-4 2-5,-9-2 0,-11 1 0,-9 1-4,-11 0 4,-5 1-19,-3-2 15,0 1-57,2-2 27,-2 3-36,0-3-25,1 1 33,-4-1-56,0 0-64</inkml:trace>
  <inkml:trace contextRef="#ctx0" brushRef="#br0" timeOffset="131270.1222">10515 7879 31,'0'0'181,"0"0"-62,0 0-34,0 0 5,0 0-55,0 0-30,0 0 32,0-8-37,0 8 0,0 3-8,0 15-6,0 8 12,0 6 2,0 3 0,0 3 16,0-2-12,0 0-4,7-2 3,5-6 4,7-1-9,3-3 2,0-6 0,5-2 1,-4-6 3,3-2-4,-4-7 3,1-1 5,0 0-8,-4-1 0,-2-12 1,1-5 4,-4-4-4,-2-5 0,-2 1 2,-4 1 5,-3 1-8,2 4 0,-5 2 0,0 6 7,0 5-6,0 2 11,0 1 40,0 4-45,0 0-9,0 0 2,0 10-25,0 8 17,0 6 8,6-3 0,4 0-1,2-2 8,0 0-7,4-1 0,-1-4 0,3-3-3,3-3 3,-5-4 0,1-1 0,-5-3-9,-5 0 9,-1 0-12,-3 0 12,-3 0 2,1-13-2,-1-5 0,0-4 5,0-2 3,0-4-11,0-2 3,0 0 0,0 4-3,0 4 3,0 5 0,0 5 3,0 4 2,0 3-7,0 3 2,0 2 0,0-1-8,8-1 8,11-1 0,4 0-7,8-2 12,1 2-10,-4-1 1,2-2-12,-6-2 6,-4-2 7,-2-7 3,-1-2-11,-4-7 16,0-4-6,-5-5 1,1-2 0,0-4-2,-5 2 4,1 1-2,-4 5 15,-1 5-1,0 8-8,0 9 10,0 6-6,0 3 27,0 2-37,0 0-3,0 17 2,0 15-30,0 16 30,2 9 1,-2 3 0,0 1 8,0 2-2,0 4-3,-5-5-3,-2-2 12,0-6-17,2-12 5,2-8 0,3-12 1,0-8-1,0-10 0,0-4 2,0 0 19,0-14-21,11-22 0,6-12-36,6-10 36,-4 5-32,-4 9 32,2 14-12,-6 12 15,-3 9-7,1 8 4,1 1-15,4 0 6,3 13 6,5 5 3,1 4-1,3 1 2,-3 4-5,0-3 4,1 0 0,-3-1 0,1-6 2,-4-4-2,1-2 0,1-6 5,4-5-5,1 0 0,2-8 2,0-13 6,-8-5-6,-6-1 0,-5-5 2,-6 2 10,-2 4-14,0 4 0,0 4 5,-11 6 29,3 4-32,3 5-2,0 3 0,4 0-1,-2 14-13,0 8 10,3 12 4,0 2-9,0 0 11,4-2-2,12-2 0,1-5 6,5-6-7,1-4 1,5-6 0,-1-7 4,7-4-3,2 0-1,0-15 12,3-15-2,-2-9-17,-7-4 7,-3-2-20,-11 2 11,-10 2 9,-6 5 0,0 5-3,-5 8 6,-9 4-4,-1 6 1,-2 3 0,5 2 5,5 2-2,1 4-3,5-1 0,1 3-4,0 0 1,0 0-19,13 11 16,2 2-1,7 1 9,3 0-2,4-3 0,5 0 6,4-3-6,-1-1 0,1-1 1,-5 1-4,-7 1 4,-2 0-1,-10 2 0,-3 2-1,-5 5-3,-3 5 4,-3 2 0,0 4 2,0-3 0,0-1-1,0-4 5,0-2-1,0 0-5,13-3 0,7 0 5,8-5 26,12-3-27,8-7 6,7 0-2,0-10 4,-2-12-12,-4-3 0,-10-9 1,-5-1-9,-7-2 8,-12 1 0,-9 5-8,-6 5 6,0 8 2,-11 7 3,-5 8-3,1 3 41,-1 3-41,4 17 0,0 8 0,9 5-5,3 5 0,0 0 4,15-4 1,10-4 4,4-8-4,9-8-13,6-3-16,5-6-91,0-5-96</inkml:trace>
  <inkml:trace contextRef="#ctx0" brushRef="#br0" timeOffset="132542.2856">14172 7816 66,'0'0'60,"0"0"-10,0 0 15,0 0-39,0 0 20,83-53-15,-65 50 12,1 1 22,1 2-59,-4 0 9,2 10-15,-3 10 0,0 4-4,-5 4 8,-4 3-4,-6 0 0,0 1 1,-12 0-1,-8-2 0,-2-3 7,0-2-7,3-8 15,5-3-8,3-6-5,5-4 7,3-1-15,3-3 6,0 0 0,0 0 17,0-6 12,9-11-1,10-11-28,9-5 8,4-6-11,3-7 3,0 4 0,-4 1 2,-4 4 3,-3 4-5,-5 6 16,-7 7-5,-4 11 3,-7 6 8,-1 3-1,0 0-10,0 8-11,0 18 0,-4 11-15,-4 0 26,3 1-11,2-3 0,3-2 3,0-3 6,2-3-7,13-1-2,6-4 0,4-4-4,5-4 4,-4-8-49,5-6-65,0 0-113</inkml:trace>
  <inkml:trace contextRef="#ctx0" brushRef="#br0" timeOffset="133183.7537">15035 8016 332,'0'0'107,"0"0"-103,0 0 6,0 0-10,0 0 0,0 0 7,11 40 2,-11-16 13,-14 4-22,1-2 11,-3 0-8,2-2-3,2-1-98,0-1-127</inkml:trace>
  <inkml:trace contextRef="#ctx0" brushRef="#br0" timeOffset="134246.7873">15316 7707 159,'0'0'45,"0"0"13,0 0-3,0 0 57,0 0-35,0 0-38,9-20-39,-9 39-23,0 7 23,0 9 0,0 0 0,0-3 26,0-4-23,6-2-1,6-5 5,2-5 1,3-5-8,1-5 0,2-6 1,5 0 13,2-6-14,1-14 3,-3-1-3,-4-1 0,-6-1 0,-4 3 0,-4 2 1,-3 5 14,-4 5 7,0 5 18,2 3-14,-2 0-26,0 5-1,0 19-33,0 14 34,-10 8-5,-7 11 10,-2 8-5,-4 1 24,-2-1-16,-4-5 21,0-7-24,0-5 6,3-4 4,2-9-10,7-10-5,4-8 1,5-12 13,7-5-14,1 0 11,0-25-6,19-13 9,8-7-13,6-3-1,6 0 0,4 0-31,6-2 12,5 6-20,1 4-25,5 3 34,-3 9-60,-2 2-43,-5 7-95</inkml:trace>
  <inkml:trace contextRef="#ctx0" brushRef="#br0" timeOffset="142598.2436">17242 7520 103,'0'0'85,"0"0"-31,0 0 50,0 0-35,0 0-18,0 0 29,0 0-45,-13-32 2,5 25-4,-2 1-14,0 0-19,-3 0 0,0 1 15,-7 3-20,0-1 5,-10 1 0,-3 2-1,-4 0 7,-7 0-9,0 0 3,-6 10 0,-2 3 2,2 5-2,3 4 0,3 9 0,2 5 15,1 6-15,5 4 0,6 3 3,13-1 4,11-3-6,6-1-1,13-2 0,20-2 4,15-5-6,17-7 2,10-8 0,10-11 7,2-9-5,-9 0-2,-3-6 0,-11-12-3,-12-2-15,-10 4-43,-15 0-36,-13 0-28,-9 1-85</inkml:trace>
  <inkml:trace contextRef="#ctx0" brushRef="#br0" timeOffset="142968.0816">16712 7781 134,'0'0'129,"0"0"-123,0 0 34,0 0-34,0 0 39,0 0 11,69 4-16,-27-4 3,10 0-30,3 0 14,-1 0-18,-2 0-1,-1-1-9,-3-2 1,-4 1-28,-8 2 2,-11 0-77,-14 0-72,-11 2-48</inkml:trace>
  <inkml:trace contextRef="#ctx0" brushRef="#br0" timeOffset="171968.3803">18285 6946 1,'0'0'50,"0"0"-3,0 0-7,0 0 33,0 0-28,0 0 8,0 0-5,13-20-24,-13 20 25,0-2-19,0 1-22,0 1 40,0-2-32,0 2 10,0 0-9,0 0-3,0 0-14,0 0 0,0 0 3,0 0 11,0 0-3,0 0-11,0 0 18,0 0-7,0 0-4,0 0-7,0 0 5,0-1-1,-1-4-2,-7 1-2,-1-2 0,-3 0-20,-1 1 14,-2 1-14,2 2 20,-5 2-17,-2 0 12,1 0 5,-3 0-1,2 3 2,1 6-8,0 3 7,5 2 0,-1 1-4,5 1 6,2-1-2,0 4 0,3-1-14,2 1 9,1 1 0,2-1 5,0 1-10,0 0 10,5-1 0,5 2-2,1-1 3,-2-1-5,4 2 4,-6 2 0,0 1-8,-3 3 8,-4 2 0,0 1 0,0-2 5,-6 1-11,-5-5 6,-2-3 0,0-2-5,-7-1 5,1 2 0,-7-2 0,1-3 17,3-2-27,8-6 10,4-3 0,1-2 11,3-2-2,3 0-9,0 0 0,3-7-3,0-4 0,0 2 3,0 0 0,9 3-14,4 1 15,2 4-1,1 1 0,0 0-6,1 0-4,-2 12 10,0 9 0,-4 8-20,-5 8 14,-6 8 6,0 7-4,-5 3 10,-11 3-6,-1-1 0,2 1 6,2-2-5,4-3 10,3-9-11,6-7 0,0-9 25,0-2-21,14-6-4,3-6 4,3-3 9,4-5-7,0-4-6,7-2 0,6 0-13,5-10-17,3-6-135</inkml:trace>
  <inkml:trace contextRef="#ctx0" brushRef="#br0" timeOffset="172886.4495">19005 7277 148,'0'0'75,"0"0"20,0 0-43,0 0-5,0 0 1,0 0-20,-58-17 7,40 19-24,-6 16-11,-7 8 0,-2 9 3,-1 4-6,4 3 3,3 2 0,5 1-5,7-1 9,5-2-11,7 2 3,3-5-2,0-3 0,19-3 6,8-5 0,7-5-1,5-3 15,4-5-14,2-8 12,1-4-10,0-3 45,-1-7-36,-2-15-2,-8-9 7,-8-5 7,-11-3-23,-7-3 22,-8-3-21,-1-2 31,0 1-29,-11-1 0,-8 1 2,-3 3-1,0 5-8,4 6-8,3 9-55,8 7 27,0 8-68,6 6-138</inkml:trace>
  <inkml:trace contextRef="#ctx0" brushRef="#br0" timeOffset="173287.4305">19493 7814 271,'0'0'101,"0"0"-101,0 0-2,0 0 2,0 0 4,0 0-3,0 0 38,-10 66-12,-8-46-7,-3-1-1,-3 4-8,-10 1-22,3 2 1,-2-1-90,3-3-59</inkml:trace>
  <inkml:trace contextRef="#ctx0" brushRef="#br0" timeOffset="173842.1651">19971 7287 255,'0'0'111,"0"0"-80,0 0-20,0 0-22,0 0 8,0 0 3,-20 86 40,7-50-37,2 0 8,4 0-11,2-1 1,1-3 3,0-3-4,1-1 0,0-3 1,1-1 8,2-1-11,0-3 2,0-1-21,0-4-15,2-3-83,9-5-66</inkml:trace>
  <inkml:trace contextRef="#ctx0" brushRef="#br0" timeOffset="175608.8784">20395 6928 62,'0'0'66,"0"0"-20,0 0-12,0 0 0,0 0-8,0 0 0,0-37 25,0 30-13,0-2-6,4 1 1,3-4-26,2 1-6,3 1-1,2-1 0,-1 4-1,2-1 5,2 2-4,-3 3 0,0 1 0,-4 2-7,1 0 7,1 0 0,-3 5-13,1 10 9,-1 6 4,-3 2-6,-1 7 0,-4 2 0,-1 1 6,0 3 0,-11-1 18,-2-2-14,-3 3-4,0-3 0,-1-1 15,0-4-19,4-4 4,2-2 0,0-6 9,3-1-6,2-4-3,3-3 0,2 0 1,1-3-8,0-2 7,0-1 0,0 3-17,0-3 28,16-1-11,2-1 25,3 0-9,-2 0-5,2 0-11,1 0 1,-2 0 2,2 0 4,-4 0-7,-4 0 0,-2 0 3,-5 0-8,0 0 5,-7 0 0,0 0-11,0 0 11,0 0 0,0 2-1,0 2-12,-10 7 13,-8 2 20,-1 8-12,-1 5 38,1 3-38,4 7-8,0 1 4,5 5 9,2 3 8,5 2-18,3 0-2,0-4 18,0 0-13,0-6-6,7-1 0,0-4 9,2-3-9,-3-4 0,1-4 4,-4-5-6,-2-6 6,-1-2-4,0-5 0,0-2 10,0-1-7,-10 0 5,-8 0-8,-4 0 9,-3-4-7,2-4-4,-1-2-20,2 0-71,-2 0-31,3-1-193</inkml:trace>
  <inkml:trace contextRef="#ctx0" brushRef="#br0" timeOffset="175940.9305">21042 7852 514,'0'0'78,"0"0"-56,0 0-27,0 0 5,0 0-115,0 0-52,-30-17-66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5:05:27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8796 3386,'-24'24,"1"-24,-1 23,24 1,0-1,0 1,0-1,0 1,0-1,0 25,0-1,0 0,0 0,0 23,0 1,24-1,-24 1,23 23,1-24,-24 25,23 22,-23-23,24 24,-24-24,23 47,1-23,-24 23,0-24,24 1,-24 23,0-23,0-1,0-23,0 24,0-48,0 24,0-23,0-24</inkml:trace>
  <inkml:trace contextRef="#ctx0" brushRef="#br0" timeOffset="1334.7418">8796 3316,'0'-24,"23"24,1 0,-24-23,47 23,0 0,0 0,-23 0,46-24,-23 24,24 0,-1 0,1-23,-1 23,24 0,-23 0,47-24,-48 24,48 0,-24 0,23-23,1 23,0 0,23-24,-24 24,24 0,-23-23,47 23,-24 0,23 0,1-24,0 24,-1 0,24 0,1-23,-1 23,23 0,-22-24,-1 24,0 0,0 0,0 0,0 0,0-23,1 23,22 0,-23 0,24 0,-24 0,24 0,0 23,-1-23,-23 0,1 24,-1-24,23 23,-46-23,23 24,0-1,0-23,1 24,22-1,-23-23,1 0,-1 24,23-1,-23-23,1 0,210 24,-210-24,-1 0,0 0,-23 0,23 0,0 0,-24 0,1 0,0 0,-24 23,23-23,-46 0,23 24,-23-24,-1 23,1-23,-24 0,24 24,-24-24,0 0,0 23,-24-23,24 24,-23-24,0 0,-1 23,-23-23,24 24,-48-24,24 0,0 0,0 23,-23 1,-1-24,1 23,-1-23,1 24,-1-1,1 1,-24 0,23-24,1 23,0 1,-24 23,47 0,-47-24,23 24,1 0,-1 0,-23 0,0 24,24-24,-1 23,-23 1,24 0,-24-1,23 24,-23 0,0-23,0 23,0 0,0 0,0 0,0 24,0-24,-23 0,23 0,-24 0,24-23,0 23,-23-24,23 24,-24-23,24-24,0 23,-23 1,-1-48</inkml:trace>
  <inkml:trace contextRef="#ctx0" brushRef="#br0" timeOffset="2807.4332">8655 6185,'0'0,"0"24,23-24,1 0,-1 0,1 0,-1 0,1 0,-1 0,1 0,23 0,0 0,0 0,0 23,24-23,-1 0,1 0,-1 0,24 0,-23 0,23 0,0 0,0 24,24-24,-24 0,0 0,24 0,-1 23,-23-23,24 0,-1 24,1-24,0 0,-1 23,1-23,23 0,-24 24,1-24,0 0,23 0,-24 23,1-23,23 0,-23 0,23 24,0-24,-24 0,25 0,-1 0,-24 0,1 0,23 0,-23 0,23 0,0 0,-24-24,48 24,-47-23,46 23,-23 0,0-24,24 24,-47-23,46 23,-23 0,-23 0,47 0,-48-24,24 24,0 0,-23 0,23 0,-23 0,-1-23,24 23,-23 0,0 0,-1 0,1 0,-1 0,25-24,-25 24,1 0,-1 0,1 0,23 0,-23 0,-1 0,1 0,-24 0,23 24,-22-24,22 0,-23 0,24 23,-24-23,23 0,1 0,23 0,-23 0,-1 0,1 0,0 0,23 0,0 0,-24 0,48-23,-47 23,23 0,23-24,-23 1,1 23,22-24,-23 24,0-23,0 23,1-24,-1 0,0 24,-24 0,1-23,23 23,-23 0,-1-24,1 24,-24 0,24 0,-1 0,-23-23,-23 23,23-24,-24 24</inkml:trace>
  <inkml:trace contextRef="#ctx0" brushRef="#br0" timeOffset="5229.0026">17357 9736,'0'0,"-24"0,48 0,-1 0,24 0,-23 0,23 0,23-23,1 23,-1-24,25 24,-25-23,24-1,-23 24,23-23,-24 23,24-24,-23 24,-24 0,24 0,-1 0,-23 24,0-24,0 23,-47 1,24-1,-24 24,0-23,-24 23,24 0,-47 0,-23 24,23-24,0 23,-48 1,25-24,-1 23,1-23,-1 0,1 0,23-23,-24 23,24-24,24 1,-24-1,23 1,0-24,72 0,-1 0,0-24,0 24,0-23,0 23,23-24,-23 1,47-1,-23 24,-24-23,47 23,-23-24,23 1,-24-1,1 24,23-23,-24 23,24-24,-23 24,-24-23,24 23</inkml:trace>
  <inkml:trace contextRef="#ctx0" brushRef="#br0" timeOffset="5683.4529">20061 9666,'-23'23,"23"1,-24-1,1 1,-1-1,-23 1,24 23,-1-24,1 24,-1-23,1 23,-24-23,47 23,-47-24,47 1,-24-1,0 24,1-47</inkml:trace>
  <inkml:trace contextRef="#ctx0" brushRef="#br0" timeOffset="5984.2514">19709 9689,'0'-23,"0"46,23-23,1 24,-24 23,23-47,24 47,-47-24,47 1,-23 23,-1 0,24-23,-23-1,23 1,-24-1,1 24,23-23,-24-24,1 23,-1 1,-23-1,24-23</inkml:trace>
  <inkml:trace contextRef="#ctx0" brushRef="#br0" timeOffset="6447.6708">20367 9595,'0'-70,"0"140,0-187,0 70,-23 23,-1-23,-23 24,0-1,0 0,-24 24,1 0,23 0,-24 24,1 0,-1-1,1 1,22 23,1-24,24 24,-24 24,23-24,1 23,23 1,0-24,23 23,1 1,-24-24,47 0,-24 24,24-24,1-24,22 24,-23-23,24-1,-1 1,1-1,-1-23,-23 0,24 0,-1 0,-22 0,-1-23,0-1,0 1,0-1,0-23,-24 0,24 24,-47-48,47 24,-47 0,0 0,0 0,0-24,0 24,-23 0,-1 0,-23 0,24 24</inkml:trace>
  <inkml:trace contextRef="#ctx0" brushRef="#br0" timeOffset="7249.8482">20979 9384,'-24'0,"0"0,48 0,0 23,-1-23,24 0,0 0,0 0,24 24,-24-24,23 0,-23 23,24-23,-1 24,1-24,0 23,-24-23,0 24,23-1,-23-23,-23 24,23-1,-24-23,1 24,-24 23,0-24,0 1,-47-1,23 1,-23 23,0 0,0-24,0 24,0-23,-23 23,22 0,-22-23,23 23,0-24,0 24,23-47,-46 47,46-23,1-1,-1 1,1-24,23 23,47-23,0 0,0 0,-24-23,48 23,-1-24,1 24,-24-23,24-1,23 1,-24 23,1-24,-1 24,1 0,-1 0,-23 0,0 0,24 0,-47 0,-1 0</inkml:trace>
  <inkml:trace contextRef="#ctx0" brushRef="#br0" timeOffset="8669.1745">23236 9760,'24'0,"23"0,-24 0,24 0,-23 0,23 0,0 0,0 0,-23 0,23 0,-24 0,1 0,23 0,-24 0</inkml:trace>
  <inkml:trace contextRef="#ctx0" brushRef="#br0" timeOffset="8885.3508">23542 9924,'-47'24,"94"-48,-141 48,47 0,0-1,23-23,1 24,-24-24,70 0,1 0,-1 0,1-24,-1 24,48-23,-48 23,25-24,-1 24,0 0,0-24,0 24</inkml:trace>
  <inkml:trace contextRef="#ctx0" brushRef="#br0" timeOffset="9741.4395">22836 9266,'0'-24,"0"48,-23-71,23 23,0 1,0 46,0 1,0 23,23 0,-23 24,0-1,0 1,0-1,0 24,0 0,0 0,0-23,0 23,0 0,0-23,0 23,0-24,0 1,0-24,0 0,0 24,0-48,24 24,0-23,-24-1</inkml:trace>
  <inkml:trace contextRef="#ctx0" brushRef="#br0" timeOffset="10913.8373">23683 9807,'0'0,"0"-24,24 24,-24-23,0-1,0 1,-24 23,1 0,-1 0,1 0,-1 23,1-23,-1 24,1-1,-1 1,0 23,1 0,23 0,0 0,-24 0,1 24,23-24,0 0,0 0,0 0,23-24,1 24,-24-23,47-1,-23-23,-1 24,24-24,0 0,-23 0,23-24,0 1,-24-1,1 1,-1-24,1 23,-1-23,-23 0,0 24,0-24,0 0,0 0,-23 0,-1 23,1-23,-1 23,1 1,-24-1,47 1,-47-1,47 1,-24 23</inkml:trace>
  <inkml:trace contextRef="#ctx0" brushRef="#br0" timeOffset="11700.1442">24342 9807,'0'0,"0"-24,-24 24,24 24,-23-24,-1 23,24 1,0-1,0 1,0-1,0 1,24 0,-1-24,1 0,23 0,-24 0,1 0,-1-24,1 0,-1 1,1 23,-24-24,23 1,-23 46,0 24,0-23,0 0,0 23,0 0,-23 0,-1 0,24 0,0 23,0-23,-23 0,-1 0,1 0,23 0,-47 0,47 1,-47-25,23 1,1-1,-1 1,1-24,-1 0,1 0,-1 0,24-24,0 1,0-1,24-47,-1 48,1-24,-1 0,-23 23,47-23,-23 24,23-24,-24 23,1-23,46 24</inkml:trace>
  <inkml:trace contextRef="#ctx0" brushRef="#br0" timeOffset="12248.3996">25165 9854,'0'0,"-24"0,1 0,23-24,0 1,23 23,1 0,23 0,-24 23,24-23,0 24,-23-24,-1 0,48 23,-24 1,-23-1,23-23,0 24,0 0,0-1,-24 1,24-1,-23 1,-1-1,-23 1,24-1,-1 1,-23-1,0 1,-23-1,23 1,-24-1,1-23,-24 24,23-1,-46 24,23-47,-24 47,-23-23,23-1,-23 24,24-23,-24-1,23 25,-23-25</inkml:trace>
  <inkml:trace contextRef="#ctx0" brushRef="#br0" timeOffset="13783.3001">17827 12323,'-23'0,"46"0,-70 0,23 0,48 24,0-24,-1 0,24 0,0 0,0 0,24 0,-24 0,23-24,1 24,-1 0,1 0,-24 0,24 0,-1 0,24 0,-47 0,0 24,-23-24,23 23,-47 24,0 0,0-23,-24 23,1 0,-48 0,24 0,0 0,-23 0,23 24,-48-24,25 23,-1-23,-23 24,24-24,-1 0,1 24,23-24,-47 23,46-23,25-23,-1-1,24 1,0-1,24-23,-1 0,25 0,-1-23,0-1,0 24,23-23,1-1,-1 24,1-23,-1-1,1 24,23-23,-23-1,-1 24,24-23,-23 23,-24 0,23 0,1 0</inkml:trace>
  <inkml:trace contextRef="#ctx0" brushRef="#br0" timeOffset="14222.0379">20155 12512,'24'0,"-1"0,-46 23,-1 1,24-1,-47-23,24 47,-1-23,1-1,-24 24,23 0,1 0,-1-23,-23 23,24-24,-1 1,1 23</inkml:trace>
  <inkml:trace contextRef="#ctx0" brushRef="#br0" timeOffset="14585.3517">19756 12606,'0'-24,"23"24,1 0,-1 24,1-1,-1-23,-23 24,71 23,-48-24,1 1,23-24,-24 47,1-24,-1 1,24-24,-47 23,24 1,-1-1,-23 1,24-24,-1 0,1 0,-1 0,1 0</inkml:trace>
  <inkml:trace contextRef="#ctx0" brushRef="#br0" timeOffset="15071.0765">20367 12370,'-23'-47,"46"94,-46-117,-1 23,24 23,-47 1,47-1,-47 1,23 23,-23-24,24 24,-24 0,0 0,23 0,-23 24,0-1,0 1,0 70,0-47,24 0,-1 23,1-22,23 22,0 24,-24-23,24-1,0 1,0-24,24 23,-24-23,47 0,-24-23,24 0,0-1,0 1,24-24,-24 0,0 0,23 0,-23 0,24 0,-24-24,0 1,0-1,0 0,0 1,-23-24,46 0,-70 0,47 23,-47-46,24 23,-1 0,-23 0,0 0,0 0,0 0,-23 23,-1-23,-46 0,23 23,0 24,0-23,23-1</inkml:trace>
  <inkml:trace contextRef="#ctx0" brushRef="#br0" timeOffset="15788.6476">20979 12159,'0'23,"23"-23,1 0,-1 0,1 0,-1 0,24 0,0 0,0 0,24 0,-24 0,23 0,-23 0,24 0,-24 0,24 24,-48-24,24 23,-23-23,-1 24,1-24,-24 23,0 1,0-1,-24 1,1-1,-1 24,-23-23,24 23,-48 0,24 0,-24-23,1 46,-1-23,1-23,23 46,-24-46,24 23,24 0,-1-24,-23 1,24-1,23 1,0-1,47 1,-24-24,1 0,-1 0,24 0,0 0,0 0,24-24,-1 24,-23-23,24-1,-1 24,1-23,0 23,23-24,-24 1,1 23,23 0,-24 0,-23-24,24 24,-24 0,0 0,-23 0,-1 0</inkml:trace>
  <inkml:trace contextRef="#ctx0" brushRef="#br0" timeOffset="17161.2015">22836 11524,'0'-24,"0"48,0-1,0 1,0 23,0-24,24 48,-24-24,0 0,24 47,-24-23,0-1,0 24,0 0,0 0,0 0,0 24,0 0,0-1,0 118,0-141,0 24,0-24,0 24,0-24,0 0,0 0,0-23,0-1,0 1,23-1,1-23,-24-23,23-1</inkml:trace>
  <inkml:trace contextRef="#ctx0" brushRef="#br0" timeOffset="17932.0986">23824 12653,'24'0,"-1"0,1 0,23 0,0 0,-24 0,48 0,-24 0,24 0,-1-24,-23 24,24 0,-24-23,0 23</inkml:trace>
  <inkml:trace contextRef="#ctx0" brushRef="#br0" timeOffset="18279.7891">24812 12347,'0'-24,"0"48,24-48,-24 48,0-1,0 1,0-1,0 24,0-23,0 23,0-23,0-1,0 24,0 0,0 0,0-23,0 46,0-46,0-1,0 1,23-1</inkml:trace>
  <inkml:trace contextRef="#ctx0" brushRef="#br0" timeOffset="18718.1984">23918 12065,'-23'0,"-1"23,1 1,-1-1,24 1,-47-1,47 24,-23-23,-1 23,1 0,23 23,-24-23,24 24,0-24,0 47,0-23,0-1,24 1,-24-24,47 23,-24-23,24 0,0 1,71 22,-71-46,23-1,1-23,0 0,-1 24,1-24</inkml:trace>
  <inkml:trace contextRef="#ctx0" brushRef="#br0" timeOffset="19134.9159">25565 12112,'0'-24,"0"48,0-71,-24 23,1 24,-1-23,1 23,23 23,0 1,0-1,0 24,23-23,1 46,-1-23,1 0,-1 24,1-24,-1 0,1 24,23-1,-24 1,1-24,-1 47,-23-24,0 1,-23-24,-1 23,1 1,-24 0,0-24,0 23,-24-46</inkml:trace>
  <inkml:trace contextRef="#ctx0" brushRef="#br0" timeOffset="20084.1966">25682 11782,'-23'0,"23"-23,0-1,0 1,23 23,1 0,-1 0,-23-24,24 24,-1 0,1 0,-1 0,-23 24,24-24,-1 23,-23 1,0-1,0 1,0-1,-23 1,23 0,-24-24,24 23,24-46,-1-1,1-23,-1 23,1-23,-1 0,1 24,-1-1,-23 48,0-1,0 1,0-1,-23 1,23 23,0-24,0 1,0 23,0 0,0-23,23-1,1-23,0 24</inkml:trace>
  <inkml:trace contextRef="#ctx0" brushRef="#br0" timeOffset="20986.5341">26623 11994,'0'0,"0"-23,0-1,0 48,0-1,0 1,0 23,0 0,23 0,-23 23,24 1,-24-24,0 23,0 1,0 0,24-1,-24 1,23-1,-23 71,0-70,0-1,0-23,0 24,0-47,0 23,0 0,0-24,0 1,24-1</inkml:trace>
  <inkml:trace contextRef="#ctx0" brushRef="#br0" timeOffset="21425.379">27117 12300,'0'0,"0"-24,0 48,0-1,0 1,0-1,0 24,0-23,0 23,0 0,0 0,23-23,-23 23,0-24,0 24,24 0,-24-23,0 23,0-24</inkml:trace>
  <inkml:trace contextRef="#ctx0" brushRef="#br0" timeOffset="22205.3176">27822 12323,'-23'0,"-1"0,24 24,0-1,0 1,0-1,0 1,24-1,-1-23,1 24,-1 0,1-24,-1 0,1 0,23-24,-23 24,-1-24,1 1,-24-1,47 24,-47-23,0-1,23 1,-23-1,0 48,0-1,0 1,0-1,0 24,0-23,-23 23,23 0,0 0,-24 0,1 24,23-24,-24 0,1 23,-1-23,1 0,-1 0,-23 0,47 1,-47-25,23 1,-23-1,47 1,-23-24,-1 0,1 0,-1-24,24-23,0 0,0 23,24-23,-1 0,1 24,23-24,0 23,0-23,0 24,0-24,24 23,-24 1,0-1,0-23,0 24</inkml:trace>
  <inkml:trace contextRef="#ctx0" brushRef="#br0" timeOffset="22606.3821">27775 11994,'0'-23,"24"23,-1 0,1 0,23 0,-24 0,1 23,47-23,-24 0,-24 0,24 24,0-24,0 0,0 23,-23-23,23 0,-24 0</inkml:trace>
  <inkml:trace contextRef="#ctx0" brushRef="#br0" timeOffset="23411.5312">28951 11900,'-23'0,"-1"0,24 24,24-1,-1 1,1-24,-1 23,24-23,0 24,-23-1,23 1,0-24,0 23,0 1,0-1,0 1,0-1,-23 1,23-1,-24 1,1-24,23 0,-47 23,23 1,1-24,-24 23,-24-23,1 0,23 24,-24-24,1 23,-1 1,1-1,-24 1,23-1,1 1,-1 0,-23-1,24 24,-24-47,23 47,1-23,-1-1,-23 1,47-1,-47 1,47-1,-24 1,1-1,-1-23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2:28:30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6203 1450 43,'0'0'68,"0"0"-15,0 0-19,0 0 17,0 0-24,0 0 28,0 0 2,0 0-12,0-18 27,0 18-37,0 0-13,0 0 1,0 0-23,0 1-4,0 20-12,0 13 10,2 9 1,2 5 10,-1 2-5,-2 0 15,4-7-10,-2-3-5,0-6 0,5-4 1,-3 0-6,-2-1 5,0 1-29,-3 3-52,0-6-136</inkml:trace>
  <inkml:trace contextRef="#ctx0" brushRef="#br0" timeOffset="539.1407">6218 1483 161,'0'0'75,"0"0"-57,0 0 22,0 0-17,0 0 11,0 0 44,3-30-49,-3 30-2,3 0-27,8 12-19,5 12 19,3 11 1,4 4-1,-1 3 24,2 2-17,-2-2-7,-1-2 0,0-4 13,-2-1-4,1-8-5,-4-2 1,-1-3 10,-2-4-11,-2-3-4,-5-5 0,2-2 7,-3-3-7,-2-5 0,-1 0 1,-1 0 38,4-15-23,2-14 28,5-12-44,-1-1 12,-4-1-12,-1 2 0,-4 2 2,-2 3 7,0 2-6,0 1-3,0 5 0,0 1-4,-2 4-9,-2 5-7,2 8-29,2 4 9,-1 6-146,-4 0-133</inkml:trace>
  <inkml:trace contextRef="#ctx0" brushRef="#br0" timeOffset="1704.6216">6916 1688 12,'0'0'141,"0"0"-71,0 0 37,0 0-30,0 0-54,0 0 22,-27-51-32,17 47 7,-2 4 16,1 0-29,-3 0-7,0 0 0,-4 11 1,3 7-8,-1 5 7,2 2 0,4 3-4,4-3 5,6-4-1,0-1 0,0-5-4,3-1 4,7-4 0,-2-3 1,1-1 0,-1-1 7,3-5-8,-2 0 4,-1 0 10,7 0-14,1-7 0,2-13 2,3-1 6,-6-2-8,-8 2 0,-2 0-1,2 1 5,-2 5-8,-2 3 4,-2 5 0,1 4 6,-2 1 5,0 1-6,0-1 6,0 2-5,1 0-12,2 0 4,5 0-4,3 0-7,5 0 14,0 3-1,-1 3 0,0 3-2,-2 4-2,0-3 1,-2 5 3,-2 0-5,0 0 7,-3 3-2,-2-2 0,2 4 0,2-2-2,4-3 2,0-1 0,-2-4-1,0-2 4,-2-2-3,-2-5 0,0-1 3,0 0-3,-2 0 0,5-12 1,6-7 12,-1-5-12,1 0-1,1 0 0,-1 1-2,-3 8 2,-3 4 0,-6 8 0,0 3-7,-3 0 7,0 0-6,3 0 4,4 10-19,1 4 21,1 0 0,1 0 0,-1-4 18,0 1-17,6-2 0,-5-3 5,1-1 5,4-3-11,-5 0 0,1-2 1,-3 0 7,0 0-3,3-2-4,0-11 6,0-4 1,-2-3-8,-2-1 0,2 2 1,-4-4 3,-1 4-2,2 1 0,0 3-2,-2 4 3,1 5-4,-5 1 1,3 3 0,0 0-9,8-1 9,3 3-43,7-1-39,-1 1-148</inkml:trace>
  <inkml:trace contextRef="#ctx0" brushRef="#br0" timeOffset="1927.2974">7823 1840 491,'0'0'38,"0"0"-20,0 0-13,0 0-4,0 0-1,0 0-1,0 33 1,-9-16 0,-5 5 2,-5 4-9,-3 1-61,-3 0-109</inkml:trace>
  <inkml:trace contextRef="#ctx0" brushRef="#br0" timeOffset="3077.1835">9114 1391 194,'0'0'85,"0"0"-22,0 0-49,0 0-14,0 0 3,0 0-3,0 69 43,0-35-39,0 2 44,3 1 3,1 3-49,-1-3 43,-1 1-31,-2-2-8,0-3-1,0-3 6,0-5-11,0 2 0,0-10 0,0-2-15,0-5 11,0-9-58,0-1-23,0 0-55,0-18-4</inkml:trace>
  <inkml:trace contextRef="#ctx0" brushRef="#br0" timeOffset="3362.3974">9106 1373 308,'0'0'93,"0"0"-22,0 0-32,0 0-24,0 0-10,0 0-9,57-76 4,-34 70 0,3 2-2,6 3 3,-1 1-1,-1 0 0,-5 0-2,-4 3-42,-4 9-36,-6 5-13,-8 1 8,-3 3-61</inkml:trace>
  <inkml:trace contextRef="#ctx0" brushRef="#br0" timeOffset="3593.7492">9099 1591 180,'0'0'100,"0"0"-50,0 0-15,0 0-35,0 0 10,0 0-8,68-8-2,-48 6 0,1 2 4,-2 0-4,-4 0-5,0 13-43,-6 5-77,-6 5-64</inkml:trace>
  <inkml:trace contextRef="#ctx0" brushRef="#br0" timeOffset="3794.2834">9117 1891 13,'0'0'81,"0"0"-63,0 0-18,0 0 30,0 0 4,0 0 28,73-1-29,-34-9-12,1 3-12,2 1 3,-1 1-20,-5 4 8,-6 1-101,-5 0-68</inkml:trace>
  <inkml:trace contextRef="#ctx0" brushRef="#br0" timeOffset="4649.7178">9699 1364 113,'0'0'117,"0"0"11,0 0-60,0 0 12,0 0-46,0 0-19,-5-2-15,5 16-4,-1 15 4,-2 7 2,-3 8 5,0 1 3,-2-2-10,1 3 0,-3-6 4,1-2 2,1-5-6,3-7 0,4-4 15,1-5-18,0-2 3,0-5 0,6-2-4,9-3 10,9-5-6,10 0 6,9 0 9,2-14-17,1 1 2,-7 3-30,-9 4-14,-5 3-130,-11 1-117</inkml:trace>
  <inkml:trace contextRef="#ctx0" brushRef="#br0" timeOffset="5013.0317">10112 1405 351,'0'0'124,"0"0"-71,0 0-4,0 0-49,0 0-7,0 0 2,0 36-9,0-3 14,3 3 17,0 0-16,0 1 17,-2-5-15,1 2 3,1-4 7,0-3-5,-2-3-8,4-3 0,-2-3-1,0-7-13,0-3-25,4-8-94,-2 0-127</inkml:trace>
  <inkml:trace contextRef="#ctx0" brushRef="#br0" timeOffset="5282.6129">10145 1310 381,'0'0'53,"0"0"-50,0 0 20,0 0-23,0 0 0,46-84-1,-29 73 7,0 5-6,1 2 0,0 2 1,1 2-7,-2 0 6,2 3 0,1 8-1,-4 2-54,-3 5-34,-5 2-107</inkml:trace>
  <inkml:trace contextRef="#ctx0" brushRef="#br0" timeOffset="5498.7764">10097 1588 239,'0'0'29,"0"0"-9,0 0-10,0 0 9,91-33-13,-64 26-4,-3 3-2,-2 2 0,-3 2-12,-5 0 11,-8 10-91,-6 8-84</inkml:trace>
  <inkml:trace contextRef="#ctx0" brushRef="#br0" timeOffset="5699.3116">10134 1808 91,'0'0'32,"0"0"55,0 0-35,0 0-21,0 0 39,0 0 7,46 2-48,-21-2 17,3 0-40,3-5-2,-1-1-4,0 2-3,-2-3-66,-1 2-110</inkml:trace>
  <inkml:trace contextRef="#ctx0" brushRef="#br0" timeOffset="6089.7882">10606 1357 342,'0'0'58,"0"0"-58,0 0-25,0 0 20,0 0 5,19 105 18,-16-71 48,-1 3-35,1-3-10,-2 1 17,1-4-31,3 0-7,-2-3 0,0 0-12,-1-6 9,-2-4-86,0-11-82,1-7-83</inkml:trace>
  <inkml:trace contextRef="#ctx0" brushRef="#br0" timeOffset="6617.3811">10650 1415 379,'0'0'47,"0"0"-43,0 0 6,0 0-5,0 0-2,0 0-3,54-75 5,-46 75-5,4 3 0,2 14-1,2 4 2,-2 4 8,-2 1-9,-4 1 0,-1-3 0,-2-1 6,-1-2-6,1-4 0,-2-4 4,0-4 0,-2-5-4,-1-2 0,2-2-1,1 0 6,4-7-5,5-18 0,3-9-33,7-4 31,-1 1-11,0 0 13,-3 7 11,-2 6-5,-2 6 23,-8 9-15,1 6-8,-1 3 7,2 0-13,4 12-5,4 10-12,2 9 34,-3 2-12,-5 3 11,-5-3-11,2-1 38,-5-4-32,1-2 7,-2-5-12,2-1 2,2-2-13,1-5 5,2-1-48,0-4-36,4-7-145</inkml:trace>
  <inkml:trace contextRef="#ctx0" brushRef="#br0" timeOffset="6987.2015">11425 1403 428,'0'0'9,"0"0"0,0 0-5,0 0-4,0 0-16,0 0 16,-14 75 69,9-40-43,0 1 25,1 1-24,-1-1-17,0-3 4,1-5-14,0 1 0,1-6 7,0-4-4,3-3-6,0-6 2,0-6-69,0-4-41,1 0-151</inkml:trace>
  <inkml:trace contextRef="#ctx0" brushRef="#br0" timeOffset="7241.1289">11420 1358 447,'0'0'39,"0"0"0,0 0-39,0 0 13,0 0-20,0 0 7,63-66 0,-46 66-4,0 0-3,3 0 7,-2 0-6,1 7 6,-1 2-6,1-2 6,-2-2-75,-7 3-11,-4 1-112</inkml:trace>
  <inkml:trace contextRef="#ctx0" brushRef="#br0" timeOffset="7472.9277">11386 1591 331,'0'0'27,"0"0"-10,0 0-1,0 0 27,0 0-21,0 0-11,91-25 5,-73 22-13,0 2-3,-6 1 0,0 0-19,-6 0-1,-2 8-76,-4 9-33,0 4-13</inkml:trace>
  <inkml:trace contextRef="#ctx0" brushRef="#br0" timeOffset="7673.376">11353 1823 228,'0'0'14,"0"0"74,0 0-65,0 0 1,0 0 58,0 0-39,67 3 14,-37-3-48,0-1 13,-2-4-29,-5 2 7,1 1-15,-5 0-12,-1 0-169,-2 2-96</inkml:trace>
  <inkml:trace contextRef="#ctx0" brushRef="#br0" timeOffset="8343.987">11790 1357 226,'0'0'143,"0"0"-44,0 0-55,0 0-43,0 0-1,0 0-4,3 66 4,-3-30 35,2 3-27,1 0 27,-2-1-28,2-2-5,-1-1 1,-2-4 7,3-2-13,6-4 3,-8-5-3,2-7-8,0-5-42,2-8-98,2 0-102</inkml:trace>
  <inkml:trace contextRef="#ctx0" brushRef="#br0" timeOffset="8791.8216">11838 1423 337,'0'0'76,"0"0"45,0 0-113,0 0 25,0 0-33,0 0-19,10-24 19,9 43-9,1 9 9,4 0 9,-4 4 8,2-2-17,2 0 0,-3-3 3,1-1-3,-1-2 3,0-2-3,-2 1 0,-2-2 4,-2-2-6,-1-1 2,-3-1 0,-3-5-5,-3-4 6,-2-4-1,-3-3 3,2-1 16,-2 0-18,0 0 72,0-13-22,0-8-30,0-5-17,0-3-4,0-5 0,0-2 6,0 0-6,1-3 0,1 1 0,-2 0-7,0 7 7,0 4 0,0 9-10,0 7-22,0 5 5,0 6-23,0 0-55,0 0-158</inkml:trace>
  <inkml:trace contextRef="#ctx0" brushRef="#br0" timeOffset="9123.8866">12374 1376 55,'0'0'51,"0"0"10,0 0-22,0 0 4,0 0-31,0 0 8,65-36 46,-36 35-53,2-1 4,3-1-17,2-1 5,2 0-9,-7 1 4,-1 2-72,-14 1-60</inkml:trace>
  <inkml:trace contextRef="#ctx0" brushRef="#br0" timeOffset="9393.4509">12502 1373 212,'0'0'111,"0"0"-107,0 0 12,0 0 33,0 0 4,0 80-10,0-56-25,0 5-5,6-1 0,0 3-3,0-2-10,0 0 0,-2-2 0,1-3 7,-2-3-7,1-1 3,1-7-3,7-2-33,0-5-66,2-6-76,3 0-70</inkml:trace>
  <inkml:trace contextRef="#ctx0" brushRef="#br0" timeOffset="10010.6216">13018 1384 212,'0'0'128,"0"0"-52,0 0 23,0 0-37,-15-80-46,6 62-1,0 1 4,-2 5-17,0 5 36,2 2-38,-3 5 0,2 0-3,-5 0-2,3 15 5,1 6 0,1 3-4,7 4-8,2 0 12,1 2 0,0 3-8,10-1 9,6-2-1,4 0 0,-1-2 3,2-5-10,-3 0 7,-5-4 0,-5-2-2,-2-2 8,-2-1-6,-4-2 0,0-2 5,0-1-7,0 2 6,-9-2-3,-3 0 12,-5-2-5,-3-2-8,-5-4 0,-2 1-48,2-2-3,-2 0-86,3 0-86</inkml:trace>
  <inkml:trace contextRef="#ctx0" brushRef="#br0" timeOffset="11668.2544">14834 1421 243,'0'0'93,"0"0"-65,0 0 30,0 0-58,0 0 8,0 0-8,-55 54 22,46-31-18,0-2 35,4 0-29,5-1-8,0-2 3,0 0 3,5-3-12,14-1 4,8-2 0,4-5 24,2-4-23,2-3 6,-1 0 4,-4-1 0,-5-10-11,-8-1 0,-7 0 0,-9-2-11,-1 0 11,0-3 0,-16-1-6,-5 0-19,-3 1 23,0 2-3,2 5 5,4 2 5,3 2-3,8 2 6,2 1 26,4 0-29,1 1 5,0 2-10,0-2-4,0-1-10,6-1 15,7 0-1,7-3 0,-3 3 1,1-3-3,2-3 2,0-1-16,2-8 11,0-1 0,0-5 5,-5 1-5,-4 0 8,-5 2-3,-7 2 0,-1 3 2,0 4 30,0 2-9,0 3 2,0 6 24,-3 0-40,1 2 13,1 0-22,1 8-20,-2 25 18,-1 14 1,3 13 1,0 4 6,0 1 11,2 1-17,7-5 0,2-4 0,-1-6-2,-1-6 4,-2-4-2,-2-6 3,-2-3 3,-3-3-8,0-4 2,0-5 0,-3-6-6,-2-9 6,-2-5 0,-5 0-5,-1-7-8,-1-17-6,2-2 10,5-2 9,2 2 8,4 4-8,1-1 23,0 2-4,0 0-15,9-1-7,11 1 3,6 1-19,2 2 12,-1 6-24,2 1-19,-6 8-49,-3 3-177</inkml:trace>
  <inkml:trace contextRef="#ctx0" brushRef="#br0" timeOffset="12633.0672">17458 1071 212,'0'0'112,"0"0"-51,0 0 29,0 0-57,0 0-33,0 0-21,0 36 21,0 4 0,0 6 54,0 2-25,0-2 3,0 0-9,0-4-14,0-5-9,-1-2 0,1-4 7,0-5-14,0-4 7,0-6-24,0-6-4,0-5-145,0-5-124</inkml:trace>
  <inkml:trace contextRef="#ctx0" brushRef="#br0" timeOffset="13187.7906">17402 1161 314,'0'0'30,"0"0"61,32-83-74,-14 62 3,2 3 1,-1 5-13,0 2 37,-1 5-24,2 6-16,-1 0-2,4 4-1,2 20-2,0 5 0,-4 5-5,-4 3-1,-11-1 6,-5 2 0,-1-5-1,-6-3 1,-13-3 0,-8-6-17,-6-2 42,2-5-26,2-5 1,8-4 0,8-5 0,9 0 0,4-9-34,0-5 11,3 5 6,13 3 10,3 3 7,4 3 0,2 0-10,2 12 10,0 6 0,-4 2 0,-3 1 10,-5 0-10,-8-2 0,-5-1 0,-2 2 12,0-3-4,0 1-8,-11-2 5,-8 1 13,-6 0-8,-5-3-10,-1-3 2,-2-5-8,1-3-6,4-3-28,1 0-21,6-2-57,3-9-19</inkml:trace>
  <inkml:trace contextRef="#ctx0" brushRef="#br0" timeOffset="13758.1289">17925 1100 1,'0'0'197,"0"0"-101,0 0 23,0 0-69,0 0-50,0 0 7,0 29-7,0 3 37,0 6 11,0 5-42,0 1 22,0 0-21,0-3-6,0-2 26,0-5-27,0-3 1,0-3-1,0-4 7,0-6-14,0-5-2,0-5-71,0-8-73,0 0-158</inkml:trace>
  <inkml:trace contextRef="#ctx0" brushRef="#br0" timeOffset="14036.7031">17931 1146 39,'0'0'333,"0"0"-313,0 0-20,0 0 4,84-86-9,-57 74 5,2 1 0,-3 5 26,-2 4-22,-2 2 7,-1 0-11,-4 0-3,-1 0-5,-4 4 8,-1 7-39,-1 0-43,-6 5-104</inkml:trace>
  <inkml:trace contextRef="#ctx0" brushRef="#br0" timeOffset="14259.3942">17973 1305 25,'0'0'74,"0"0"20,0 0-23,101-13-64,-69 8 24,-1 2-25,-7 3 7,-6 0-26,-5 0 12,-8 13-96,-5 3-70</inkml:trace>
  <inkml:trace contextRef="#ctx0" brushRef="#br0" timeOffset="14491.2188">17937 1545 19,'0'0'9,"0"0"8,0 0 14,0 0-12,0 0 45,0 0 7,46 9-3,-20-9-4,2 0-39,5 0 2,3 0 4,3 0-23,0 0-8,-3 0 0,-3 0-61,-7 0-43,-7 0-103</inkml:trace>
  <inkml:trace contextRef="#ctx0" brushRef="#br0" timeOffset="15023.8269">18544 1117 64,'0'0'152,"0"0"-111,0 0 52,0 0-55,0 0-25,0 0-11,4 29 1,-3 3 64,-1 4 4,0 1-60,0 3 14,0-5-25,0 0 10,0-5-4,0-1-6,0-5 0,0-3 5,3-1 2,6-4-7,0-1 0,1-3 1,5-3-4,2-2 8,2-3-5,5-3 11,2-1 2,4 0-14,5 0 1,-1 0-53,-1-4-26,-5-4-131</inkml:trace>
  <inkml:trace contextRef="#ctx0" brushRef="#br0" timeOffset="15487.8019">18976 1090 362,'0'0'98,"0"0"-31,0 0-36,0 0-31,0 0-13,0 0-12,0 41 24,0-5-2,0 4 1,0 3 4,0-2 4,0-4 34,0-1-33,0-7 18,0-2-25,0-5 14,7-2-12,3-4-2,5-2 1,5-3 2,5-5 5,8-5-8,4-1 0,2 0 12,-1 0-7,-3-7-5,-8 0-12,-5 3 6,-4 1-59,-9 0-56,-7 0-88</inkml:trace>
  <inkml:trace contextRef="#ctx0" brushRef="#br0" timeOffset="16396.2407">20527 1054 159,'0'0'91,"0"0"-1,0 0 15,0 0-57,0 0-25,0 0-23,-6-9-13,6 24 11,0 8 2,0 7 14,0 4 16,0 4-26,0-2 28,0 0-27,0-4 2,0-2-4,0-1 5,0-5-8,0-2 0,0-2 4,0-2-2,0-3-2,0-5-15,0-3-29,0-7-138,0 0-98</inkml:trace>
  <inkml:trace contextRef="#ctx0" brushRef="#br0" timeOffset="16966.649">20500 1084 195,'0'0'41,"0"0"-9,27-76 9,-13 57-39,-1 3 26,0 4 11,3 3 5,3 1 16,1 5-44,5 3-8,0 0-1,-1 6 1,-4 11-8,-1 6 0,-6 0 3,-6 4-13,-7 2 10,0 1 0,-6 0 1,-14 1 18,-7-4-19,3-5 0,3-5 12,3-7-7,9-4-3,1-3-2,8-3 0,0 0-14,0 0-9,0 0 5,0 0-1,5 4 16,9 5 5,6 1-2,0 3 0,-1 3 0,1 2-3,-4 0 3,-3 0-5,-2-2 3,-3 2 2,-8 0 0,0-3 0,0 2 5,0 0-8,-14-2 3,-4-1 0,-2 0 26,0-3-20,-1-4-1,0-1 3,0-5-8,-1-1-10,2 0-14,1 0-40,1 0-23,6-10-114</inkml:trace>
  <inkml:trace contextRef="#ctx0" brushRef="#br0" timeOffset="18069.4858">21076 1033 220,'0'0'82,"0"0"-8,0 0 44,0 0-85,0 0-31,0 0-2,0 17-30,0 19 30,-7 10-3,-2 3 13,0-2 25,-3 1-28,4-8-2,2-1 1,3-3 1,-2-3-7,2-3 0,0-4-19,1-7 13,2-3-26,0-7-32,0-6-36,0-3-92</inkml:trace>
  <inkml:trace contextRef="#ctx0" brushRef="#br0" timeOffset="18417.1872">21139 1002 371,'0'0'10,"0"0"68,0 0-76,0 0 20,0 0-22,0 0-36,21-14 28,-5 36-5,2 12 13,0 3 61,-1 5-54,-1 3 7,0 1-13,2-3 18,0-2-19,-5-3 0,0-5 0,-2-3-2,-5-3 7,-1-1-5,-2-3 0,-2 0-5,-1-5 4,0-3-75,0-4-65,-12-4-16</inkml:trace>
  <inkml:trace contextRef="#ctx0" brushRef="#br0" timeOffset="18631.2507">21078 1393 1,'0'0'52,"0"0"51,0 0-39,0 0-52,0 0 25,0 0-2,99-21-28,-69 21 18,2 0-23,1 0-4,-4 0-13,-4 0-181</inkml:trace>
  <inkml:trace contextRef="#ctx0" brushRef="#br0" timeOffset="19165.8502">21819 1171 94,'0'0'84,"0"0"-6,0 0-27,0 0-11,-62-80-11,39 75-13,-1 0 31,1 5-8,0 0-39,7 0 0,1 8-5,4 7 4,5 4-11,3 2-5,3 2 10,0 1 0,0 2 7,8 2-6,9 3 5,3-3 1,7-1 0,0 0 1,-2-1-4,0-2 4,-8-1-1,-2-5 0,-8-2 11,-4-4-11,-1-1 15,-2-4-13,0 1 43,0-2-33,-8 0 9,-8 0 7,-5-1-27,-4-3 16,-4-2-17,1 0-39,3 0 7,-1 0-53,4-2-21,-1-5-27</inkml:trace>
  <inkml:trace contextRef="#ctx0" brushRef="#br0" timeOffset="19689.0939">22261 1217 273,'0'0'72,"0"0"-28,0 0-44,-58-80-4,40 66-16,4 5-14,4 6 34,3 0 3,5 3 8,2 0-10,-1 0-1,-1 0-20,1 0 18,-3 0-4,4 2 6,-1-1 1,1-1-1,0 0-1,0 0 1,0 0 8,0 0 51,0 0-18,0 0-8,8 0 6,5 0-32,5 0-10,6 0 3,8 0 0,7 0 5,7-1-4,1 1 2,0 0 2,-6 0-1,-8-2-8,-11 2 1,-10 0-80,-8 0-27,-4 0-94</inkml:trace>
  <inkml:trace contextRef="#ctx0" brushRef="#br0" timeOffset="19920.8758">22342 1139 112,'0'0'74,"0"0"-37,0 0-30,0 0-5,0 0 53,-6 99 30,6-69-57,-2 0-2,2 0-26,0 2 8,0-2 3,0 0-10,0-1 3,-5-4-1,1-1 0,-2-1-6,-3-5 2,-1 0-72,-2-8-68</inkml:trace>
  <inkml:trace contextRef="#ctx0" brushRef="#br0" timeOffset="20137.0502">22218 1569 387,'0'0'138,"0"0"-116,0 0-17,0 0 11,0 0-16,91 0 4,-48 0 0,2-3 1,-2 0-5,-4 3 0,-4 0 1,-3 0-18,-4 0-1,-3 0-62,-2 0-35,-5 0-101</inkml:trace>
  <inkml:trace contextRef="#ctx0" brushRef="#br0" timeOffset="20992.5548">23147 1089 217,'0'0'82,"0"0"-22,0 0 20,0 0-79,0 0 27,0 0-28,-55-68 0,34 65 18,3 3-11,-3 0-7,3 0 0,2 0 5,0 12-10,3 0 5,0 5 0,1 4-13,3 3-7,3 3 5,3 5 10,3 1-19,0 1 16,18 1 8,10-1 0,7 0 24,4-1-19,4-2 5,0-4-4,-7-1 9,-6-3-4,-8-5-11,-13 0 2,-4-5 2,-5-1 10,0-2-14,-9-2 15,-15 0-7,-6-2 25,-4-2-32,-2-2 1,1-2-2,3 0-47,2 0-86,3-3-50</inkml:trace>
  <inkml:trace contextRef="#ctx0" brushRef="#br0" timeOffset="22759.3956">24806 1238 67,'0'0'64,"0"0"33,0 0-24,0 0-37,-95-15 8,75 15-24,-1 9 24,-1 9-43,-1 5 2,0 3 10,0 5-9,3-6-2,4 1-2,9-5-5,2-5 1,5-1-3,0-4-4,2-2 0,10-5 10,7-4-4,5 0 5,8 0-65,5-15-13,0-4-30,-3 1 7,-5 1 71,-11 5 30,-9 7 18,-6 1 90,-3 4 12,0 0-40,0 0-64,0 0-8,0 0-10,0 8 4,0-1 1,0 1-3,0 1-11,3-2 9,4 2-2,1-1 4,2-2 24,1-2-24,3-1 5,3 0 1,5 0 11,8-3-11,4 0-6,2 0 1,0 0 12,-5-1-8,-7-7-4,-6 1 6,-9-1 5,-1-4-11,-5-4 16,1-3-17,2-8 22,-3 1-21,-3-5 4,0 0 1,0 3 9,-7 3 6,-4 4 9,-3 3-16,-2 3 43,4 5-52,-1 2 3,5 3-8,5 4 5,2 1-9,1 0 4,0 0-25,0 0 17,7 14-34,8 0 42,6 4-3,6-3 2,6-2 1,3-1 0,4-5 1,-1-1-5,-3-2 8,-4 3-3,-3 0-1,-7 4 3,-4-1-4,-3 3 1,-3 2-8,-3-1-5,-3 3 13,-3 1 0,-2-1-7,-1 1 7,2 0 0,1-1 0,3-1 1,4-1-7,2-3 10,2-5-4,6-2 0,4-5 0,6 0-1,4-1-4,1-16-23,-1-6 17,-3-1-32,-7-4 25,-6-3 17,-11 3-11,-7 4 12,0 6 32,0 7 3,-7 7 37,-8 4-42,0 0-5,-3 9-25,2 13-11,3 6 10,8 1-1,5 0-11,0-2 4,12-3 10,10-4-1,4-2 0,5-7 4,3-4-8,7-7 0,3 0-94,0 0-93</inkml:trace>
  <inkml:trace contextRef="#ctx0" brushRef="#br0" timeOffset="25265.8298">12331 3279 45,'0'0'259,"0"0"-191,0 0 33,0 0-33,0 0-60,0 0 3,0 0-11,0 45 0,0 1 39,1 11-15,3 9 15,-2 1-35,1 4 3,1 1 10,4 0-15,5-2 20,2-4-6,3-1-8,-3-4-10,-3 0 2,-5-4 0,-1-6 3,-4-4-1,1-8-2,-2-7 0,2-6-8,-1-8-3,1-5-32,-3-9-42,6-4-10,0-7-84,0-19-80</inkml:trace>
  <inkml:trace contextRef="#ctx0" brushRef="#br0" timeOffset="25936.4917">12955 3402 198,'0'0'122,"0"0"-41,0 0 10,0 0-71,0 0-20,0 0-20,0 70 20,0-21 28,0 8-23,0 5 16,0 0-20,-3 0 15,-4-4 6,3-2-11,-2-4 2,1-3 0,1-4-5,-1-3-10,-2-6 2,5-3 0,1-6-17,-2-7 9,3-7-67,0-10-55,0-3-192</inkml:trace>
  <inkml:trace contextRef="#ctx0" brushRef="#br0" timeOffset="26607.2585">12887 3527 30,'0'0'90,"0"0"10,-3-80 12,3 50-72,0-1 17,2-1-16,9 2-36,3 1 56,2 1-49,4 1 2,2 2-1,0 7-1,1 8-12,-4 7 0,2 3-8,1 0-8,-2 18 16,-4 8 0,-2 7-10,-7 3-1,-4 1 11,-3 1 0,0-4 2,-13 0-1,-4-2 1,-2-7 14,-2-2-6,7-8-10,4-7 0,7-4 0,3-4 3,0 0-19,0 0 14,0 0-9,0 0-1,10 3-2,7 7 14,5 4 0,5 5 0,1 5-1,-2 0 1,-5 4 0,-2-3 19,-7-1-5,-3-1-14,-8 0 6,-1-2 14,0-2-4,-10-1 3,-6 1-12,-5-6 28,-3 0-29,1-2-6,0-5 0,0-3 12,7-3-30,1 0 18,4 0-38,-2 0-17,4-5-215</inkml:trace>
  <inkml:trace contextRef="#ctx0" brushRef="#br0" timeOffset="27286.9959">13558 3855 9,'0'0'109,"0"0"-15,0 0 24,0 0-31,0 0-13,0 0 25,-19-30-94,10 30 22,-1 0-27,-3 0 10,-3 14-13,-3 7 3,-1 3 0,4 1 3,7-2-3,4 0 0,5-4-3,0-1-11,5-1 12,16-4 2,0-3 0,9-6 0,0-3 9,1-1-9,0 0 0,-1 0 7,-5-10-13,-5-2 6,-7-2 0,-4 0 5,-3-2 2,-5-3-7,-1-3 0,0-3-1,0 1-6,-10 0-6,-2 3-40,-1 6 31,-2 5-52,4 6-31,-2 4-30,4 0-77</inkml:trace>
  <inkml:trace contextRef="#ctx0" brushRef="#br0" timeOffset="27725.4542">13899 3862 50,'0'0'318,"0"0"-231,0 0 14,0 0-41,0 0-9,0 0-46,-27-19 18,22 19-23,-1 6-3,-3 18 0,-4 5-7,5 4 10,2-2-4,5 0 4,1-6 0,0-2 0,0-4-2,10-5-2,4-3 2,1-7 2,4-4-5,1 0 5,3-1 0,0-14-3,-3-6 2,-4 0 0,-7-4-5,-4 0 6,-3-1-6,-1-3 6,-1 4-8,0 0 1,0 5-78,0 3-10,0 4-24,-5 4-106</inkml:trace>
  <inkml:trace contextRef="#ctx0" brushRef="#br0" timeOffset="28574.5373">14087 3318 55,'0'0'130,"0"0"-57,0 0 27,0 0-58,0 0 31,0 0-4,-5-6-45,5 6 0,0 0-24,0 0-11,0 0 1,12 8 0,7 6 10,8 4 0,6-1 6,3 2-8,4-1 2,3 2 0,-1 0-7,1-1 9,-4 2-2,-6-1 0,-6-1 5,-3 1-8,-6 0 3,-5-2 0,-1 0-8,-6-2 8,-4 0 0,-2 0-1,0 1-5,-3 2 3,-14 3 2,-2 1 1,-5 3 27,-2 4-20,-4-2 6,1 0-9,2-1 1,0-3-5,3 0 0,2-3 0,2 0-1,1-3 2,5 1-1,1-5 0,6 0-12,2-3-25,5-4-59,0-4-100,3-3-35</inkml:trace>
  <inkml:trace contextRef="#ctx0" brushRef="#br0" timeOffset="31267.4785">15213 3553 87,'0'0'135,"0"0"-53,0 0 47,0 0-42,0 0-40,0 0 0,0 0-43,-5 0 26,5 1-30,0-1-7,2 0-6,16 0 17,12 0-4,8 0 3,1 0 4,-1 0-8,-3-4 1,-3 1-35,-7 3 24,-4 0-42,-8 0-60,-2 0-48,-7 6-52</inkml:trace>
  <inkml:trace contextRef="#ctx0" brushRef="#br0" timeOffset="31519.921">15189 3769 174,'0'0'15,"0"0"45,0 0 56,0 0-61,0 0 1,85 3-19,-58-4-16,3-9 10,1 0-28,3 0-3,-2 2 0,-2 2-6,-5 5-45,-7 1-92,-5 0-88</inkml:trace>
  <inkml:trace contextRef="#ctx0" brushRef="#br0" timeOffset="32384.6315">16218 3145 233,'0'0'80,"0"0"39,0 0-32,0 0-27,0 0 2,0 0-58,-7-14 1,7 26-5,0 24-30,0 17 30,0 10 0,0 2 4,2-5 13,6-1-7,-2-3-10,-1 0 0,-2-4 7,0-2-9,-2-4 2,3-5 0,0-5 2,-1-4 4,-2-5-12,-1-6 4,2-5-58,-1-4-2,1-6-109,-2-6-157</inkml:trace>
  <inkml:trace contextRef="#ctx0" brushRef="#br0" timeOffset="33008.2845">16660 3320 267,'0'0'51,"0"0"-18,0 0 46,0 0-79,0 0 7,0 0 15,-94 46-22,76-4 0,2 7-3,1 3 9,6 2-12,4-3 8,2-1-2,3-6 11,0-6-11,6-9 0,12-4-2,2-9 14,1-4-5,-1-8-6,0-4 0,-1 0 36,-1-5-31,5-13 4,-1-8-4,-1-3 10,-6-2 15,-5-4-7,-3-1 1,-4-3 19,-3 1-36,0-1-6,0 2-2,-10 3-5,-2 5-3,3 6-7,-4 9-36,1 10 20,-4 4-127,-3 0-111</inkml:trace>
  <inkml:trace contextRef="#ctx0" brushRef="#br0" timeOffset="33556.6738">17026 3359 337,'0'0'34,"0"0"-33,0 0 41,0 0 31,0 0-68,0 0 18,-50-71 3,38 75-16,-4 20-10,-2 16 0,-4 6 2,4 6-15,7-2 13,5 2 0,5-1-2,1-4 6,0-7-10,0-7 1,7-6 3,10-4-8,1-4 18,3-2-8,-1-2 0,0-1 4,1-4-8,-5-2 4,2-4 0,-4-4 9,2 0 0,-1 0 19,3-16 26,-1-7-39,-1-7 29,-4-6-27,-4-7-10,-3-4 14,-5-2-16,0 3-5,0 4 0,-9 6 5,-1 8-10,2 7 2,2 10-42,3 6 14,3 5-75,0 0-96</inkml:trace>
  <inkml:trace contextRef="#ctx0" brushRef="#br0" timeOffset="34258.4762">17376 3249 143,'0'0'138,"0"0"-43,0 0-34,0 0-51,0 0-10,0 0-31,-1 4 13,10 8 12,9 6 6,2 1 31,6 0-19,-1 2 5,5 2-10,0-2-3,-2-1-4,-1 1 0,-2-1 2,1 0-4,-5-2 4,0-2-2,-5 0 0,-6-3 3,-1-1-5,-2 0 2,-2-1-3,-3 1-6,-2-2 9,0-1 0,0 2-1,-10-1 17,-9 4-10,-6 1-2,-5 5-1,-3-2 17,2 3-7,1 0 1,3 0-9,5-1 0,4-2-10,3-3-10,6-4-94,5-1-44,4-6-104</inkml:trace>
  <inkml:trace contextRef="#ctx0" brushRef="#br0" timeOffset="34976.0859">18316 3589 321,'0'0'69,"0"0"-5,0 0 9,0 0-73,0 0 0,0 0-14,34 15 14,-1-10 0,8-5 0,6 0 9,6 0-4,2 0-3,-5-4-2,-3-3 0,-7 0-28,-10-1-63,-8 2-36,-5 1-49</inkml:trace>
  <inkml:trace contextRef="#ctx0" brushRef="#br0" timeOffset="35261.2716">18570 3461 267,'0'0'111,"0"0"10,0 0-98,0 0-23,0 0-26,0 0 26,-8 84 20,8-51-7,-1 2-15,1-3 2,0-2 0,0-3-7,0-3 7,0-2-58,7-2-55,2-3 8,6-9-130</inkml:trace>
  <inkml:trace contextRef="#ctx0" brushRef="#br0" timeOffset="35715.7278">19135 3231 271,'0'0'166,"0"0"-158,0 0 35,0 0-43,0 0-21,0 0 15,6 66 6,-2-27 38,1 3 19,-2 2-52,0-2 9,0 0-14,2 4 18,-2-3-22,0-1 4,1-2 0,-1-2 4,1-2-1,-2-2-3,-1-6 0,1-2-14,-1-8 9,4-3-56,3-6-53,3-9-82</inkml:trace>
  <inkml:trace contextRef="#ctx0" brushRef="#br0" timeOffset="36148.0815">19592 3299 197,'0'0'102,"0"0"-102,0 0-11,0 0 11,0 89 46,0-57-28,0 3 19,0 3 19,0-2-48,-2 0 40,-1-2-23,-1-2-16,2-5 8,-1-4-11,2-7-6,-1-2 0,2-5 7,0-3-24,0-3 17,0-3-103,8 0 0,2 0-82</inkml:trace>
  <inkml:trace contextRef="#ctx0" brushRef="#br0" timeOffset="36533.4439">19948 3330 226,'0'0'156,"0"0"-90,0 0-39,0 0-27,0 0-28,0 0 28,9 56 14,-7-29 3,-2 1 8,0 3 7,0-2-21,0 3-3,0 0-8,0-2 0,0-2 5,0-2-5,0-5-1,-2-3-29,2-6-102,0-4-67</inkml:trace>
  <inkml:trace contextRef="#ctx0" brushRef="#br0" timeOffset="37413.7174">20244 3277 191,'0'0'60,"0"0"-10,0 0-19,0 0-31,0 0-11,0 0-9,28 25 20,-9-11 13,2 3 0,0-2 6,0 0-5,-4-1-4,0-1-12,0-1 2,-4-1 0,-1 1-4,-1 0 6,-2 1-2,0-1 0,1-1 2,-3 1-4,3-1 2,-3-3 0,0 2 3,1-3 0,-2 1 1,-3-2 12,0-2-11,-2 0 14,-1 1-13,0 0-1,0 1 20,0 1-23,0 1 11,0 1 5,0 1-8,-3 1 0,-7 2-6,-5 4-1,-5 0 19,-2 2-18,0-1-3,-1 1 6,-1-1 1,2-2-16,1 0 6,5-1-86,5 2-5,3-2-42,0-1-93</inkml:trace>
  <inkml:trace contextRef="#ctx0" brushRef="#br0" timeOffset="39625.9241">16178 4276 50,'0'0'118,"0"0"-85,0 0 34,0 0-47,0 0-10,0 0-10,5 0 10,2 0-11,4 0 2,5 0 4,5 0 29,4 0-29,8 0 1,10 0-6,10-1 13,12-5-9,17-3 8,20-1-8,25-6 40,25-2-40,25-1 15,16-4-10,5 2 3,4 2 1,8-1-7,8 4-5,7 0 26,0 6-25,-10 2-2,-19 4 7,-8 2 6,-12 2 27,-11 0-7,-5 0-18,-26 0 12,-21 0-20,-27 0-7,-27 0 0,-23 0 7,-20 0-11,-9 0 4,-7 0 0,0 0 15,0 0 0,-4-4-15,-18-1 0,-12 1-76,-8 4-38,-10 0-206</inkml:trace>
  <inkml:trace contextRef="#ctx0" brushRef="#br0" timeOffset="40667.9274">17645 4440 175,'0'0'92,"0"0"-3,0 0 21,0 0-44,0 0-15,0 0-20,0-11-18,0 11 2,0 1-15,0 14 0,0 12-12,0 6 10,0 6-3,0 2 5,0 5 0,0-1 12,-6 1-11,1 3 7,1-2 11,1-1-11,2-3-8,-1-3 0,2-6 0,0-4 1,0-2 1,0-3-2,0-3 0,0-2 7,-3-5-7,1-6 0,1-4 0,1-2 0,0-3 5,0 0-3,-5 0 36,-4-13-32,-4-6 3,-5-5-9,-6-3 0,-4 0-2,-5-2 3,-1 0-1,-2 1 0,2 1 0,5 1-1,2 4-14,5-1-45,6 4 9,7 1-93,6 1-144</inkml:trace>
  <inkml:trace contextRef="#ctx0" brushRef="#br0" timeOffset="41245.7863">17646 4539 72,'0'0'95,"0"0"-65,0 0 28,0 0-9,0 0-44,0 0 13,6-6-17,18-2 5,9 1 4,7-1-3,9 0 7,6 0-7,11-3-3,9-1 16,7-1-16,1-3 16,-6 5-12,-12 3-4,-7 3-7,-7 4 3,-8 1 0,-4 0-6,-9 0 6,-8 7-32,-10 7-9,-10 1-55,-2 3 16,-10 1 42,-14-1-64</inkml:trace>
  <inkml:trace contextRef="#ctx0" brushRef="#br0" timeOffset="41925.5292">17976 4702 201,'0'0'94,"0"0"7,0 0-49,0 0 11,0 0-50,0 0-5,23-46 0,-7 42 0,4 1-11,3 3 3,4 0 0,1 1 1,2 9-1,-2 3 0,-5 3-1,-8 2-2,-4 4 3,-9 3-8,-2 0 8,0 6-2,-13-1 6,-11 0-1,-7 3 4,-5-2 7,-5 1-18,6-3 4,3-5 0,10-4 5,8-6-5,4-5 0,6-1-1,1-3 0,3-1 1,0-2-13,0 0 9,9 0 4,14-2 4,12 0 29,12 0 5,8 0-33,8-7 1,-2-1-6,-4 2 0,-2 3-3,-2 2 3,-7 1 0,-8 0 0,-8 0-50,-11 0-5,-8 1-24,-5 5-66,-6-2 30</inkml:trace>
  <inkml:trace contextRef="#ctx0" brushRef="#br0" timeOffset="45039.9963">12903 6286 224,'0'0'108,"0"0"-52,0 0 34,0 0-37,0 0-31,0 0 39,-13-33-31,13 33-1,0 0-7,0 0-15,0 0-12,0 0 5,0 0-12,0 0-2,0 13-1,0 13 15,0 10-7,9 11 11,-2 6-4,1 6 0,-2 1 0,-3-2 0,-3-1 4,1-2-4,-1 1 0,0 1 5,0 1-5,0-2 0,0-5 0,0-11-17,0-6 17,0-10-20,0-6 2,5-7-130,5-10-56</inkml:trace>
  <inkml:trace contextRef="#ctx0" brushRef="#br0" timeOffset="46042.2336">13284 6327 105,'0'0'106,"0"0"-36,0 0 20,0 0 21,0 0-84,0 0 8,0 0-35,0-5 0,0 5-15,0 15 5,0 12 10,0 6 27,0 8-19,0 3 0,0 1-8,0 1 23,0 0-21,-3 2-2,-3-3 0,0 0 7,1 0-4,2-4-3,2-4 0,1-5-17,0-5 12,0-6-44,0-7-68,1-10-64</inkml:trace>
  <inkml:trace contextRef="#ctx0" brushRef="#br0" timeOffset="46759.7686">13270 6444 164,'0'0'8,"0"0"-8,0 0 16,0 0-7,14-81-9,-4 64 32,-1 3-4,2-3 43,5 0-44,2 0-8,6 1 5,1 3-9,2 2-14,-5 7-1,-4 4 13,0 0-27,-4 11 14,-1 12 0,-4 3 4,-4 1-4,-5 0 0,0 0-1,-5-1 6,-13 1-7,-1-5 16,-5-1-12,-1-4 6,1-3 12,3-6-20,4-2 0,7-4-21,2-2 20,4 0-36,4 0 10,0-2 22,0-2-1,9-4 6,9 4-1,7 3-4,-1 1 1,3 0 4,-2 1 0,-2 12 16,1 4-13,-2 1-3,-4 1 3,-2 1 13,-7-3-7,-4 1-2,-5 0 0,0-1 42,0 1-43,-11 0 11,-4 0 1,-4-2-4,-3-2-6,-1-5-8,2-5 7,-1-4 6,0 0-13,2 0-4,1 0-1,2 0-62,4-2 7,5-3-33,2 0-43,5-1-26</inkml:trace>
  <inkml:trace contextRef="#ctx0" brushRef="#br0" timeOffset="47407.8416">13842 6724 79,'0'0'128,"0"0"-86,0 0 3,0 0-40,0 0 26,0 0-3,-51-12-11,39 12 17,2 0-30,-1 6 19,1 11-23,-1 4 1,4 4-10,1 4 9,3 1 0,3-4-1,0-1-5,3-2 2,9-5 4,4-3 0,1-6 3,2-5-3,4-4 0,2 0 14,3-1-5,-2-16-9,-3-2 0,-6-5 2,-2-2 11,-8 1-11,-7-3 11,0 6 39,0 0-35,-13 2 13,-5 3-22,-1 2-2,2 5 3,1 3-9,2 4-12,4 3-44,1 0-120,4 0-47</inkml:trace>
  <inkml:trace contextRef="#ctx0" brushRef="#br0" timeOffset="47746.407">14073 6664 309,'0'0'121,"0"0"-48,0 0-3,0 0-66,0 0-4,0 0 0,5 1-22,2 22 22,0 3 4,-2 2 4,-2 4 6,-2-1-9,1 5-2,-2-2-3,0-3 8,0 1-12,0-5 4,0-1-38,4-5-16,2-6-100,5-11-89</inkml:trace>
  <inkml:trace contextRef="#ctx0" brushRef="#br0" timeOffset="48563.7545">14457 6295 56,'0'0'151,"0"0"-82,0 0-41,0 0-28,0 0-4,0 0 4,11 18 6,6-3 46,7 3-28,4-1 15,5 1-26,4 0-1,5-2 5,0 3-13,-2-3 17,0 1-10,-7 0 2,-3-4-9,-7 0-4,-4 0 2,-6-2 8,-3 0-9,-3-4 2,-3 0-3,-1-1 7,-1-2-7,-2-1 0,0 3 1,0 3 28,-6 2-15,-15 2 16,-6 2 0,-9 3-16,0 2-13,-3 1-1,2 0 5,3 1-4,2 3-1,4 0 0,4 1-5,3-4-37,6 0-16,2-6-103,6-5-45</inkml:trace>
  <inkml:trace contextRef="#ctx0" brushRef="#br0" timeOffset="49350.2646">15610 6375 168,'0'0'183,"0"0"-80,0 0-23,0 0-38,0 0-36,0 0-6,0 0 0,3-3-8,16 3 4,7-3 4,2 2 0,3-4 3,4 2-2,0-2-1,-1 2 0,-4 2-91,-8 1-48,-6 0-75</inkml:trace>
  <inkml:trace contextRef="#ctx0" brushRef="#br0" timeOffset="49628.9586">15652 6537 1,'0'0'63,"0"0"-2,0 0 39,0 0-81,100 12 22,-60-12-5,3-1-33,2-8 23,-3 0-26,-7 3 0,-8 5-6,-9 1-102,-15 0 1</inkml:trace>
  <inkml:trace contextRef="#ctx0" brushRef="#br0" timeOffset="51618.3486">16629 5848 16,'0'0'143,"0"0"-26,0 0-23,0 0 11,0 0-17,0 0-61,0-26 20,0 26-28,0 0-9,0 0-20,0 13 10,0 18 0,0 17-7,1 14 18,4 3-5,-2 4-6,1-1 11,-4-2-4,0 1-4,0-5 2,0-3 0,0-3 2,0-7-8,0-3 1,0-6-14,0-6 5,0-8-39,0-3-30,0-9-93,-3-10-212</inkml:trace>
  <inkml:trace contextRef="#ctx0" brushRef="#br0" timeOffset="52251.2498">17151 6121 120,'0'0'77,"0"0"-10,0 0-39,0 0-2,-99 46-26,79-14 9,2 4 26,3 5-23,4 1 31,3 0 15,3-2-58,5-4 7,0-5-7,1-4 0,17-6 1,0-6-1,8-6 0,0-7 24,6-2-7,4-7-17,5-12 0,-2-5 7,-3-5 0,-9 2-7,-8-1 2,-8 0 46,-4-1-42,-4 0 32,-3-1-32,0-1 2,-6 3 16,-8-1-23,1 5 5,3 3-6,-2 6-7,4 6-13,-1 8-37,0 1-93,-2 0-108</inkml:trace>
  <inkml:trace contextRef="#ctx0" brushRef="#br0" timeOffset="54694.9337">17561 6083 57,'0'0'62,"0"0"33,0 0-24,0 0-20,0 0 21,0 0-56,-3-26 32,2 25 20,1-1-63,-2 2 27,1 0-8,1 0-21,0 0 15,0 0-18,0 5-12,0 18 12,0 8-20,0 8 20,0 2 9,0 0-6,0-2 29,0-1-30,1-3-1,-1-2 6,0-1 0,0-2-7,0-3 0,0-3 0,0 0 0,0-4 0,-4-5-20,1-4-37,1-8-216</inkml:trace>
  <inkml:trace contextRef="#ctx0" brushRef="#br0" timeOffset="56483.6334">17913 6116 66,'0'0'98,"0"0"-36,0 0 31,0 0-31,0 0-8,0 0 30,0 0-40,0 0-10,2-5 17,-2 5-51,0 0 23,0 0-23,1 0-2,4 0-18,4 0 14,8 7 6,5 4-2,5 2 7,7-1-6,7 1 1,4 1 0,0-2-2,-3 0 2,-8-1 0,-6 0 0,-5 0 6,-7-1-7,-2 0 1,-5-2-5,-3 2-8,0-3 15,-4 1-2,1-1 0,-3 1-7,0-1 7,0 2-10,-7 2 10,-9 1 2,-8 3 1,-3 0 2,-3 3-3,0 0 7,-6 2-9,-4 2 0,0-1 2,-2 0-11,9-3 9,6 0 0,11-4-7,3-2-47,5-3 11,5-2-45,3 0-48,0-3 34,0-1-37</inkml:trace>
  <inkml:trace contextRef="#ctx0" brushRef="#br0" timeOffset="56947.2017">18791 6316 199,'0'0'101,"0"0"-82,0 0-19,0 0 4,0 0 17,0 0 30,98 0-11,-61 0-2,1-5-17,2-4-17,-1 2 10,-1 1-13,-5 1-1,-3 2 0,-6 1-35,-3 2-40,-5 0-11,-5-2-69</inkml:trace>
  <inkml:trace contextRef="#ctx0" brushRef="#br0" timeOffset="57248.0093">18985 6185 88,'0'0'181,"0"0"-117,0 0 29,0 0-36,0 0-48,0 0-9,-9 14 0,9 7-4,0 4 18,0 0-20,0-3 6,0 1 0,0-2 13,0-2-13,3 2 0,1 0-24,3 2-60,-1-2 45,3-1-106,2-5-72</inkml:trace>
  <inkml:trace contextRef="#ctx0" brushRef="#br0" timeOffset="57686.8653">19578 6051 302,'0'0'170,"0"0"-147,0 0 1,0 0-24,0 0-23,0 0 19,6 41 8,5-12 1,2 5 36,-4 4-32,-1 3-2,-4 1-7,-1 1 4,0-1 3,0-3-6,0-1-1,-2-3 7,2-5 2,0-2-14,2-4 5,1-4-23,1-5 7,4-4-116,1-8-106</inkml:trace>
  <inkml:trace contextRef="#ctx0" brushRef="#br0" timeOffset="58266.3566">20028 6089 148,'0'0'87,"0"0"54,0 0-43,0 0-51,0 0 5,0 0-48,0-2 9,0 2-13,0 11-21,3 13 20,2 8 2,0 2-1,-1 2 11,1-1-8,-1-2-3,-1 0 0,-3-3 7,0 1-7,0-4 0,0-2 0,0-1-8,0-1 8,0-6-41,0-3-57,0-7-140</inkml:trace>
  <inkml:trace contextRef="#ctx0" brushRef="#br0" timeOffset="58921.3702">20466 6103 267,'0'0'32,"0"0"-13,0 0 2,0 0-18,0 0 2,0 0-5,-76 63 38,59-27-23,4 1 27,-1 3-3,3 0-26,5-1 14,4-3-26,2-4-1,2-5 0,12-6 10,3-3-10,1-5 0,0-6 3,1-6 32,3-1-26,3-1 0,3-16 17,2-4-10,0-6-12,-2-2-4,-1-2 4,-6-2 4,-8-2 3,-5 4-11,-8-1 0,0 3 2,-11 4-5,-10 1 3,0 6-32,-1 4 16,0 8-142,0 6-15,6 0-104</inkml:trace>
  <inkml:trace contextRef="#ctx0" brushRef="#br0" timeOffset="59526.6327">20820 6035 56,'0'0'148,"0"0"-85,0 0-25,0 0-38,0 0 0,0 0-16,6 28 16,11-8 48,6 0-27,1 1 18,3 0-7,4-2-26,-1 1 24,0-1-25,-1-1-5,-2-1 6,-3 0 7,-4-2-6,-3-2-7,-3-1 4,-2-1-3,-5-2 4,-2 0-5,-2-1 0,-3-3 10,0 4-13,0-1 3,0 1 0,-14 3 22,-6 2-8,-6 1-2,-4 1 0,-4 3 0,-2 3-15,-1 1 3,-2 3 0,0 1-12,0-1 12,1 0-24,5-5-24,9-3-92,8-4-13</inkml:trace>
  <inkml:trace contextRef="#ctx0" brushRef="#br0" timeOffset="60610.3282">16803 7135 213,'0'0'16,"0"0"-16,0 0-1,0 0-1,0 0 2,0 0 2,48 9 33,-21-6 16,7 0-39,7 0 19,8-1-25,9-2-5,11 0 30,11 0-28,11 0 7,9-8 8,3-1-9,3 1-9,-2 1 0,1 1 5,-1 3-2,8 0-1,5 0-2,14 0 0,9-3 20,14-2-20,11-2 1,4-1 6,5-1 9,4 2-7,4 1-1,3 1 7,-3 2-10,-9 3-5,-15 2 0,-16 1 1,-20 0-6,-14 0 5,-17 0 0,-18 4 0,-18 1-22,-20-1 21,-15-4-3,-11 1-22,-6-1 12,-3 0-25,0 0 26,-1 0-33,-17 0-210</inkml:trace>
  <inkml:trace contextRef="#ctx0" brushRef="#br0" timeOffset="61728.8336">17930 7561 30,'0'0'67,"0"0"-13,0 0 47,0 0-36,0 0 53,0 0-37,0-21-27,0 21-17,0 0-37,0 1 0,0 17-13,0 10 9,0 9 2,0 5 3,0 8-1,0 2 14,-2 0 8,2 1-22,0-4 3,-1 0 22,1-3-23,-3-4-1,1-3 0,1-6 9,-1-4 0,1-8-10,-1-6 0,1-6 2,1-6-4,-2-1 4,1-2-1,-6 0 81,-4-3-42,-8-11-21,-10-6-19,-5-3 5,-2-4-13,-3-4 8,2-2 0,4 3-13,3 1-13,3 8-3,5 5-9,3 3-37,7 3 49,7 6-69,4 2-61,1 1-62</inkml:trace>
  <inkml:trace contextRef="#ctx0" brushRef="#br0" timeOffset="62245.8055">17922 7630 85,'0'0'75,"0"0"-36,0 0 17,0 0-41,0 0-14,0 0 9,35-25-10,-1 17 0,9-1 19,5 3-7,9 3 19,5-2-17,10 3-12,11-1 41,10-3-42,1 1 20,-5 2-21,-10 0 10,-20 3-17,-16 0 7,-15 0-36,-13 0 34,-6 7-73,-9 4-16,0 3 3,-9 1-41</inkml:trace>
  <inkml:trace contextRef="#ctx0" brushRef="#br0" timeOffset="62847.3359">18397 7760 271,'0'0'86,"0"0"-10,0 0-9,0 0-19,0 0-44,0 0 2,38-46-2,-9 42 9,2 4-12,0 0-1,1 1 0,-5 16-16,-3 5 19,-8 7-3,-10 0 0,-6 4-5,0 2-2,-19 1 7,-10 0 0,0-2 8,-4 0-7,8-7 5,2-3-6,5-6 8,6-3-12,3-3 4,3-6 0,3-1-4,3-5 4,0 0 0,0 0-5,0 0 2,6 0 3,13 0 0,10 0 5,5 0 15,9 0-20,5 0 7,3-4-3,1 4 4,0 0-11,-3 0 3,-5 0-10,-10 0 6,-6 5-32,-8 4-30,-8-1 5,-6-4-93,-6 1-51</inkml:trace>
  <inkml:trace contextRef="#ctx0" brushRef="#br0" timeOffset="64224.8727">13143 9296 113,'0'0'99,"0"0"15,0 0-1,0 0-39,0 0-61,0 0-13,0 8-8,0 22 3,0 7 5,0 9 39,0 6-28,0 7 0,2 8 12,-2-2-7,0 4 5,0-6-5,0-5-7,-2-3 7,-1-6-16,3-3 0,0-6-1,0-5 7,0-6-12,5-6 5,6-6-38,0-6 25,1-9-87,-1-2-79,4-4-91</inkml:trace>
  <inkml:trace contextRef="#ctx0" brushRef="#br0" timeOffset="65121.8782">13681 9205 84,'0'0'114,"0"0"3,0 0-62,0 0-16,0 0-39,0 0-11,0 36 11,0 5 29,0 6 29,0 6 5,0 3-55,-6 3 13,-3 0-12,-3 1 13,3 0-22,-2-3 0,3-1 0,3-10 6,2-3-5,3-6-1,0-8 0,0-5-18,3-8 14,9-5-67,1-8-72,2-3-57</inkml:trace>
  <inkml:trace contextRef="#ctx0" brushRef="#br0" timeOffset="65854.9387">13651 9313 57,'0'0'79,"0"0"24,0 0-92,0-93 71,3 71-59,7 4 7,1 4 25,1-1-50,4 2 5,6 0 10,3 1-9,6 3 17,4 4-23,0 4 1,-3 1 1,-2 3-1,-8 13-6,-9 8 0,-9 4-22,-4 6 20,-7 7 2,-20 0 0,-9 2 17,-4-5 4,3-6-21,2-7 0,10-7 8,11-9-9,8-4 1,6-5 0,0 0-11,0 0-10,0 0 14,5 0-4,7 0 9,6 0-6,-2 0 8,5 0 0,-2 4-6,-1 8 9,2 3-3,-1 3 0,1 2 12,-4 1-8,-4 0-4,-3 2 3,-2-1 22,-5 4-18,-2-1 1,0 1-7,-6-2 16,-9-3-23,-6-1 6,1-5 0,0-7 18,0-1-11,5-4-7,-2-3 0,0 0-3,-2 0 0,2-3-25,1-7-42,2 5 38,4 0-60,3 0-25,0 1-111</inkml:trace>
  <inkml:trace contextRef="#ctx0" brushRef="#br0" timeOffset="67897.8842">14166 9682 9,'0'0'134,"0"0"-36,0 0-40,0 0 18,0 0-22,0 0-41,-8-2 33,8 2-46,0 2 1,0 11 16,0 10-16,3 4 43,-3 3-29,0 0-8,0-3 16,0-1-23,0-3 0,0-1 1,0-2 10,0-2-16,5-3 5,-1-5-36,1 0 22,1-5-86,1 0-25,-3-2-39</inkml:trace>
  <inkml:trace contextRef="#ctx0" brushRef="#br0" timeOffset="68446.1346">14431 9715 199,'0'0'70,"0"0"7,0 0-17,0 0-30,0 0 32,0 0-49,0-2-10,0 4-3,-6 12 0,-4 8 0,-1 3 2,3 4 22,1 0-17,6-3-7,1-2 0,0-5-2,0-2 3,9-6-1,6-3 0,-3-3 1,6-5-3,-2 0 4,3 0 2,4-14 13,-4-4-8,1-3-9,-4-2 0,-7 0 11,-2 0-11,-5 0 4,-2 0 4,0 4 24,-3-2-20,-11 4-12,0 3 0,-2-3 9,2 3-33,3 4 11,5 1-63,2 3-48,4 1-175</inkml:trace>
  <inkml:trace contextRef="#ctx0" brushRef="#br0" timeOffset="69248.1084">14741 9265 180,'0'0'72,"0"0"4,0 0 46,0 0-59,0 0-9,0 0-13,0-9-33,0 9-11,0 0 3,3 0 0,11 11-14,7 2 18,4 2-4,3 1 0,5 1 6,1-2-9,2-1 3,-1-2 0,-2 1 0,-7-2 0,-3-1 0,-8-1-3,-2 1 13,-2-2-15,-4 0 5,2-1 0,-3 1-7,-2 0 10,-1-1-3,-1-1 0,-2 2 4,0 2-4,0 1 0,-2 2 1,-14 4 20,-5 3-14,-3-1 2,-3 7 10,-1-1-9,0 4 0,-4 1-10,3 0 5,2-2-3,4 0 1,2-3-3,4-4 0,5-1 0,4-5-5,5-1-5,3-6-36,0-1 32,0-4-71,11-3-92,2 0-81</inkml:trace>
  <inkml:trace contextRef="#ctx0" brushRef="#br0" timeOffset="71083.9726">16026 9422 86,'0'0'93,"0"0"-6,0 0 3,0 0-3,0 0-29,0 0-58,3 0-1,18 0-4,9-3 5,6-4 12,4 3-12,-3-1 0,-3 3 0,-5 0-1,-10 2-42,-5 0-60,-14 4-96</inkml:trace>
  <inkml:trace contextRef="#ctx0" brushRef="#br0" timeOffset="71284.519">15948 9700 59,'0'0'70,"0"0"-67,0 0 39,0 0 38,111-8-57,-71-5 24,0-2-34,-1 1-1,-4 2-12,-5 5 0,-8 2-69,-6 2-55</inkml:trace>
  <inkml:trace contextRef="#ctx0" brushRef="#br0" timeOffset="72255.8506">17181 8980 160,'0'0'128,"0"0"-16,0 0-36,0 0 15,0 0-91,0 0 6,-9-4-6,9 25 0,0 12 1,0 9 14,1 9-9,-1 6 12,0 2-2,0-3-1,0-5-15,0-3 0,-3-1 5,1-4-4,-1 0-1,1-3 0,-1-4 6,0-4-26,1-7 18,1-3-38,1-6 29,0-5-137,0-8-70</inkml:trace>
  <inkml:trace contextRef="#ctx0" brushRef="#br0" timeOffset="72810.5845">17642 9104 154,'0'0'113,"0"0"-30,0 0 22,0 0-59,0 0-36,0 0-10,-58 12-2,47 21 2,-1 11 0,3 6 3,3 0 13,3 2-5,3-7-11,0-6 0,0-6 3,11-4-10,2-8 7,7-5 0,-3-5 3,0-5 1,-1-6-4,-1 0 16,5-5-12,-1-17 9,2-10-13,-2-4 6,-7-5 2,-4-1-2,-5-1-6,-3 1 0,0 3-1,-14 7-4,-6 8-1,0 7-18,-2 6 23,2 7-79,4 4-66,0 0-127</inkml:trace>
  <inkml:trace contextRef="#ctx0" brushRef="#br0" timeOffset="73311.9562">17966 9048 384,'0'0'85,"0"0"-73,0 0 2,0 0-14,0 0 0,0 0-12,-50 90 12,47-38 0,3 4-8,0 1 8,0-5-1,0-2 1,5-11 0,5-4-8,3-9 10,1-6-2,2-6 0,-2-7 10,4-7-6,0 0 8,6-9 3,-1-13 25,-1-7-37,0-1 0,-12-3 5,-1-3 9,-8-2-16,-1-4-1,0 4 1,-14 2 3,-3 8-4,-2 3 0,2 8-1,1 5-93,1 6-9,0 4-122</inkml:trace>
  <inkml:trace contextRef="#ctx0" brushRef="#br0" timeOffset="73891.3564">18275 9000 100,'0'0'185,"0"0"-117,0 0-24,0 0-44,0 0-14,0 0 9,20 18 5,3-3 0,3-1 16,6 2-12,0-1 15,0 3-9,1 2-3,-3-2 18,-2 1-21,-1 0-1,-5-3-2,-4 1 8,-1-1-15,-4-1 6,-4-1 0,-1 0-3,-1-1 3,-3-2 0,-4 2 0,0-1 12,0 2-12,-1 1 19,-14 1-4,-5 2 28,-5 4-33,-3 2-6,-5 1 7,-2 2-4,0 0-8,2 2 1,9-2-15,5 0 10,8-1-47,4-4-44,6-4-53,1-4-115</inkml:trace>
  <inkml:trace contextRef="#ctx0" brushRef="#br0" timeOffset="74430.5">19269 9272 23,'0'0'187,"0"0"-187,0 0-11,0 0 11,0 0 15,0 0-12,108 0 28,-65 0 6,-3 0-35,-1 0 15,-3 0-17,-3 0-10,-3 0 8,-2 0-97,-3 0-53</inkml:trace>
  <inkml:trace contextRef="#ctx0" brushRef="#br0" timeOffset="76820.2734">20174 8798 56,'0'0'111,"0"0"-47,0 0 41,0 0-17,0 0-43,0 0 7,-8-6-49,8 6-3,0 20-2,0 10 2,0 9 22,0 5-7,0 1-12,2 2 16,1 1-14,1 0 4,-1 5-7,-1 1 10,-1 3-13,-1-5 1,0 1 0,0-5 3,0-4-3,0-6 0,0-7-1,0-3-37,0-9 12,0-4-55,0-7-67,5-8-70</inkml:trace>
  <inkml:trace contextRef="#ctx0" brushRef="#br0" timeOffset="77321.6215">20454 8946 126,'0'0'145,"0"0"-76,0 0-35,0 0-4,0 0-30,0 0-10,6 18 10,1 7 3,-2 5 50,-2 4-30,-2-1-3,4 1-19,-2 1 17,2 1-23,-1-1 5,2-2-29,-2-6 12,-1-5-73,3-6-21,-1-8-73</inkml:trace>
  <inkml:trace contextRef="#ctx0" brushRef="#br0" timeOffset="77716.1986">20839 8920 281,'0'0'104,"0"0"-99,0 0 2,0 0-7,0 0 7,0 0 23,13 83 10,-9-53-25,0 2 30,2-4-40,-3 2-3,0 0-2,0 1 7,-2-3-10,4-2 3,-2-4 0,3-2-16,1-4 12,-1-4-58,3-4-14,2-3-51,2-5-22</inkml:trace>
  <inkml:trace contextRef="#ctx0" brushRef="#br0" timeOffset="78217.5313">21196 8875 123,'0'0'87,"0"0"-46,0 0-21,0 0-16,0 0-4,0 0 45,52 29-33,-27-13 1,5 1 19,6-2-30,3 0 38,-2-2-7,0 0-23,-7-2 26,-6 2-35,-5-1 1,-2-2 4,-2 1 0,-3-2-6,-1-2 0,-5 2 1,-1-3-3,-2 2 2,-1 1 0,-2 2 4,0 5 8,-10 4 13,-12 5 11,-2 3-26,-3 6 25,-4-1-33,-2 2 3,2-3-1,4-1 2,2-3-12,2-2 5,6-2-49,4-3-36,7-7-156</inkml:trace>
  <inkml:trace contextRef="#ctx0" brushRef="#br0" timeOffset="79173.2377">16882 10090 72,'0'0'98,"0"0"-12,0 0-35,0 0-6,0 0-45,0 0 0,53-11 3,-21 7 10,10-2-13,15 0 0,15-5 8,17-1 17,17-2-24,9 3 3,3 1-3,1 6 8,-1 4-9,9 0 0,10 0 0,18 0-7,21 0 15,15 1 4,6 2 5,2 2-1,2-2 0,2 2 13,0-4-15,-2 2 44,-18 0-47,-20 0-8,-27 3 4,-24-1-1,-20 0-6,-20 0 0,-14-2 3,-15 0-10,-17-1 7,-13-2 0,-8 0 0,-5 0-32,0 0 30,-8 0-12,-13 0-155,-7 0-40</inkml:trace>
  <inkml:trace contextRef="#ctx0" brushRef="#br0" timeOffset="80207.2305">17902 10495 173,'0'0'112,"0"0"-26,0 0 19,0 0-96,0 0 19,0 0 17,0-28-44,0 27 55,0 0-34,0 1-8,0 0 1,0 0-15,0 5-1,0 16-7,0 16-3,0 8 9,0 6 2,0 5 0,-4-1-1,1 0 8,2-3-7,1-1 0,0-2 0,0-6-6,0-4 6,0-1 0,1-8-2,2-3 2,-1-7 0,-2-5 0,0-6 20,0-3-7,0-6 5,0 0-4,-6 0 62,-5 0-72,-6-9-3,-3-5-1,-1-2 20,-4-6-24,-3-1 4,-4-3 0,1-1-3,-2-2 6,2 1-3,2-2 0,4-2-52,8 2 7,4-2-51,10 2-112,3 5-192</inkml:trace>
  <inkml:trace contextRef="#ctx0" brushRef="#br0" timeOffset="80623.9293">18068 10421 5,'0'0'36,"91"0"-28,-31 0 6,4 0 26,3 0 1,-1 0 14,1 2 2,-1 0-6,-3 1-1,-4 0-36,-10 0-10,-10 1 4,-12-1-8,-9 1 0,-9 0-1,-6 2-72,-3 2-4,0-1-36</inkml:trace>
  <inkml:trace contextRef="#ctx0" brushRef="#br0" timeOffset="81232.0653">18316 10642 222,'0'0'40,"0"0"16,0 0-4,0 0 56,0 0-11,0 0-80,15-54 1,3 49-18,2 1 0,3 3-8,3 1 10,2 0-2,0 7 0,-1 11 5,-7 1-12,-7 5 5,-9 5 2,-4 3-3,0 1 9,-20 4-6,-10 1 3,-9 1 7,0-1-10,3-6 0,5-7 4,9-4-7,4-6 8,7-4-5,5-4 0,3-2-2,3-2-2,0-3-6,8 1 10,17-1 0,9 0 2,11-1 5,9-9 2,0-1 1,-3 4-10,-8 2 0,-11 3 2,-9 2-8,-8 0 6,-2 0 0,-4 0-1,-3 0-43,-1 4-20,-2-1-31,-3-1-51,0 0-25</inkml:trace>
  <inkml:trace contextRef="#ctx0" brushRef="#br0" timeOffset="82535.4245">13234 12626 93,'0'0'73,"0"0"50,0 0-68,0 0 40,0 0-10,0 0-47,0-27-11,0 30-27,3 18 0,5 14 18,1 10-7,0 11 38,-3 4-28,-3 1-19,0 1 30,0-3-32,-3-4 0,0 2 0,0 1 9,0-1-13,0-3 4,-2-4 0,-1-6 0,2-10 0,1-5 0,0-7-1,0-5-19,6-8-38,12-7-46,0-2-148</inkml:trace>
  <inkml:trace contextRef="#ctx0" brushRef="#br0" timeOffset="83553.6361">13960 12530 151,'0'0'80,"0"0"14,0 0-45,0 0 31,0 0-68,0 0-9,-2 1-5,2 26 16,0 11 32,0 10 4,0 3-39,0 3 46,0 3-32,0 2-17,0 1 0,0-1 0,-1-5-8,-5-2 0,-2-9-2,2-7-16,-1-9 17,7-9-30,0-6 13,0-9-113,0-3-87</inkml:trace>
  <inkml:trace contextRef="#ctx0" brushRef="#br0" timeOffset="84233.3605">13910 12697 85,'0'0'91,"0"0"9,0 0-65,-3-88-2,3 60-7,14-4-17,4-1 9,1 3-1,2 1-4,0 7 53,-6 5-63,3 4 27,-8 5-21,4 5 8,-1 3-25,5 0 8,3 12 0,0 10-10,-2 0 11,-2 2-1,-10 3 0,-7 0-9,0 0 1,-9 3 14,-13-1-6,-5-2 20,0-3-11,1-4-9,6-6 0,2-7 10,12-3-11,3-2 1,3-2 0,0 0 3,0 0-3,0 0 0,1 0-6,13 0 10,2 0-4,8 6 0,1 6 2,1 3-8,-1 3 6,-2 3 0,-4 1-1,-3 1 3,-5 0-7,-10-1 5,-1 2 0,0-1 32,-16-1-31,-8 1 26,-4-5-17,-2-4 7,4-5-11,4-6-6,6-2 0,2-1 7,4 0-7,-2 0-18,6 0-20,4-4-114,2-2-53</inkml:trace>
  <inkml:trace contextRef="#ctx0" brushRef="#br0" timeOffset="84641.0122">14501 12979 229,'0'0'107,"0"0"-21,0 0-7,0 0-79,0 0-8,0 0-10,-6 34 18,6-7 27,0 0-20,0 0 6,0 0 1,0-1-5,0-1-9,0 1 0,0-3 3,0-1-16,0-4 13,0-4-59,0-7-52,3-4-125</inkml:trace>
  <inkml:trace contextRef="#ctx0" brushRef="#br0" timeOffset="84919.7087">14659 13037 235,'0'0'149,"0"0"-33,0 0-55,0 0-25,0 0-36,0 0 0,9 6 2,-4 15 1,-1 2 25,-4-1-28,0 2 6,0 0 0,0 1-4,0 0-2,0-1 0,0 0-16,0-3-20,0-1-44,0-4-61,0-2-38</inkml:trace>
  <inkml:trace contextRef="#ctx0" brushRef="#br0" timeOffset="85605.9801">14889 12561 55,'0'0'89,"0"0"10,0 0 5,0 0-93,0 0-3,0 0-5,33 2 41,-14 8 13,5 2-36,6 0-3,3-1-8,6 0 5,1-3-20,-3 5 8,-1-3-3,-6 1 23,-6-1-19,-6 1-4,-5-3 0,-5 2 0,-4 0-8,-1 1 6,-1 1 2,-2 1 18,0 0-16,0 0 6,0 2 3,0 1 8,-5 3-15,-7 2 19,-4 3-22,-2 3 44,-8 1-40,-1 1 3,-2 1-1,-3 0-3,3-1-4,-1-2 0,3-4 8,6-5-14,6-3 6,4-4-42,3-1-39,2-6-210</inkml:trace>
  <inkml:trace contextRef="#ctx0" brushRef="#br0" timeOffset="86646.4583">15947 12751 161,'0'0'144,"0"0"-30,0 0-35,0 0 15,0 0-69,0 0-19,-3-5-6,12 5-6,19-4 6,17-4 0,12-5 3,5-1 4,-2 2-7,-6 3 0,-12 5-2,-11 4-16,-12 0-43,-14 3-108,-5 13-120</inkml:trace>
  <inkml:trace contextRef="#ctx0" brushRef="#br0" timeOffset="86862.6299">15989 13001 80,'0'0'5,"0"0"45,0 0 32,83-3-4,-48-6-16,0-2 13,1 4-40,-1-3-30,-7 5 15,-1 2-20,-5-2-31,-3 5-96,-7 0-207</inkml:trace>
  <inkml:trace contextRef="#ctx0" brushRef="#br0" timeOffset="88952.5849">17458 12391 153,'0'0'141,"0"0"-47,0 0 7,0 0-23,0 0-36,0 0 6,0 0-48,2-29 0,1 43-4,1 16-3,-1 13 7,0 9 24,-3 5-16,0 0 41,0-1-44,0-5 5,2 1-10,2-4 11,-3-5-18,-1-2 7,0-5 0,0-4-9,0-8 9,0-5-19,0-8 3,0-5-65,0-6-22,8 0-88,4-12-110</inkml:trace>
  <inkml:trace contextRef="#ctx0" brushRef="#br0" timeOffset="90187.0737">18027 12449 13,'0'0'130,"0"0"-72,0 0 11,0 0-7,0 0-12,0 0 8,-28-64-10,18 61-29,0 3 19,-2 0-27,0 0-9,-3 8-2,-3 14-4,1 10 4,0 4 0,2 8 0,5 1 20,4 0-15,1-3 1,5-1-6,0-7 4,1-2-8,16-7 4,8-8 0,5-5 5,3-9-2,5-3-3,1 0 13,0-17-2,-6-2-11,-3-4 0,-9-2 0,-8 1 15,-2-5-3,-4-1 15,-7-1-16,0-4-1,0 0-12,-12 2 2,-3 2 0,-4 5-13,1 5 13,0 9-31,2 6 13,2 6-116,2 0-143</inkml:trace>
  <inkml:trace contextRef="#ctx0" brushRef="#br0" timeOffset="90819.8271">18519 12362 159,'0'0'115,"0"0"31,0 0-44,0 0-50,0 0-52,0 0 0,0 39 5,0-10 10,0 3 33,0-2-37,5 0-6,-1-1 1,-3-2 7,2 0-15,-3 0 2,0-1 0,0 1-2,0 0 3,-3-1-1,-2-3 0,2-3-11,1-3-18,2-5-42,0-6-90,0-6-87</inkml:trace>
  <inkml:trace contextRef="#ctx0" brushRef="#br0" timeOffset="91606.2567">19086 12584 173,'0'0'140,"0"0"-34,0 0-84,0 0 29,0 0-41,0 0 2,63-9 23,-32 9-29,11 0-6,11-5 0,12-1 11,0-3-12,1 0 1,-9 2 0,-10-1-2,-11 2 2,-11 5 0,-10 1 0,-8 0-57,-7 0-28,0 4-60,-16 8 35</inkml:trace>
  <inkml:trace contextRef="#ctx0" brushRef="#br0" timeOffset="93542.1212">18759 12259 170,'0'0'113,"0"0"-51,0 0 3,0 0 23,0 0-52,0 0-7,0-13-29,0 13-5,0 0 5,9 8-32,6 7 31,6 5 1,2 1 0,3 2 27,4-2-26,0 1 0,-2-1-1,-1 1 8,-2 1-14,-3-3 6,0-1 0,-5-1 0,-3-1 4,-5-3-4,-2-2 0,-2-3 2,-2 0-6,0-5 4,-2 1 0,-1-1-3,2-2 3,-2-1 0,0-1 1,1 0 6,-1 0-7,0 2 0,0-2 2,0 0 3,0 1 0,0 4 2,-10 2 27,-8 6-27,0 0-7,-3 2 0,2 1 0,1 3-7,-3 2 9,0 4-2,0 8 0,-3 5 7,1 6-7,0 0 0,4-2 7,1-5 4,4-4-11,3-4 0,0-2 1,0-6 8,3-5-11,2-2 2,1-5-2,4-3-13,-1-4 5,1-1-26,-1-1 2,2 0-33,-1 0 30,-1 0-113,-1 0-22,-1 0 44</inkml:trace>
  <inkml:trace contextRef="#ctx0" brushRef="#br0" timeOffset="97273.8951">20406 12176 41,'0'0'100,"0"0"-27,0 0-27,0 0-24,0 0 10,0 0-4,0 0 70,0-26-44,0 26-17,0 0 1,0 0-30,0 0 2,0 0-10,0 0-8,0 2-4,0 17 1,0 10 11,0 9 26,0 5-15,0 4 5,0 1-7,0-1-3,0-5 15,3 0-18,2-3-2,-2 0 3,0-4 2,-2-5-8,1-1 2,-2-4 0,0-2 0,0-4 3,1-2-3,-1-6 0,2-5-21,-1-4-19,-1 0-80,2-2-83,1 0 20</inkml:trace>
  <inkml:trace contextRef="#ctx0" brushRef="#br0" timeOffset="97975.7865">20851 12202 170,'0'0'160,"0"0"-102,0 0 13,0 0-35,0 0-36,0 0 0,0 39 10,0-8 25,-3 4 12,1-1-38,2 1-2,0-2-4,0-3 5,0-1-8,0-2 0,0-1-4,0-1-13,0-1 17,0-3-12,0-1-2,0-5-66,0-3-51,2-4-57</inkml:trace>
  <inkml:trace contextRef="#ctx0" brushRef="#br0" timeOffset="98524.0415">21278 12251 156,'0'0'111,"0"0"-33,0 0 1,0 0-54,0 0-18,0 0-7,-41 45 4,28-10 4,-1 3 5,3-1 6,3-1-11,7-4-8,1 0 0,0-5-1,7-3 7,9-3 8,1-6-3,2-4-3,5-4 25,-3-7-18,3 0-6,1 0-8,-1-9 15,-6-8-1,-2-4-5,-5-1 10,-5-4 19,-3-2-26,-3-4-9,0 0-4,-9 1 3,-6-1-24,-1 4 21,2 5-32,-1 2 14,3 7-100,-2 7-30,0 2-115</inkml:trace>
  <inkml:trace contextRef="#ctx0" brushRef="#br0" timeOffset="99348.759">21690 12185 182,'0'0'124,"0"0"-2,0 0-44,0 0-39,0 0-25,0 0-14,-7-10-8,12 14 5,16 8-1,7 4 4,8 1 0,3 0 1,7-1 13,0 1-8,2-1-6,-8-1 20,-2 0-8,-7-1-8,-3-2-4,-2 1 2,-7 0-8,-5-3 8,-5 1-2,-4-4 0,-3 2 1,-2-1-4,0 3 6,-6 0-3,-12 4 51,-7 3-37,-8 5 15,-3 3-4,-3 2-12,-5 6-9,0-3-4,0 1 0,2 1 0,3-4 0,4 3-2,1-2-3,10-1-61,2-2 25,4-1-41,11-6-62,1-10-159</inkml:trace>
  <inkml:trace contextRef="#ctx0" brushRef="#br0" timeOffset="100676.3196">17113 13384 36,'0'0'105,"0"0"-57,0 0-18,0 0-21,0 0 26,0 0-18,20-10 16,-8 9 14,3 1-37,6-2 22,5 2-1,4 0-28,5 0 33,4-1-34,7-3 0,0 1 4,5-1 3,1 0-11,3 1 2,6-2 0,5 0 0,8 1 3,6 0-3,8-1 0,7 0 3,2 2-3,3 1 0,-3 2 0,2-2-7,4 1 12,2 1-5,6 0 0,5 0 0,2 0 0,6 0 0,7 0 5,5 0 3,4 0-8,8 0 0,-3 0 0,-5 0 20,0-4-14,-9 3 8,-1-4-8,3 2 8,1-2-8,6-6-6,1 0 0,-4 1 2,-10-1-3,-14 3 1,-12 4 0,-11 3 3,-14-1 7,-7 2 8,-8 0-11,-4 0 3,-5 0-11,-7 0 1,-11 0 0,-10-1-3,-11 1 4,-8 0-1,-4 0 0,-1 0 0,0 0-4,0 0-4,3 0-39,0 0 43,0 0-13,0 0-13,0 0 28,0 0-30,0 0 17,-3 0-22,3 0-39,-3 0-21,0 0-128</inkml:trace>
  <inkml:trace contextRef="#ctx0" brushRef="#br0" timeOffset="101832.5201">18876 13746 97,'0'0'83,"0"0"22,0 0-28,0 0-36,0 0 8,0 0-49,-2 3-19,-1 22 19,-3 11 2,-1 8 43,-1 4 33,2 5-69,0 3 26,2 1-35,-2 0 8,0-1-5,-2-7-1,1-3-2,1-6 16,0-2-8,3-4-8,-1-2 0,-2-5 6,-1-1-2,0-8-2,0-6 6,-1-3 29,-1-4-30,-4-5 15,-2 0-6,-6-2-5,-3-16 10,3-4-21,-6-6 0,1 0 2,-3 0 2,1 1-5,-2 4 1,2 0-33,-1 2 30,4 1-40,5 5-14,6 3-5,5 2-197</inkml:trace>
  <inkml:trace contextRef="#ctx0" brushRef="#br0" timeOffset="102518.7255">18862 13732 6,'0'0'103,"0"0"-71,0 0-25,0 0-1,0 0 32,97-3 15,-57 3-16,5 0 43,7 0-58,8 0 22,9 0 4,11 0-38,10 0 50,1 0-55,-3-1 0,-12-4 9,-12 4-12,-13 0-2,-17-1 0,-12 2 2,-7 0-6,-5 0 4,-3 0-19,-4 0 3,-3 2-125,0 3 33,-10 3 27,-7 1-93</inkml:trace>
  <inkml:trace contextRef="#ctx0" brushRef="#br0" timeOffset="103283.1282">19222 13943 153,'0'0'111,"0"0"-25,0 0 16,0 0-51,0 0 7,0 0-31,0-14-23,0 8 13,9-1-11,4-2-6,1 3 0,5-1-1,2-1-3,1 3 4,2 4 0,0 1-6,-2 0 6,-2 0 0,5 4 0,-4 9 2,-3 3-6,1 4 4,-7 2 0,-5 3-12,-4 6 14,-3 0-2,-1 4 0,-15 2 8,-5-2-12,-5-1 4,-1-3 0,-1-4 0,-2-1 4,4-3-4,-4 0 0,4-3 7,4-2-11,4-3 4,5-3 0,4-2-1,4-2 5,4-3-4,1-2 0,0-1-10,0 3 9,16-2-8,18-1 9,13-2 52,11 0-28,9 0-4,-3 0-3,-4-3-9,-8 1-11,-7 2 3,-7 0 0,-5 0-2,-4 0 4,-8 2-2,-5 2 0,-7 1-18,-6-1 9,-3 2-30,0 2-12,-1 1 22,-18-2-109,-3-4-168</inkml:trace>
  <inkml:trace contextRef="#ctx0" brushRef="#br0" timeOffset="112428.2453">4217 16365 119,'0'0'81,"0"0"14,0 0-16,0 0-38,0 0 11,0 0-37,0 0-5,-31 13 1,23 7-5,0 7-6,0 5 3,1 4 0,-1 1 26,8 2-27,0-4 3,0 1-5,0-4 4,14-5-4,3-5 0,3-2 0,2-5 0,-1-3 8,4-1-8,0-5 0,0-5 6,-1-1-6,-1 0 0,-1-6 4,-3-9 9,0-1-11,-2-2 5,-6-3-6,-3-2 11,-8-1-12,0-2 0,0 1 6,-13-3 0,-4 2-6,-2-2 0,-1 1 2,1 3 14,1 5-16,0 2 10,5 6-2,-2 6 18,2 3-26,2 1 10,5 1-7,3 0 2,3 0-10,0 0 0,0 0-20,0 0 23,15 7-1,4 1 3,5-4 0,0-1 4,5-3-4,-3 0 0,4 0 1,0-3-2,-2-9 2,2-6-1,-3-6 0,0-3 2,-5-2-5,-7 1 3,-9 3 0,-6 3 3,0 1 0,-18 1-2,-3 2 20,-4 1-10,4 4-11,-3 3 0,6 2 3,2 3 17,1 4-17,4-1-1,5 2-2,1 0 5,5-1-8,0 1 3,0 0-22,3 0 15,16 0-3,11 9 10,9 0 0,10-1 7,7-4-7,4 4 0,3-1 0,-7 4-5,-8 5 5,-9 3 0,-6 2 0,-9 2-6,-8 3 3,-4 0 0,-4-1 3,-1-2 0,-4-4 4,0-2-4,0-2 2,0-1 12,3-4-14,4-1 0,-1 0 3,2-3 2,5-4-2,1-2 0,5 0 4,5 0-7,3-12-8,4-5-42,2-1-71,1-3-171</inkml:trace>
  <inkml:trace contextRef="#ctx0" brushRef="#br0" timeOffset="113029.734">5833 16684 276,'0'0'187,"0"0"-106,0 0-56,0 0-25,0 0-28,0 0 15,0 66 25,-9-31-12,-6 2 13,-3 1-13,-1-2-2,1-3-73,2-6-100,2-6-50</inkml:trace>
  <inkml:trace contextRef="#ctx0" brushRef="#br0" timeOffset="115899.4752">7082 16255 112,'0'0'95,"0"0"-6,0 0 0,0 0-67,0 0 7,0 0-10,-39-36-12,32 34 23,-1 1-3,1 1-19,-7 0 13,-1 0-16,-5 3-5,-2 11 0,3 1 8,0 1-17,8 2 9,2 2 0,2 2-7,1 2 7,5 0 0,1-3-4,0-1-15,10-4 10,5-3 9,1-5 0,4-6-7,-1-2 3,6 0 4,-1-7-2,2-10-13,-1-1 6,-4 1-1,-6 4 10,-5 2-11,-4 2 18,-1 2-7,-4 1 0,-1 3 11,0 1-5,0 1 21,0 1-7,0-2 22,0 2-36,0 0-6,3 0 0,3 0-29,6 17 25,0 5-8,4 10 12,-2 6 5,-1 2 15,-1 2-11,-1 1 16,-1 0-24,-4-2 30,-6 2-16,0 4-11,-3 0 35,-15 3-27,-4-5-6,4-6-6,-3-6 12,7-9-12,1-6 0,3-9 0,-1-9 14,-4 0-5,2-13-17,-2-16 8,1-7-35,3-2 35,5-3 0,1 2 0,5 0 7,0 3-7,8-2 0,14 4-1,5 0 1,6 0-1,4 4 1,6 2 0,-1 0-7,3 3 7,-4 5 0,-5 5 0,-3 6-2,-8 5-2,-2 2 4,-2 1 0,-3 1-17,-5-2 12,-1-3 5,-3 0 0,-3-5 0,2-1 0,-7-5 0,-1 1 4,0 2 0,0 1-4,-12-2 0,0 4 0,0 2 3,2 4-12,-2 2 9,4 2 0,1 0-14,-1 0 9,1 15 5,3 9 0,-1 8-7,5 6 3,0-1 2,6-2 2,13-4-12,5-5 9,3-7 3,3-5-3,-2-6 8,-1-5-14,0-3 3,-3 0-25,-2-10 17,-2-8-29,-1-4 3,0-2 18,-5 3 4,-5 4 18,0 6 0,-6 6 11,-2 3 59,1 2-42,2 0-20,1 0-8,2 2-14,3 7 14,-5-3 0,1 1 0,0 1-13,-1-1 13,-5 5 0,0-1-2,0 1 16,0 0-13,0 0 4,0-3 0,0-4 11,0-2-11,-2-3-2,2 0 11,0-14-14,0-7-42,0-4 9,13-3-12,1 1 41,4 2 8,-2 5-4,-1 10 0,-3 7 3,0 3-9,-3 0 1,3 16-4,-2 4 3,1 1 9,-1 0-3,5 0 5,-1-4 3,2-4-8,-1-1 0,0-4 5,0-2 12,-1-3-13,0-2 17,1-1-3,-3 0-8,0 0-3,-2 0-7,-2 0 1,1-4 12,1-10-11,-1 0 4,0 1-5,-3 4 6,-2 3-7,-1 6 40,-3 0-14,0 0 11,0 0-36,0-2-1,2 1 0,-1-2-2,5-3 1,2-3 1,2-4 0,1-5-2,1-1 4,-1-2-2,-3 0 0,1 3-13,-7-2 5,-2 5-8,0-1-1,0 4 12,-14-1-10,2 6 15,-1 1-2,-5 3 1,6 3-3,-2 0 4,3 0-12,3 0 5,0 12 8,1 6-1,6 3 0,1 2 2,0 4-2,0-1 0,4 0 1,5 0 15,5-2-16,2-3 5,2-3-5,4-2 2,5-6-2,3-1 0,3-3 1,4-2 1,3-2 1,5-2 5,-3 0 5,-2-3-1,-6-12-12,-7-6 0,-7-5 3,-6-4 4,-9-1-7,-2 0 0,-3 5 0,0 5-9,-6 0 8,-9 5 0,0 6 1,-1 1-4,5 4 6,2 4-2,5-1 0,1 2 5,3 0-5,0 0 0,0 0-19,0 0 16,6 0-17,7 8 20,7-1 0,1 2 1,4 1-3,0 3 2,1 1 0,-7 0-1,-1 6 7,-3 4-6,-5 4 12,-1 3-1,-4 2 5,-2 1-3,1-2-6,-4-4 35,5-1-32,1-9-3,1-4-7,8-4 6,2-5-6,8-5 0,6 0-14,8-11 13,4-9-72,-1-3-53,-3 2-144</inkml:trace>
  <inkml:trace contextRef="#ctx0" brushRef="#br0" timeOffset="117430.2494">9375 16309 156,'0'0'130,"0"0"-34,0 0-24,0 0-7,0 0-60,0 0 10,-43-32-15,25 32 9,1 0 11,-5 7-20,-3 7 0,2 6 9,-1 3 0,4 7-10,4 3 1,3 2 0,7-1 0,5-4 0,1-4 0,0-7-8,7-3-3,9-3 11,4-6 0,2-4 0,5-3 4,0 0 0,4-8-1,1-9 6,-4-4-2,0-1-7,-8-3 0,-4 2 1,-5 2 4,-7 5-5,0 6 0,-4 3 22,0 6-12,0 1 9,0 0-19,3 1-23,2 11 14,4 4 8,2-1 1,2 0 1,0-2 6,4-4-8,1-1 1,1-2 0,6-3 1,-4-3-1,8 0 0,-2 0 6,2-12 5,0-6-15,-4-5 4,2-6 0,-3 0 6,-5-5-2,-1 2-4,-4 0 10,-1-4-2,-4-3-10,-3-7 2,-3 1 0,-3-1 5,0 0-5,-5 5 0,-10 4 13,-7 4 4,0 4-17,-1 2 0,-1 8 2,5 4-2,5 7 0,3 5 0,6 3-2,-1 0-15,0 27 13,2 14-1,-2 15 5,6 8-3,0 4 6,13 0-3,5-4 7,0-3-1,4-4-6,-2-2 0,7-2-1,0-8-6,4-9 7,2-11 0,0-12 0,-2-12 8,2-1-8,-3-4 0,-2-14 4,-4 0 9,-4-5-13,-1-1 0,-3-3 16,-3-3-4,2-5-12,-1-2 0,2-7 5,1-6-5,0-4 0,3-5 0,-2 2-3,-8 3 8,-1 7-5,-9 10 0,0 6 0,-6 4 0,-10 6 0,-5 8 0,4 4-6,0 5 7,1 4-2,3 3 1,0 23-11,-2 17 4,9 12 14,3 10-7,3 1 25,3-4-15,18-6-10,2-6 0,5-7 4,0-2-11,3-7 7,-1-2-17,0-9 12,7-5-56,-3-8 26,4-10-66,-4 0-201</inkml:trace>
  <inkml:trace contextRef="#ctx0" brushRef="#br0" timeOffset="118375.4235">10504 16231 95,'0'0'84,"0"0"-20,0 0-8,0 0-37,0 0 14,0 0 30,-7-9-57,7 9-6,0 12-5,0 9 5,0 3 44,0 2-16,0 1-12,12-5 19,3 1-27,0-5-8,4-3 0,1-6 9,2-6-9,3-3 7,2 0-7,1-13 27,2-8-19,-3-5-8,-4 0 0,-6 2 14,-6 5-14,-4 3 0,-2 8 4,-4 5 54,-1 1-38,0 2 1,0 0-21,0 16-26,0 16 24,0 10 2,0 13 0,-3 2 17,-7 4-13,2 1 10,-2-2 17,-2-1-27,0-2 48,0-1-52,-3-6 5,0-7 3,0-10-4,0-9-4,4-10 6,3-7 9,3-7-15,4 0 9,-4-15-1,0-15-8,5-12-13,0-6-7,5-1 4,14-1-37,4 5 31,0 6-21,-1 5-26,2 7 16,3 6-125,0 5-55</inkml:trace>
  <inkml:trace contextRef="#ctx0" brushRef="#br0" timeOffset="118729.6119">11270 16547 395,'0'0'134,"0"0"-118,0 0-7,0 0-18,0 0-4,0 0 13,0 27 0,0-9 12,0 3-14,-6 1 2,-11 0 0,1 0-8,-2-1-61,-1-1-171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2:35:10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13581 15898 36,'0'0'108,"0"0"-2,0 0-26,0 0-10,0 0 0,0 0-31,1-68 55,-1 66-74,0 0 21,0 2 5,0 0-33,0 0-17,0 0 4,0 4-25,0 24 21,0 12-5,-3 16 9,-4 9 5,0 4 3,2 0-10,5-1 2,0-3 0,0-4-4,0-2 5,-2-3-1,-4-7 0,2-5-45,-1-6 17,4-10-23,1-5-66,1-10-27,14-8-99</inkml:trace>
  <inkml:trace contextRef="#ctx0" brushRef="#br0" timeOffset="548.2384">14285 15889 212,'0'0'10,"0"0"35,0 0-45,0 0 1,0 0 4,0 0 4,-2-17 20,-8 28-17,0 12 4,-1 13 35,-2 9-34,-1 6 23,-2 8 1,2 0-31,-2-3 13,4-6-23,3-4 6,0-4 2,5-3-5,1-4-3,1-6 0,1-3 0,-1-6-14,2-7-24,0-5-58,0-6-20,0-2-70</inkml:trace>
  <inkml:trace contextRef="#ctx0" brushRef="#br0" timeOffset="1218.8817">14266 15865 12,'0'0'62,"0"0"5,0 0-45,29-87 50,-21 70-11,4 4-8,-2 2 11,6 1-43,4 2-3,4 1-11,1 4 2,5 3-15,0 0 6,0 3-2,-4 15-10,-4 4 12,-11 7 0,-11 1-3,0 5-15,-25-1 18,-9-1 0,-9-4 0,2-8 5,4-4 0,7-6-2,8-4 26,8-3-25,7-2 16,1-2-12,6 0-6,0 0 6,3 0-5,16 0-3,10 0 0,5 1 1,0 8-4,1 8 2,-7 7-5,-6 6-6,-8 3 12,-7 2 0,-6-1 0,-1-2 8,0-2-8,-17-2 0,-4-3 5,-5-3 15,-5-2-8,-4-5 18,-3-5 8,2-1-33,5-7 4,4-2-9,2 0-9,7-8 6,-2-8-70,5-3-81,4 2-93</inkml:trace>
  <inkml:trace contextRef="#ctx0" brushRef="#br0" timeOffset="2491.2588">14738 16377 10,'0'0'88,"0"0"-35,0 0-1,0 0-30,0 0-15,0 0 41,11-30-29,-7 24-6,-1 1 45,2 1-28,2-2 2,2-2-29,5 2 11,3-1-17,3 0 3,1 2 0,-2 2 26,-4 1-18,0 2-8,-1 0 0,-1 0-8,-1 6 3,-3 11 5,0 2 0,-6 4-6,-3-1 6,0 1 0,0 0 0,-12-4 17,3-2-14,-3-5 4,-1-2-6,2-2 23,3-4-16,3-1-8,2 0 0,1-3 11,2 0-11,0 0 4,0 0 2,0-10 21,13-14-21,3-5-6,4-4 0,4-1 1,-1 3-4,-1 7 3,-6 7 0,-7 9 1,-4 3 8,-5 3-9,0 2 18,0 0-4,0 0-15,0 0 1,0 14 0,-2 8-13,-5 3 18,1 2-5,-1-5 0,4 1 2,1-2-4,2-3 2,0 0 0,0-4-5,12-2 4,1-2-12,5-4-34,2-3-89,-1-3-42</inkml:trace>
  <inkml:trace contextRef="#ctx0" brushRef="#br0" timeOffset="3155.3929">15182 16348 104,'0'0'122,"0"0"-39,0 0-39,0 0 16,0 0-60,0 0 0,0-7-6,0 8-14,0 11 20,4 3 0,2 2 0,3 0 21,1-3-20,2-2 10,3-2-2,-3-4-3,3-2-6,-4-3 0,1-1 1,1 0 16,-3 0-17,4-8 2,-2-6 6,-2 0 5,0 3-13,-4-2 3,-2 8-2,-3 2 63,1 3-32,-2 0-15,0 1-17,0 23-7,0 11 7,0 8 3,0 5 5,-10-1 6,-1-2-9,2-1-5,-3-7 8,0-4-1,1-2-10,1-9 3,0-2 0,1-8 8,2-6-6,3-6-2,2 0 24,2-11-17,0-16-6,0-9-1,10 0-3,3 3-1,3 3 4,-2 3 0,8 4 0,0 0 1,7 5-2,1 3-18,1 2-66,0 4-55,-8-1-144</inkml:trace>
  <inkml:trace contextRef="#ctx0" brushRef="#br0" timeOffset="3957.5834">15569 15915 383,'0'0'41,"0"0"10,0 0-51,0 0 0,0 0-10,0 0 14,60-2-4,-42 2 0,1 0 14,7 7-11,-1 3-3,8 2 1,7 1 15,5-1-13,3 1-2,1-3 4,-1 1 4,-8 1-10,-4 0 1,-9-2 0,-5 1-6,-4-2 6,-6 1 0,-6-2-6,-3-2 6,-3-2-3,0 2-2,-5 2 5,-7-1 46,-7 4-31,-2-1 1,-1 3 4,-5 0-8,-5 2 3,-3 1-10,-1 3 3,2 0 5,1 5-8,2 2-5,-2 1 0,3 0 5,3-1-8,6-1 3,5 0-23,2-3 17,7-4-39,7-3-43,0-6-26,12-4-185</inkml:trace>
  <inkml:trace contextRef="#ctx0" brushRef="#br0" timeOffset="4543.6006">16583 16400 347,'0'0'211,"0"0"-169,0 0-8,0 0-30,0 0 0,0 0-8,-14-11-13,6 7-32,1-3-22,-3-2-238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5:04:26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24883 2798,'0'24,"0"-1,0 1,0-1,0 1,-24-1,24 25,-23-25,23 1,0 46,-24-23,24 0,-23 0,-1 0,24 0,0 0,-24 0,1 0,23 0,-24 0,24 1,-23-1,23-24</inkml:trace>
  <inkml:trace contextRef="#ctx0" brushRef="#br0" timeOffset="632.8778">24930 2916,'0'-24,"0"48,23-71,1 23,-1 24,-23-23,24-1,-1 1,1 23,-1 0,1 0,-1 0,1 0,-1 0,-23 23,0 1,0-1,0 1,0-1,-23 1,-1-1,1-23,-1 24,1 0,-1-24,1 23,46-23,-23 24,24-24,-1 23,1-23,-24 24,23-1,1 1,-24-1,0 24,0-23,0-1,0 1,0 23,0-24,0 1,-24-1,1 1,23-1,-24 1,-23-1,0 1,24-1,-24-23,23 0</inkml:trace>
  <inkml:trace contextRef="#ctx0" brushRef="#br0" timeOffset="1694.7296">25518 3598,'0'-24,"0"1,0-1,23 24,1 0,-1 0,1 24,-1-1,1-23,-24 24,0 0,0-1,-24-23,48-23,-24-1,23 0,1 1,-1 23,-23-24,0 48,0-1,0 1,0 0,0-1,0 1,24-1,-1 1,1-1</inkml:trace>
  <inkml:trace contextRef="#ctx0" brushRef="#br0" timeOffset="2186.3228">26059 3527,'-24'0,"0"0,24 24,0-1,24-23,0 0,-1 0,1 0,-24-23,47 23,-24-24,-23 1,24-1,-1 24,-23 24,0-1,0 24,0-23,-23 23,-1 24,24-48,-23 48,-1-24,1 0,-1 0,1 0,-1 0,0-24,1 1,-1-1,1 1,23-48,0 1,47-1</inkml:trace>
  <inkml:trace contextRef="#ctx0" brushRef="#br0" timeOffset="2805.2097">24365 2798,'0'-23,"0"46,-23-46,23-1,-24 24,24-23,0 46,0 1,0-1,0 24,0 0,0 71,0-71,24 24,-24-1,0 1,0-1,0 1,23-1,1 1,-24 0,0 23,0-24,23-23,1 24,-24-24,23 0</inkml:trace>
  <inkml:trace contextRef="#ctx0" brushRef="#br0" timeOffset="3384.6935">26270 3010,'-23'0,"23"-23,23 23,-23 23,47-23,-23 24,23-24,-24 0,1 23,46 1,-23-1,24-23,-24 24,24-1,23 1,-47-1,47-23,-24 24,1-1,-24 1,23-24,-23 23,-23 1,0-24,-24 23,0 1,0-1,0 1,-24 23,0-24,-23 1,0 23,-23 0,23-23,-24 23,24 0,-23 0,23-24,0 24,-24 0</inkml:trace>
  <inkml:trace contextRef="#ctx0" brushRef="#br0" timeOffset="3870.4194">29445 2987,'0'-24,"0"0,-23 24,-1-23,-23 23,0 0,0 0,0 23,-24-23,1 0,-1 48,24-25,-23 1,-24 23,47 0,-47 0,23-24,0 48,24-48,0 24,0 0,24 0,-24 0,47-23,0 23,0-24,23 25,1-25,23 1,-24-1,48-23,-24 24,24-24,-1 0,1 0,-1 0,24-24,-47 1</inkml:trace>
  <inkml:trace contextRef="#ctx0" brushRef="#br0" timeOffset="4124.3552">28551 3504,'-47'23,"24"-23,-1 0,48 0,-1 0,24-23,-23 23,23 0,0-24,0 24,24-23,-24 23,23 0,-23-24,24 1,-1 23</inkml:trace>
  <inkml:trace contextRef="#ctx0" brushRef="#br0" timeOffset="4625.7023">30927 2939,'47'-23,"-94"46,141-70,-47 0,-24 47,1-23,-24-1,0 1,0-1,0 1,-47-1,23 1,1 23,-48 0,24 0,0 0,-23 0,-24 0,23 47,1 0,-25 0,25 0,-1 23,1-22,-1 22,24 1,0-1,24-23,-1 24,24-24,0 0,24 0,-24 0,47 0,0-24,0 25,23-48,1 23,-1 1,1-24,23 0,-23 0,23 0,0-24,-24 1,24 23</inkml:trace>
  <inkml:trace contextRef="#ctx0" brushRef="#br0" timeOffset="4973.3943">29986 3034,'24'0,"-48"0,48-24,-1 1,1 23,-1 0,24 0,-23 23,-1 1,-23-1,0 1,0-1,0 24,0 0,0-23,0 23,0-24,0 24,0-23,0 23,-23 0,23-24,-24 1,24-1,0 24,0-23</inkml:trace>
  <inkml:trace contextRef="#ctx0" brushRef="#br0" timeOffset="5744.2837">31233 2281,'0'23,"0"1,23 0,1-24,-1 0,1 0,-1 0,1 0,-1 0,1-24,23 24,-24-24,1 24,-24-23,23 23,-23-24,0 1</inkml:trace>
  <inkml:trace contextRef="#ctx0" brushRef="#br0" timeOffset="6327.1564">31397 2281,'0'-24,"0"1,0 46,0 1,24-24,-1 23,1-23,-24 24,23-24,1 0,-24 24,23-24,1 0,-1 0,1 0,-1 0,1 0,-1 0,1-24,-1 0,-23 1,0-1,24 24,-24 24,-24-24,24 23,0 1,0 0,-23-1,23 1,0-1,0 1,0 23,0-24,23 1,-23 23,0-24,0 24,0-23,0 23</inkml:trace>
  <inkml:trace contextRef="#ctx0" brushRef="#br0" timeOffset="11312.953">31632 2069,'0'-23,"0"-1,0 1,0-1,-23 24,23 24,0-1,-24 1,1-1,23 1,0-1,0 1,-24-1,1 1,23-1,0 1,0-1,0 1,0-1,0 1,0 0,23-24,1 23,-24 1,23-24,1 0,-1 0,1 0,-1 0,-23-24,24 24,-1-23,-23-1,0 0,24 24,-24-23,0-1,24 1,-24-1,0 48,23-24,-23 23,0 1,0-1,0 48,0-47,0-1,0 24,0 0,-23-47,23 47,-24-23,24-1,0 1,-24-1,24 1,0-1,0 1,0-1,0 1,-23-1</inkml:trace>
  <inkml:trace contextRef="#ctx0" brushRef="#br0" timeOffset="12663.4128">32361 2328,'-23'0,"23"24,0-1,-24 1,1-1,23 1,-47-1,47 1,-24-1,-23 1,47-1,-23 1,-1-1,24 1,-47-24</inkml:trace>
  <inkml:trace contextRef="#ctx0" brushRef="#br0" timeOffset="12948.6177">31962 2422,'0'0,"23"24,-23-1,24-23,-24 24,23-1,1 1,-1-1,24 1,-23-1,-1 1,24-1,-23 1,-1-24,1 23,-1 1,1-24</inkml:trace>
  <inkml:trace contextRef="#ctx0" brushRef="#br0" timeOffset="13233.7971">32620 2352,'0'23,"0"1,0-1,0 24,-23-23,23-1,0 1,-24 23,24-24,0 1,0 23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3:15:47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14237 1986 1,'0'0'90,"0"0"-3,0 0-35,0 0-5,0 0 29,0 0-39,0 0 25,0 0-20,0-41-33,0 40 34,0-1-34,0 2-1,0 0-8,0 0 3,0 0-6,0 0-5,0 8-13,0 17 13,-1 10 9,-1 8-1,2 6 0,0 5 1,0 8-1,0 2 0,0 1 0,0 0 11,0-5-8,0-4-3,0-5 9,0-6 1,0-7-13,0-7 3,2-5 0,-1-3-4,2-2 4,-1-3 0,-2 0 0,1-7-46,5-9-142,-2-2-33</inkml:trace>
  <inkml:trace contextRef="#ctx0" brushRef="#br0" timeOffset="955.7228">14571 2051 81,'0'0'79,"0"0"-28,0 0 7,0 0-28,0 0-15,0 0 27,0-6-42,0 6 0,0 8-1,0 12-3,0 6 4,0 7 14,0 4-1,-3 7 41,-1 2-32,-2-2-15,1 0 12,0-5-12,0-1-8,2-5 1,0-1 0,0-5 5,3-5-5,-3-1 0,3-4 5,-2-3 2,2-7-14,0-1-13,0-6-104,0 0-27,0 0-28</inkml:trace>
  <inkml:trace contextRef="#ctx0" brushRef="#br0" timeOffset="1742.332">14537 2037 25,'0'0'67,"0"0"-5,0 0-6,11-87-10,-3 63 12,1 1-17,3 2-17,5 0-7,-2 4 27,4 2-42,5 2 8,3 3-9,-2 5 5,4 3 10,-6 2-16,3 0 0,-3 7-1,-1 10-4,-3 4-1,-3 7 3,-7 0-8,-6 5 3,-3-3 4,0 0 4,-12-3 19,-9-2-15,-4-3 12,-2-4-16,2-4 0,1-2 11,0-3-11,5-2 19,4-4-18,3-3 14,7 0-15,-1 0 0,3-1-8,2-5 8,1 1-33,0 2 22,0 2-3,10 1-6,7 0 11,1 0-1,3 4 7,-2 10-10,-1 0 13,-2 4 0,-2-2-3,-3 4-1,-2-1 1,-2 2 1,-1 0 2,-3-1 5,-3 0-5,0-4 0,0-1-2,-2-2 17,-12 0-15,-2-1 23,-2-2-6,-3-2 28,-1-1-39,2-2-1,0-1 3,-1-4-8,6 0-17,-1 0-75,0-1-122</inkml:trace>
  <inkml:trace contextRef="#ctx0" brushRef="#br0" timeOffset="2938.9752">14910 2439 26,'0'0'94,"0"0"-34,0 0-30,0 0 27,0 0-22,0 0 10,27-36-22,-18 31-10,3 1-13,-3 1 0,-2 1 1,3 2-9,3 0 8,-3 0 0,2 6-7,-2 6 3,-2 2 2,1 1-3,-5 2 2,-1-1-12,-1 1 17,-2-3-2,0 0 0,0 0-3,0-4 3,-3 0 3,-3-2-2,0-2 21,0 1-22,3-5 0,0 0-2,1-1 10,2-1-8,0 0 3,0 0 2,0 0 25,0 0-5,0-8-23,0-9 8,6-1-3,4-2-7,0-2 0,-1 1-7,0-1-5,1 3 12,-1 2 0,-1 2-1,-4 4 1,2 4 0,-5 4 0,-1 3 1,0 0-9,0 0-11,0 10-4,0 13 14,0 5 3,0 1 6,0-1 18,0-4-15,0-3 11,0-5-14,3 1 0,5-5 9,-1-2-6,-2-2-3,5-2 5,-2-1 2,2-5-14,2 0-20,2 0-56,-5-6-100</inkml:trace>
  <inkml:trace contextRef="#ctx0" brushRef="#br0" timeOffset="3547.0162">15265 2458 125,'0'0'69,"0"0"-16,0 0-53,0 0-10,0 0 10,0 0 8,11 55 49,-7-36-39,4-2 24,2-2-30,-1-3-3,0-3-4,0-3-4,-2-3 7,1-3 15,-1 0-14,3 0 20,1-9 11,0-7-33,0 0 0,-6 1-7,-1 2 1,-2 5 25,-1 2-10,-1 5-5,0 1 3,0 0-13,0 0-2,3 0-14,-1 11-9,-1 11 12,-1 5 17,0 3-5,0 4 2,0 4 20,0 0-10,0-1-6,-4-2 6,-2-3 17,0-5-19,1-5-1,-3-1 5,2-5-1,1-6-13,-1-2 0,3-5 4,1-2 0,2-1 2,-1 0 4,-1 0-4,1-15-6,1-9-52,0-9-4,7-3-60,10 1-36,4 1-70</inkml:trace>
  <inkml:trace contextRef="#ctx0" brushRef="#br0" timeOffset="4480.6902">15377 2002 138,'0'0'99,"0"0"-40,0 0 11,0 0-16,0 0-44,0 0 27,-3-1-24,3 1-6,0 0-3,0 0-4,0 0-4,0 0 2,0 0-36,0 3 27,12 10 2,1 2 9,4 2 16,-1 0-14,3-1 0,0-1 0,1 0 7,3 2-9,-4-3 0,4-1 2,-4-1-6,-3-1 4,-1-3 0,-3-2 4,-1-2 3,-4-3-9,-3 2 2,1-3 0,-2 0 2,2 0 1,-2 0-3,1 0 6,-1 0 5,-2 0-11,-1 0 0,0 0 0,0 0 19,0 0-5,0 0-5,0 0-3,0 0-6,0 0-4,0 6 1,0 5-9,-5 7 10,-1 3 2,-5 3 0,-4 0 0,-1 1 6,-5 3-6,3-3 0,0-2 4,3-2-4,0-2 0,5-2 3,0-1-5,2 1 3,0-2-1,2-3 0,3-1-20,-2-4 13,5 1-68,-2-4-18,1-4-15,-1 0-97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3:16:20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14252 2004 6,'0'0'0,"0"0"29,0 0-2,0 0-14,0 0-13,-18-89 30,17 72-24,-2 1 36,0 2 10,0 2-12,1 3-3,1 3-31,1 2 51,0 1-57,0 0 11,0 0-4,0 1-4,0 1-3,0-2 15,0 1 2,0-1-17,0 2 17,0 1-13,0 0 10,0 0-14,0 9 0,0 18-11,0 14 4,4 11 7,1 10 0,-2 1 0,-2 0 0,1 5 4,-2 4-3,3 2 0,-2-3 7,5-5-8,-2-7 0,1-8 0,0-8-5,-2-5 5,0-6 0,-2-10-3,1-4-26,-1-7-12,2-9-73,4-2-29</inkml:trace>
  <inkml:trace contextRef="#ctx0" brushRef="#br0" timeOffset="479.2119">14519 1981 3,'0'0'88,"0"0"-38,0 0 17,0 0-57,0 0 5,0 0-23,-4 32 22,-2 10 11,-2 7 5,-1 4-24,0 5 22,3-3-16,-1 2-10,1 0 15,-1-1-17,1-3 0,0-2 3,3-8 4,-1-6-13,3-2 6,-1-10 0,2-6-7,0-8-25,0-6-43,0-5-67</inkml:trace>
  <inkml:trace contextRef="#ctx0" brushRef="#br0" timeOffset="1133.8931">14464 2009 18,'0'0'25,"0"0"35,18-83 25,-9 57-79,1 5 35,5-2-41,0 5 8,3 5 13,-3 3-14,0 3 15,3 5-11,2 2-1,2 0-10,0 9 0,-4 9 3,-5 4-6,-7 3 3,-6 6 0,0-2 1,-3 2 8,-12-1-12,-1-4 3,-5-2 0,3-3 7,0-3-1,5-4-6,2-4 3,1-6 3,4 1-12,4-5 5,2 2-10,0-1 3,0 3-30,2 1 27,10 4-10,6 3 24,1 0-3,1 3 0,2 3 1,-3 0-5,-1 5 4,-5-1 0,-5-1 1,-3 0 9,-4-3-10,-1-1 25,0-2-22,-11-1 31,-8-2-9,-3-2-13,2 1 28,-2-5-30,1-1-10,3-4 0,3-1 10,5 0-35,4 0-3,6-8-91,0-1-26</inkml:trace>
  <inkml:trace contextRef="#ctx0" brushRef="#br0" timeOffset="2067.4657">14838 2436 18,'0'0'30,"0"0"35,0 0 6,0 0-57,0 0 18,0 0-27,27-57-1,-18 51 8,0 1 1,0 2-17,0 3 4,-1 0 0,2 0-5,3 11 6,-4 5-1,-1 2 0,-1 4 5,-4 0-5,-1-1 0,-2 0 0,0-1 9,0-2-6,-3-3-1,-2-3 5,1-2 4,1-4-15,3-1 4,0-4 0,0-1 3,0 0-1,0 0 0,7-16 13,7-10-7,5-4-14,-2-3 6,0 0-11,-3 6 3,-2 3 8,-5 9 0,-2 6 17,-2 4-7,-3 5 28,0 0-23,0 0-12,0 5-6,0 13 0,-3 6 3,-2 0 0,4 0 6,1-2-8,0-1 2,0-4 0,4-2 4,5-1-4,-3-4 0,3 0-1,-1-3 1,1-3 0,1-1-1,2 1-17,0-4 16,3 0-40,-2 0-18,2 0-29,-6-7-58</inkml:trace>
  <inkml:trace contextRef="#ctx0" brushRef="#br0" timeOffset="2606.6154">15228 2386 60,'0'0'26,"0"0"54,0 0-34,0 0 11,0 0 5,0 0-51,-1-16-11,1 20-9,0 13 9,0 2 1,0 3 7,0-4 1,4-2-1,2-1 5,0-4-19,-2-4 6,2-3 0,0-2 10,3-2-7,-1 0-1,5-2 15,0-8-7,-1-4-9,0 6-1,-7-2 10,-2 5-10,0 2 4,-3 3-4,1 0 0,-1 0-19,2 13 17,-2 7-3,0 5 5,0 3 19,0 6 5,-2 1 19,-4-1-2,-1 2-37,-4 10 13,-2 0-17,-6 1 0,-1-1 8,-2-9-2,-2-3-6,2-7 1,5-7 8,7-9-13,4-9 4,4-2 0,1-4 22,1-17-22,0-11-5,4-7-9,16-6-18,6-5 1,6-1-13,2 3-46,3 1 37,-4 8-72,-3 4-25</inkml:trace>
  <inkml:trace contextRef="#ctx0" brushRef="#br0" timeOffset="3524.7385">15392 1991 16,'0'0'53,"0"0"-11,0 0 25,0 0-37,0 0 13,0 0 37,-3-17-62,3 15 10,0 1-24,0 1 2,0 0-12,0 0-7,0 0 13,6 0-10,9 3 11,3 7-1,2 2 0,3 3 6,-2 2-12,3 1 5,-2 0 1,-4 0-1,1 0 1,-4-3 0,3 2-11,-4-2 9,-1-3 1,1-3-6,-5-2 7,2 0-11,-3-3 13,-1 0-2,2-1 0,-6 1 1,0-3-4,-1-1 3,-1 0 0,-1 0 2,0 0 3,0 3-3,0-3 3,0 0 2,0 0-10,0 2 3,0 1-1,0 1-5,0 7 7,-4 0-1,-6 7 10,-3 5-1,0 2-9,-2 0 0,-6-1 6,0 0-6,-1-1 6,-2-2-6,6-3 0,2 0-3,2-3 2,2 1-40,5-2-56,2-2 12,4-6 5</inkml:trace>
  <inkml:trace contextRef="#ctx0" brushRef="#br0" timeOffset="29445.4536">25555 6980 23,'0'0'89,"0"0"-28,0 0 33,0 0-31,0 0 2,0 0 13,0 0-70,0 0 26,0 5-10,0-5-18,0 0 30,0 0-31,0-2-1,-2-7 9,-4-5-8,-2-2-5,2-5 0,-2-6 8,4-7-9,-5-2 1,6-7 0,0-4 1,3-3-1,0-5 0,0 2-3,13-1 8,5 1-7,4 0 2,2-1 0,-3 1 1,0-3 5,3-2-6,4-2 0,10-3-3,5-5-9,6 2 12,5 1 0,7 5-4,0 4 6,2 7-2,-1 5 0,-3 6 5,-5 8-14,-2 6 9,-3 5 0,-6 5 0,-7 6 0,-12 2 0,-9 5 0,-9 0 1,-3 1-9,3 0 7,0 0 1,-2 0-5,-1 0 5,-3 1 0,0 0-1,0-1 3,0 0-2,0 0 0,0 0 4,0 0 13,0-1-17,-3-11 0,-6-1 0,-1-3-4,-2 1 1,1-3 3,-2 0-5,0 2-7,0 1 13,2 1-1,3 5 0,2 3 5,3 2-10,3 2 5,0 2 0,0-1-18,0 1 17,0 0-6,14 0-2,8 10-2,5 5 7,4 5 4,-1 2 0,-2 1-4,-2 1 4,-7-3 0,0 0 0,-6-1 4,-3-4-11,-7-1 5,-3-3-3,0 0-11,0-3 16,0 3 0,-10 0 0,-4 2 6,-5 2-6,1 4 0,-3 0-20,-3 1 11,3-2-70,0 4-40,3-4-13</inkml:trace>
  <inkml:trace contextRef="#ctx0" brushRef="#br0" timeOffset="30495.0465">26792 5157 64,'0'0'85,"0"0"-74,0 0-11,0 0 1,0 0 2,0 0-3,42-7 0,-32 0 14,1-1-10,-1-3 8,3 1 10,-4-4-14,-3 2 44,1 0-49,0 0 4,-6 1-7,-1 7 1,0 1-1,0 1 26,0 2-22,0 0 4,0 0-8,0 8 0,-1 7-11,-6 4 10,0 4 1,7-2 0,0 3 5,0-1 8,0-2-12,9 1 3,6-4 9,4-2-6,0-3-10,0-3 3,-3-3 0,-1-4 2,-4-3-2,3 0-60,-3-14-72</inkml:trace>
  <inkml:trace contextRef="#ctx0" brushRef="#br0" timeOffset="30733.3575">26936 4804 225,'0'0'115,"0"0"-89,0 0 14,0 0-40,0 0-50,0 0-30,-17 13-17,12 1 69,1-1-110</inkml:trace>
  <inkml:trace contextRef="#ctx0" brushRef="#br0" timeOffset="31414.8573">27374 5213 185,'0'0'38,"0"0"-26,0 0-12,0 0-4,0 0 4,0 0 0,10 2 2,-2 2 9,3 0 3,3 1-10,4-5 35,4 0-21,1 0 20,1-6-21,-5-4-16,-6-6 38,-2 0-31,-2-5 5,-3-3 1,-2-2-3,-2-4-4,-1 0-7,-1 3 3,0 3-4,0 4 1,-12 7 0,-6 2 11,-3 8-4,-7 3-8,-5 3 1,-5 21-12,-3 7-1,4 7 13,7 1 0,9 0-5,17-4-3,4-1 2,15-3 3,19-4 3,11-2 14,7-5-12,3-6 16,-3-5-2,-4-5-11,-5-4 4,-4 0-9,-3 0-12,-14 0 10,-8 0-137,-14 0-79</inkml:trace>
  <inkml:trace contextRef="#ctx0" brushRef="#br0" timeOffset="31698.0397">27214 5478 369,'0'0'150,"0"0"-69,0 0-47,0 0 31,0 0-53,0 0-4,0-57-13,0 57 5,0-2-3,0 2-39,0 0-88,0 0-66</inkml:trace>
  <inkml:trace contextRef="#ctx0" brushRef="#br0" timeOffset="32020.9925">27875 5464 254,'0'0'134,"0"0"-56,0 0-28,0 0 13,0 0-56,0 0-5,2 0 35,-2 0-35,0 0 3,0 0-5,0 0-16,0 2-32,0 4-125,0-3-118</inkml:trace>
  <inkml:trace contextRef="#ctx0" brushRef="#br0" timeOffset="33371.3986">28833 4536 164,'0'0'91,"0"0"17,0 0-17,0 0-19,0 0-31,0 0-34,0-25-14,0 27-4,0 22-11,0 11 22,0 11 0,-3 6 14,-2 0-3,1-2 2,1 0-15,-2-4 2,1-1 0,1-2 5,2-4-5,1-3 0,0-3-1,0-4-12,0-1 1,0-6-41,1-1-52,11-2 35,-11-1-56</inkml:trace>
  <inkml:trace contextRef="#ctx0" brushRef="#br0" timeOffset="33957.3918">29309 4662 113,'0'0'19,"0"0"23,0 0-2,0 0-29,-94 33-11,67 11 0,0 7 49,2 2-40,4-1 14,6-3-8,4-7-2,4-2-23,7-4 10,0-4 0,3-4-6,16-7 6,7-2 0,3-10 7,7-9-6,8 0 49,3-11-10,-2-13-40,-6-3 29,-16-4-28,-10-4 29,-10-4 40,-3-5-63,0-3 6,0 1-13,-6 1 0,0 2 1,0 6-1,1 5-19,-1 7-62,0 8-112,-5 9-47</inkml:trace>
  <inkml:trace contextRef="#ctx0" brushRef="#br0" timeOffset="34728.1982">29637 4730 109,'0'0'79,"0"0"-73,0 0 8,0 0-4,0 0-9,-24 98 40,15-70-24,6-2-8,2-3 16,1-4-21,0-2 2,10-6 10,7-3-10,-5-2 13,4-6-9,6 0 1,6-6 40,10-13-39,1-9 0,-3 1-8,-4-1 7,-8 1-11,-6 4 0,-7 7 6,-7 6 24,-1 7 16,-3 3-6,0 0-34,0 0-6,0 17-14,0 13 0,-4 11 13,-4 5 1,0 6 0,0 2 0,-1 2 7,-2 1-1,-7-2-6,-2-1 0,-5-1 3,-11 2 3,-3-4-6,-5-8 5,3-10-11,6-15 17,14-11-11,3-7 6,8-10 9,3-14-12,5-9-3,2-5-13,6-1-5,18-1-6,14-4 11,10 1-7,11-1-78,3 1 54,-1 6-26,-5 7-29,-15 3 24,-11 6-79</inkml:trace>
  <inkml:trace contextRef="#ctx0" brushRef="#br0" timeOffset="35561.6266">30225 4678 36,'0'0'151,"0"0"-88,0 0 13,0 0-52,0 0-17,0 0 2,0 0-3,0 0-12,0 0 3,7 5-7,5 9 6,7 2 4,8 2 0,6 2 9,3 0 4,1-2-14,-4 0 1,-4-2 0,-4-3 7,-8 1-7,-3-3 0,-5-2-1,-4-3 12,-2-2-16,-2 0 5,-1-3 0,0 0-8,0 1 8,0 4 0,0 3 3,0 3 12,-6 4 0,-6 4-8,-4-1-4,-4 1 28,0 1-30,-7 2 6,0 1 15,-1 0-1,-4 0-17,4 0-4,-2 2 16,3-2-10,0 0-6,2-3 0,7-5-3,6-2 3,6-3-24,6-4-54,0-4-72,20-3 15</inkml:trace>
  <inkml:trace contextRef="#ctx0" brushRef="#br0" timeOffset="37428.6993">31144 5013 128,'0'0'0,"0"0"-6,0 0 1,0 0 2,0 0 3,0 0 4,12 31 2,-8-28 29,4-1 1,-1-2-25,5 0 28,3 0-5,4-5-30,3-10 14,1-1-15,0-4-1,-8-1 6,-2 1 3,-7 1-11,-2 2 0,-2 4 0,-2 2 25,0 5-23,0 5 31,0 0-5,0 1-28,0 0-7,-6 8-10,-2 12 15,-3 4-9,3 2 17,1-1-6,2-1 0,3-3 5,2-3-9,0-4 4,0-2 0,0-5-5,8-4 5,4-1 0,6-2 28,7 0-25,7-10 11,0-10-14,0-2 4,-5 0 8,-9 3-8,-2 1-1,-6 4 12,1 3-2,-7 6-4,-2 3-9,1 2-3,0 0-9,1 6-7,4 10 19,-1 3-12,-3 0 12,0-1 0,-1 0 0,-2-4 3,-1-2 6,0-3-8,0-4 5,0-3-6,0-2 13,0 0-13,0 0 11,0 0-3,2-2 57,4-15-38,4-8-26,5-5-2,6 4-18,0 3 10,0 7-3,-5 6 10,-4 4-7,-3 6 9,1 0 0,-1 0-13,0 5 8,1 7-1,-2 2 1,-2-1 5,0 1-6,0-1 6,1 1 0,-4-2-1,5 0 10,-2-2-11,6 1 2,3-2-19,5-1-4,5-5-118,-6-3-176</inkml:trace>
  <inkml:trace contextRef="#ctx0" brushRef="#br0" timeOffset="37651.3203">31533 4683 569,'0'0'25,"0"0"-12,0 0-13,0 0-37,0 0-106,0 0-127,-19-3 113</inkml:trace>
  <inkml:trace contextRef="#ctx0" brushRef="#br0" timeOffset="38516.2131">29021 5722 173,'0'0'144,"0"0"-79,0 0-55,0 0-10,0 0-21,0 0 21,0 79 21,-3-44-16,0 1 12,0-1-15,1 0 12,-2-4 1,2-2-14,-1-4 0,0-1-1,-1-3-6,0-3-40,2-3-60,2-4 11,0-5-30</inkml:trace>
  <inkml:trace contextRef="#ctx0" brushRef="#br0" timeOffset="39086.3846">28985 5729 49,'0'0'37,"0"0"47,34-87-21,-22 66-16,-1 6 69,-4 1-62,5 1-3,3 1-37,6 1-4,3 3-20,-2 7 10,4 1-2,-7 8-11,1 16 5,-6 4-2,-2 5 6,-6 2-18,-6 0 19,0-1-7,-13-1 10,-14-2 12,-6-9-2,-1-5 8,4-7-6,6-4 0,9-4-7,5-2-5,2 0 2,5-3 13,-1-6-15,2 3 0,2 3-4,0 1 19,0 2-15,0 0 0,0 0-38,3 0 31,11 9-2,5 8 9,3 2 1,1 2 10,-1 3-15,1 0 4,-7 1 0,-1 0-6,-3-2 6,-3 1 0,-2-2 1,1-2 9,-1 0-10,2-1 0,0-4-26,2 0 2,0-6-173,1-7-55</inkml:trace>
  <inkml:trace contextRef="#ctx0" brushRef="#br0" timeOffset="39286.8167">29595 6022 268,'0'0'0,"0"0"-1,0 0-69,0 0-124</inkml:trace>
  <inkml:trace contextRef="#ctx0" brushRef="#br0" timeOffset="39641.013">29634 5680 206,'0'0'42,"0"0"65,0 0-17,0 0-41,0 0 31,0 0-45,0-62-9,0 62-8,0 0-18,0 1-10,0 28-5,0 12-9,0 8 21,0 6 3,0-6 0,3-4 5,3-3-2,-2-2-3,-1-6 0,-1-4 5,1-4-25,-3-6 11,3-7-94,3-5-7,2-8-74</inkml:trace>
  <inkml:trace contextRef="#ctx0" brushRef="#br0" timeOffset="40073.3593">29746 5865 314,'0'0'134,"0"0"-89,0 0-24,0 0-21,0 0-9,0 0 6,43-21 3,-16 16 0,1 3 5,-4 0-4,-2-1-1,-3 1 0,-2-2 8,-3-1-8,-5-1 0,-2-3 3,-4-2 6,-1-1-5,-2-1-4,0 1 41,0 1-37,0 2 32,0 2-8,0 2-24,-2 3 37,1 1-34,1 1 6,-2 0-13,1 6-31,-1 16 27,-3 4-3,0 5 7,0-2-4,1 2 7,1-2-3,0 3 0,0-1 11,1 1-19,2-1 8,0-1-30,0 0-2,8-9-131,6-7-127</inkml:trace>
  <inkml:trace contextRef="#ctx0" brushRef="#br0" timeOffset="40258.2647">30110 6182 509,'0'0'111,"0"0"-72,0 0 13,0 0-46,0 0 0,0 0-12,21-67-29,-14 56-54,2 0-9,-1 4-99,1-4-1</inkml:trace>
  <inkml:trace contextRef="#ctx0" brushRef="#br0" timeOffset="40721.8312">30484 5717 334,'0'0'15,"0"0"37,0 0 8,0 0-28,0 0 11,-20-84-14,4 78-29,-1 0 0,-1 4 16,-6 2-21,0 0 5,0 12 0,6 8-9,3 6-6,9 5-42,6 3-11,0 4 11,13 1 53,12-1 4,-1-2 0,-1-2 6,-4-5-4,-2-3-2,-3-3 0,-3-5 11,-1 0-12,-4-6 2,-3-3-1,0-3 42,-3-3-30,0-2-4,0 1 34,0-1-20,0 1 27,-12 0-8,-8 1-24,-8-1 7,-6 3-23,-4-1-2,1 3 1,2-6-142,6-1-155</inkml:trace>
  <inkml:trace contextRef="#ctx0" brushRef="#br0" timeOffset="40922.2725">30675 6121 555,'0'0'40,"0"0"4,0 0-16,0 0-17,0 0-22,0 0 4,-9-6-63,-1-1-15,3 2-192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5:06:29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15005 7126,'0'23,"0"-46,0-1,0 1,-24-1,24 1,-47-1,24 1,-1-1,1 24,-48-23,24-1,0 1,-23-1,22 24,-46-23,24-1,-24 1,23-1,-46 0,46 1,-47-1,24 24,-23-23,-1-1,1 1,-24 23,23-24,-23 24,0 0,0 0,-1-23,1 23,0 0,0 0,0 23,0-23,-24 0,48 0,-48 24,24-1,0 1,0-1,0-23,-24 24,47-1,-46 1,23 0,0-1,-1-23,1 24,0-24,24 23,-1-23,-141 0,142 0,-1 0,24 0,0 0,0 0,0-23,23-1,1 1,-1-1,1 0,23 1,0-1,0-23,23 0,0 0,1 0,-1 0,24 24,-23-24,23 0,0 23,0-23,0 24,0-1,0 1,0-1,-24 24,24-23,0 46,0 1</inkml:trace>
  <inkml:trace contextRef="#ctx0" brushRef="#br0" timeOffset="501.2612">8043 6256,'24'-24,"-24"1,23-1,1 24,-24-23,23 23,1-24,-1 24,-23 24,0-1,0 1,0-1,24 1,-24-1,23 1,-23-1,48 1,-48-1,23 1</inkml:trace>
  <inkml:trace contextRef="#ctx0" brushRef="#br0" timeOffset="1757.4764">7197 5691,'23'-23,"-46"46,46-70,-23 24,0-1,-23 24,-1 0,-23 0,24 24,-24-24,47 23,-24 1,1-24,23 23,-24 1,24-1,0 1,0-1,24-23,-1 0,1 0,-1 0,1-23,-1 23,-23-24,24 24,-1-23,-23-1,0 48,0-1,0 1,0-1,0 1,24-1,-1-23,1 0,-1 0</inkml:trace>
  <inkml:trace contextRef="#ctx0" brushRef="#br0" timeOffset="2227.5555">8184 5503,'0'0,"0"-24,0 1,-23-1,-24 24,23 0,1 0,-24 24,0-24,0 23,0 1,0 0,0-1,0 24,-24-23,48 23,-1-24,0 1,1 23,23-24,0 1,0-1,0 1,0-1,0 1,23-24,1 23,0-23,-1 0,48 0,-48 0,1 0,23 0,23-23,-46 23,23-24</inkml:trace>
  <inkml:trace contextRef="#ctx0" brushRef="#br0" timeOffset="2459.35">7855 5785,'-23'0,"23"-23,23 23,1 0,-1-24,1 24,-1-23,24 23,-23 0</inkml:trace>
  <inkml:trace contextRef="#ctx0" brushRef="#br0" timeOffset="3145.6115">8937 5127,'-23'0,"46"0,-70-24,23 1,1 23,-1 0,1 0,-1 0,1 0,-1 0,1 23,-1-23,24 24,0-1,0 1,0-1,24-23,-1 0,1 24,-1-1,1-23,-24 24,0-1,0 1,0-1,0 1,0-1,0 1,0-1,0 1,0-1,-24 1,24 23,0-23,0-1,0 24,0-23,-23-1,23 24,0-23,0-1,-24 1,24-1,0 1,0-1,0 1</inkml:trace>
  <inkml:trace contextRef="#ctx0" brushRef="#br0" timeOffset="3546.7191">9407 5409,'-23'0,"-1"0,1 0,-24 23,47 1,-47-1,23 1,-23 23,24-23,-1 23,24 0,0 0,24-24,-1 1,1-24,23 0,-24 0,1 0,23 0,-24 0,24-24,-47 1,47-1,-47 1,24-1,-1-23,-23 24,0-1,0-23,0 23,0 1,0-1,-23 1,-1 23</inkml:trace>
  <inkml:trace contextRef="#ctx0" brushRef="#br0" timeOffset="3794.1335">9925 5668,'0'0,"23"23,-23 1,0-1,0 1,0-1,-47 1,47-1,-47 1,0-1,24 1</inkml:trace>
  <inkml:trace contextRef="#ctx0" brushRef="#br0" timeOffset="4179.588">10160 5362,'0'23,"0"1,0-1,-24 1,24 23,0-23,0 23,0-24,0 1,0 23,0-24,0 24,0-23,0-1,0 1</inkml:trace>
  <inkml:trace contextRef="#ctx0" brushRef="#br0" timeOffset="4865.871">10395 5197,'0'0,"0"-23,0-1,24 24,-24-23,0-1,23 1,-23-1,24 1,-24-1,23 1,1 23,-1 0,1 23,-24 1,0-1,0 1,-24 23,1-24,23 24,-24 0,1 0,23-23,-24-1,1 24,-1-23,24-1,-23 1,-1 23,24-23,0-1,24-23,-1 0,24 0,-23 0,-1 0,1-23,-24 46,-24 1,1-24,23 23,-24 1,24 23,-23-47,23 47,0-24,0 1,0 23,0-24,0 24,0 0,0 0,0 0,0 0,0-23,-24 23,24 0,-23 0,-1 0,-23 0,24-23,-24 23,0 0</inkml:trace>
  <inkml:trace contextRef="#ctx0" brushRef="#br0" timeOffset="8876.9437">28175 4421,'0'-23,"0"-1,24 48,-1-1,-23 48,24-24,-1 0,1 0,-24 0,23 0,1 23,-24-23,23 1,-23 22,24 24,-24-47,0 0,0 24,0-24,0 0,0 0,0-24,0 24,0-23,0-1,0 1</inkml:trace>
  <inkml:trace contextRef="#ctx0" brushRef="#br0" timeOffset="9663.3721">28387 4492,'-24'-24,"48"48,-71-48,47 1,23 23,1-24,23 24,-24 0,24 0,24-23,0 23,-1 0,1 0,23 0,0-24,0 24,0 0,0 0,24 0,-24 0,0 0,23 0,1 0,-24 0,24 0,-24 0,-24 0,24 0,-23 0,-1 0,-23 0,-23 24,0-24,-1 0,24 0,-23 0,-1 0,-23 23,24-23,-1 24,-23-1,24 1,-1 23,1-24,-1 24,1 0,-1-23,1 23,-1 0,1 0,-1 0,-23 0,24 0,-24 0,23 0,-23 0,0 0,0 0,24 0,-24 0,0 0,0-23,0 23,0-24,0 1,0-1,-24 1,24 0,0-1</inkml:trace>
  <inkml:trace contextRef="#ctx0" brushRef="#br0" timeOffset="10227.2021">28058 5621,'23'0,"1"0,-1 0,24 0,0 0,-23 0,23 0,0 0,23 0,1 0,-1 0,1 0,0 0,23-24,23 24,-23 0,24 0,23 0,0 0,0 0,0 24,24-24,0 23,-24-23,23 24,-23-24,1 0,-1 23,-24 1,-23-1,24-23,-47 24,-1-1</inkml:trace>
  <inkml:trace contextRef="#ctx0" brushRef="#br0" timeOffset="13922.5831">23166 9007,'0'0,"-24"0,1 0,-1 0,48 0,-1 0,1 0,23 0,0 0,0 0,0 0,23-23,-23 23,1-24,22 24,-23-23,24 23,-24 0,0 0,-24 0,24 0,0 0,-23 0,-24 23,0 1,0-1,0 1,-47-1,23 1,-23 23,0 0,-23 0,-1 0,1 0,-1 0,24 24,-24-48,24 24,0 0,24 0,-24-23,47-1,0 1,0-1,23-23,1 0,23-23,-24-1,24 24,24-23,-24-1,0 24,0-23,-23 23,23-24,0 24,0 0,-24 0,24 0,0-23,0 23,-23 0</inkml:trace>
  <inkml:trace contextRef="#ctx0" brushRef="#br0" timeOffset="14439.4678">24694 9007,'-23'0,"-1"24,1-1,-1 1,1-1,-1 1,24 23,-47-24,24 1,-1-1,1 24,23-23,-24 0,1-1</inkml:trace>
  <inkml:trace contextRef="#ctx0" brushRef="#br0" timeOffset="14709.0357">24389 9054,'0'24,"23"-1,-23 1,24 23,-1 0,1-24,-1 1,1-1,-1 25,24-48,-47 47,47-47,-23 23,-1 1,1-24,-1 0,1 0</inkml:trace>
  <inkml:trace contextRef="#ctx0" brushRef="#br0" timeOffset="15194.7908">24765 8913,'0'-23,"0"46,-24-70,1 47,-1-23,1 23,-1 0,-23 0,0 23,24-23,-1 24,-46-1,23 1,23-1,-23 24,24-23,-1 23,1-24,-1 24,24 0,0 0,0 0,24 1,-1-1,1 0,23-24,0 24,0-47,0 24,0-1,0-23,0 0,0-23,0 23,0-24,0 1,-23-1,23 1,-24-24,1 0,-1 23,1-23,-24 23,0-23,0 0,0 0,-24 24,1-1,23-23,-24 47,1-23,23-1,-47 24,23 0</inkml:trace>
  <inkml:trace contextRef="#ctx0" brushRef="#br0" timeOffset="15765.0715">25118 8796,'0'0,"-24"0,1 0,23 23,-24-23,48 0,-1 0,1 0,-1 0,1-23,23 23,0 0,-24 0,71 0,-70 0,23 0,0 0,-23 23,23-23,-24 0,1 0,-1 24,1-24,-24 23,23-23,-23 24,0-1,-23 1,23-1,-24 1,1-1,-24 1,0 23,0-24,0 24,-1 0,1 0,0-23,0 23,24-23,-24 23,23-24,1 1,23-1,-24 1,24-1,0 1,24-24,-1 0,1-24,23 24,0-23,0-1,0 1,0 23,0-24,0 1,0 23,0-24,-23 1,23 23,-24 0,1 0</inkml:trace>
  <inkml:trace contextRef="#ctx0" brushRef="#br0" timeOffset="16883.6834">26270 8560,'0'0,"0"-23,0-1,0 1,0 46,24 24,-24-23,0-1,23 24,-23 1,0-1,0 23,0 1,0-1,0-23,-23 24,23 23,-24-24,24 1,0 0,0-1,0 1,0-1,0-23,0 0,0 0,0-23,0 23,24 0,-24-24,23-23</inkml:trace>
  <inkml:trace contextRef="#ctx0" brushRef="#br0" timeOffset="18202.8212">26788 8937,'0'-24,"-24"24,1 0,-1 0,1 24,-1-1,24 1,-47-1,47 24,-24-23,1 23,23 0,0-24,0 24,23-23,1 23,-24-23,47-1,-23-23,-1 24,24-24,-23 0,23 0,-24-24,1 1,23 23,-24-24,1 0,-1-23,-23 0,0 24,0-1,0-23,0 24,0-1,0 1,-23-1,-1 1,1-1,-24 24</inkml:trace>
  <inkml:trace contextRef="#ctx0" brushRef="#br0" timeOffset="21041.629">27775 8937,'0'-24,"-23"48,-1-1,24 1,-47-1,47 1,-47-1,24 1,-1 23,1 0,-24-24,23 24,1-23,-1-1,-23 25,24-48,-1 23</inkml:trace>
  <inkml:trace contextRef="#ctx0" brushRef="#br0" timeOffset="21427.0928">27446 9007,'-23'-23,"-1"23,24-24,0 48,24-1,-1-23,-23 47,24-23,-1-1,1 1,23 23,-47-24,23 1,1-1,-24 24,0-23,23 0,1-1,-24 1,23-24,-23 23</inkml:trace>
  <inkml:trace contextRef="#ctx0" brushRef="#br0" timeOffset="21997.4044">27822 8913,'0'0,"-23"-23,23-1,-24 24,24-23,0-1,-23 24,-1-23,1-1,-1 1,1 23,-24 0,0-24,23 24,-70 0,47 24,0-24,24 23,-25 1,1 23,24-24,-24 24,23 0,1 0,-1 0,1 0,23 24,0-24,0 0,23 24,1-24,-1 0,1 0,23-24,-24 24,24-23,-23-24,23 0,0 0,0 0,0-24,0 1,0-1,0 1,0-24,0 23,0 1,0-24,-23 23,-1-23,1 0,-24 0,0 0,0 0,0 0,0 0,0 0,-24 23,1-23,-1 24,-23-1,47 1</inkml:trace>
  <inkml:trace contextRef="#ctx0" brushRef="#br0" timeOffset="23146.9748">28363 9007,'-23'-23,"23"-1,0 48,0-1,0 1,0-1,23 1,-23-1,24 1,-24-1,23 1,1-24,-1 0,-23 23,24-23,-1 0,-23-23,24 23,-1-24,1 1,0-1,-1 1,1-1,-1 1,-23-1,24 1,-24 46,0 24,-24 0,24 0,-23 0,-1 0,24 0,-47 1,23 22,24-23,-23 0,-1 0,1 0,-1-23,-23 23,24-24,-1-23,1 0,-1 0,48-23,-24-1,47 1,-24-24,24 23,0-23,0 0,1 24,22-24,-23 23,0 1,0-25</inkml:trace>
  <inkml:trace contextRef="#ctx0" brushRef="#br0" timeOffset="23585.733">29163 8749,'0'0,"0"-24,0 1,-24 23,48 23,-1-23,25 24,-25-1,1 1,23-1,-24-23,24 24,0 23,-23-24,23 1,-24-1,1 1,23-1,-24-23,1 24,-1-1,-23 1,24-24,-24 23,0 1,-24-1,24 1,-47-24,24 47,-1-24,1 1,-24-1,-24 25,24-25,0 24,0-23,0 23</inkml:trace>
  <inkml:trace contextRef="#ctx0" brushRef="#br0" timeOffset="38801.2415">16816 10113,'0'-24,"-24"24,48 0,-1 0,24 0,-23-23,46 23,-23 0,47 0,-23 0,0 0,-1 0,1 0,-24 0,23 23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3:17:32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14224 1805 66,'0'0'90,"0"0"-32,0 0 1,0 0 4,0 0-60,0 0 30,0 0-11,0 0-21,7-3 41,-7 3-38,0 0 9,0 0-13,0 0 6,3 0-11,2 15 5,2 15 0,0 13 30,0 6-2,-1 8 13,-2 5-14,-2 0-12,-1 1-15,-1-6 0,3-4 6,0-9 19,0-8-24,1-5-1,-1-2 0,0-2 11,-1-3-11,-2-5 0,0-6 0,1-6-25,-1-4 14,3-3-43,5 0-28,-1 0-62,4 0-43</inkml:trace>
  <inkml:trace contextRef="#ctx0" brushRef="#br0" timeOffset="964.3626">14515 1841 132,'0'0'85,"0"0"11,0 0-62,0 0-17,0 0-17,0 0-11,0 14 9,0 13 2,0 6 7,0 5 42,0 2-40,0 1 21,0-2-23,0 0 7,0-1-14,0-1 0,0 0 9,0-1-2,0 2-7,0 2 0,0-4 4,0-3 12,0-7-21,0-9 5,0-7-24,0-2 17,0-5-78,1-3-46,6 0 0</inkml:trace>
  <inkml:trace contextRef="#ctx0" brushRef="#br0" timeOffset="1669.225">14540 1742 30,'0'0'52,"0"0"2,0 0 49,0 0-68,9-80 37,-2 73-23,2-1-24,5 2 14,4 2-39,4 2 0,2 2 7,1 0 5,2 3-16,-6 8 4,0 4 0,-8 0-9,-7 3 10,-6 2-1,0 2 0,-10 6 7,-17 3-10,-4-1 3,-2-3 0,6-3 15,6-6-14,8-3-1,2-5 2,7-3-2,2-6-7,2-1-45,0 0 10,0 0 26,11 0 17,5 6-1,2 3 0,0 5-2,1 4 2,-1 0 0,-1 1 2,-1 1-6,-4-2 4,-4-3 0,-4-5 0,-4 1 6,0-4-6,0 0 0,0 0 20,-7-1 1,-7-1-4,-5 1-1,-2-3 2,0-2-12,0 1-8,0-2 2,3 0-76,2 0-18,2 0-150</inkml:trace>
  <inkml:trace contextRef="#ctx0" brushRef="#br0" timeOffset="2644.7082">14799 2177 60,'0'0'52,"0"0"12,0 0-8,0 0-50,0 0 17,0 0-18,41-34-1,-26 30 14,4 4-18,2 0 0,0 0 4,-2 14-1,-3 4-4,-5 6 1,-5 0 0,-1 0 5,-5-1-3,0-5-2,0-1 4,0-6 0,0 0-4,-5-4 0,2-2 3,2-2 0,1-3 6,0 0-6,0 0 22,0 0-17,1-17 54,8-5-62,7-7-15,-2 2 9,1 2-13,-3 4 19,-5 3 0,1 5 5,-5 6-5,-2 4 5,-1 1 24,0 2 41,0 0-70,0 0-4,0 8 0,0 9-11,-3 4 9,-2 1 6,3 1 0,2-1-1,0-2 1,0-4 0,6 0-3,1-6 12,2-1-18,2-6 0,5-3-78,2 0-14</inkml:trace>
  <inkml:trace contextRef="#ctx0" brushRef="#br0" timeOffset="3161.6865">15199 2193 141,'0'0'109,"0"0"-52,0 0 18,0 0-75,0 0-13,0 0 2,8 25 11,-4-9-1,2 0 1,0-2 0,2 0 1,-1-2 4,-1-4-5,2-3 0,-2-2 7,2-3-2,2 0-5,-1 0 7,1 0 8,-3 0-15,-1-1 0,-3-1-1,-3 1 20,0 1 3,0 0-17,0 0 6,0 10-22,2 10-2,-2 6 13,0 2 0,0 4 18,0 1 7,0 2-8,-11 7 0,-3-1 24,-3-4-22,-1-4-13,5-9-6,-4-3 24,5-7-25,2-5 1,4-5 0,5-4 23,-1-1-20,2-19-3,0-7 0,0-6-20,13-3-5,9 0-30,4-2-12,3 4 14,-3 1-92,-2-4-70</inkml:trace>
  <inkml:trace contextRef="#ctx0" brushRef="#br0" timeOffset="3832.2444">15359 1862 70,'0'0'66,"0"0"5,0 0 31,0 0-59,0 0 13,0 0-6,-3-10-27,3 10 4,0 0-27,0 0 0,12 2-8,6 9 6,1 4-2,2 1 4,1 3 0,0-2-1,3-2 6,-3 3-5,2-6 0,-4 0 2,-3-2-2,-3-3 0,-1-2 1,-4 0-7,-3-2 6,0 0 0,-4 0-1,-1 2-2,-1 3 1,0 3-2,0 4 4,-3 3 0,-12 5 1,-4-1-1,1 5 9,-3-1-8,3 0-1,2 2 0,-2 1 6,3-2-6,2 0 0,1-2-2,1 1-4,-1-3-141,2-7-56</inkml:trace>
  <inkml:trace contextRef="#ctx0" brushRef="#br0" timeOffset="6216.2761">25569 6959 23,'0'0'51,"0"0"13,0 0-49,0 0 21,0 0 3,0 0-34,0 3 32,0-3 6,0 0 4,0 0 55,0 0-71,0-5 21,0-6-52,-2-6 7,-2-2-17,-1-7 10,2-6 0,0-5-7,0-9 7,1-2 0,2 0 0,0 0-33,6 1 30,13 2-3,3-1 6,9 2-15,10 1 16,8 3-1,7 7 0,7 1-7,6 5 3,7 3 4,4 3-1,5 3-10,0 4 11,-4 2 0,-8 5-2,-10 1 9,-14 4-8,-10 2 1,-12 0 0,-9 0-13,-8 0 13,-3 2 0,-4 2-5,-1-1-5,-1-1 8,-1 1-6,3-2-1,-1-1 0,-2 0-6,1 0 9,-1 0-3,0 0 9,0 0-4,0 0 4,-6 0-12,-4-2 7,-2-8 10,-2-3-5,3-1 0,-1-1-25,0-2 16,0 2-10,0-1-23,3 1 40,3 3 1,3 4 1,2 4 44,-1 2-35,2 2 5,0 0-14,0 0-8,0 0-4,2 4 5,10 10 7,5 6-4,4 3 9,-1 4-5,1-2 0,-5 1 1,-3-4 10,-5-3-9,-4-3-2,-2-1 9,-2-3 3,0 2-12,-5-1 0,-13 1 3,-4-1 9,-5-1-12,0-4-21,2-2-86,2-6-109</inkml:trace>
  <inkml:trace contextRef="#ctx0" brushRef="#br0" timeOffset="7319.1315">27068 5702 167,'0'0'43,"0"0"33,0 0-30,0 0-35,0 0-5,0 0-6,9 0 0,-1 24-16,0 12 21,0 8-6,-4 6 2,-1 2 0,-3 1 39,0-3-38,0-4 5,0-3-4,0-6 6,0-4-9,0-3 0,0-1 3,-3-2-12,-1-3 9,2-2-38,2-6-12,0-9-102</inkml:trace>
  <inkml:trace contextRef="#ctx0" brushRef="#br0" timeOffset="7905.1457">27563 5797 34,'0'0'98,"0"0"-42,0 0-1,0 0-12,0 0-37,0 0-12,-55 9 1,35 30 5,1 8 0,1 3 0,6-2 0,6-6 17,6-6-17,0-6 0,2-6-4,13-4-13,4-5 17,2-6 12,3-7 32,4-2 19,4 0-44,-1-17 8,-3-8-27,-2-3 14,-9-2 2,-4-3-12,-10-3 5,-3-3 14,0-2-18,-2 5-5,-9 4 0,0 7 1,2 7-20,-2 4-2,-1 6-81,2 5-51</inkml:trace>
  <inkml:trace contextRef="#ctx0" brushRef="#br0" timeOffset="8622.6783">27899 5862 107,'0'0'80,"0"0"-23,0 0 10,0 0-61,0 0-6,0 0-5,0 10-6,0 8-3,3 5 14,4 1 0,4 2-4,-1 1 9,2-6-5,1-2 0,-2-4 0,-3-4 0,0-4 5,-2-2-5,-1-2 0,-1-3 5,2 0-5,6 0 10,3-9 14,3-11 3,0 0-24,-2-5-1,-2-1 3,-2 5 5,-3 2-13,-2 5 3,-4 7 0,-1 4 46,-2 3-21,0 0-20,1 7-5,3 16-23,-2 10 23,-2 5 0,0 7 6,0 6 44,0 3-43,0 2 21,0 0 34,-10-1-54,-10 4 12,-8-2-20,-5-4 11,0-11 0,6-16-7,8-13-4,5-10 17,3-3 4,2-8-13,0-20-8,7-12-31,2-10 16,11-2-65,20 0-41,11 4 89,10 3-72,3 1-8,2 5-16</inkml:trace>
  <inkml:trace contextRef="#ctx0" brushRef="#br0" timeOffset="9493.9057">28375 5767 173,'0'0'96,"0"0"-59,0 0-4,0 0-30,0 0-3,0 0 0,-2-2-30,4 7 27,14 11 0,8 4 3,4 0 20,2-2-15,1-4-5,-3 2 0,0-4 8,-4-2-11,-4 0 3,-1-5 0,-2 1-3,-1 1 6,-2-4-3,-3 2 0,-1-2 7,-4 2-8,-5 1 1,-1 0 0,0 3-4,0 3 9,-14 3-5,-9 2 32,-10 2-3,-5 1 14,-4 1-34,1 0-5,0 3 9,4-1-10,7-1-3,3 0 0,7-3-3,6-1-25,4-1-49,7-6-60,3-5-74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5:08:37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10395 12676,'-23'0,"46"0,1 0,23-23,0 23,-24-24,24 24,0 0,0 0,24 0,-48 0,25 0</inkml:trace>
  <inkml:trace contextRef="#ctx0" brushRef="#br0" timeOffset="447.9402">11524 12841,'24'0,"-1"0,1-24,-1 1,24 23,0-24,-23 1,46 23,-23-24</inkml:trace>
  <inkml:trace contextRef="#ctx0" brushRef="#br0" timeOffset="3857.6226">14770 12676,'-24'0,"48"0,-1 0,1 0,23 0,-24 0,24 0,24-23,-1 23,1-24,23 24,-23-23,-1 23,24 0,-23 0,-1 0,1 0,-1 0,-23 0,0 0,24 0,-24 0,0 0,-23 0,23 0</inkml:trace>
  <inkml:trace contextRef="#ctx0" brushRef="#br0" timeOffset="4396.6125">14911 12676,'0'0,"-24"0,1 0,46 0,1 0,23 0,0 0,0 0,0 0,23 0,-23 0,24 0,0 0,-1 0,1 0,-1 0,1 0,-24 0,0-23,-24 23</inkml:trace>
  <inkml:trace contextRef="#ctx0" brushRef="#br0" timeOffset="6294.9261">20979 12676,'-24'0,"0"0,48 0,0 0,-1 0,24 0,0 0,-23 0,23 0,0 0,23 0,-23 0,0 0,0 0,24 0,-24 0,0 0,0 0,-23 0,23 0,-24 0</inkml:trace>
  <inkml:trace contextRef="#ctx0" brushRef="#br0" timeOffset="6680.3793">20955 12747,'24'0,"-1"0,24 0,-23 0,23 0,0 0,23 0,-23 0,24 0,-1 0,-23 0,0 0,0 0,1 0,-1 0,-24 0</inkml:trace>
  <inkml:trace contextRef="#ctx0" brushRef="#br0" timeOffset="10929.7041">17263 12676,'-24'0,"48"0,-71 0,23 0,24 24,24-24,-1 0,1 0,23 0,0 0,0 0,0 0,23-24,1 24,-1 0,1-23,0 23,-1 0,-23 0,0 0,0 0,-23 0</inkml:trace>
  <inkml:trace contextRef="#ctx0" brushRef="#br0" timeOffset="11246.1781">17380 12747,'-23'0,"23"23,-24-23,48 0,23 0,-24 0,24 0,-23 0,23 0,0 0,0 0,23 0,-23 0</inkml:trace>
  <inkml:trace contextRef="#ctx0" brushRef="#br0" timeOffset="17046.8065">22484 12841,'-24'0,"1"0,46 0,1-24,-1 24,24-23,94-1,-94 24,24 0,-24 0,24 0,-48 0,24 0,0 0,0 0,-23 0,-1 0</inkml:trace>
  <inkml:trace contextRef="#ctx0" brushRef="#br0" timeOffset="17347.3624">22554 12888,'24'0,"-1"0,24 0,-23 0,23 0,0 0,0 0,0 0,0 0,-23 0,46-24</inkml:trace>
  <inkml:trace contextRef="#ctx0" brushRef="#br0" timeOffset="21473.0645">25306 9078,'-24'0,"1"0,23 23,-24-23,24 24,0-1,0 1,0-1,0 1,0-1,24 1,-1-24,-23 23,0 1,24-24,-1 0,1 0,-1-24,1 1,23-1,-47 1,24-24,-1 23,-23 1,24-1,-24 1,23-1,-23 1,0 46,0 1,0-1,-23 1,23 23,-24 0,24 23,0-22,-23 22,-1 1,1-1,-1-23,0 24,-23-24,47 0,-47 0,24 0,-24-24,47 1,-24-1,1 1,-1-24,24-24,0 1,0-1,0 1,24-1,-24 1,47-24,-24 0,24 23,-23-23,-1 0,24 24,-23-1,23 1,-23 23</inkml:trace>
  <inkml:trace contextRef="#ctx0" brushRef="#br0" timeOffset="21936.6376">25941 9195,'23'0,"1"0,-1 0,1 0,0-23,-1 23,1 0,23 0,-24 0,1 0</inkml:trace>
  <inkml:trace contextRef="#ctx0" brushRef="#br0" timeOffset="22137.1812">26035 9313,'-24'0,"48"0,-24 0,24 0,-1 0,1 0,-1 0,24 24</inkml:trace>
  <inkml:trace contextRef="#ctx0" brushRef="#br0" timeOffset="23203.0524">24177 8937,'-23'0,"23"-24,23 24,1 0,-1 0,1 0,-1-23,24 23,0-24,-23 24,-1 0,-46 0,-1 24,1-24,-1 0,24 23,-23-23,-1 24,24-1,0 1,0-1,0 1,0-1,0 1,-23 23,23-24,-24 1,24 23,0-24,0 1,-23 23,23-23,0-1</inkml:trace>
  <inkml:trace contextRef="#ctx0" brushRef="#br0" timeOffset="23346.585">24177 9407,'24'0,"-1"0,24-23,0 23,-23 0</inkml:trace>
  <inkml:trace contextRef="#ctx0" brushRef="#br0" timeOffset="23879.2088">24506 9313,'0'24,"24"-24,-1 0,-23-24,24 0,-1 1,-23-1,0 1,24-1,-24 1,23-1,-23 1,24-24,-24 23,0 1,0-1,0 1,23-1,-23 1,0 46,-23-23,23 24,0-1,-24 24,24 0,-23 0,-1 0,24 0,0 0,-23 1,-1 22,24-23,0 24,-23-24,23 0,-24 0,24-24,0 1,-23-1,23 1,23-48,-23 1,0-24,0 23,24-23,-1 24,-23-24,24 23,-1-23,1 24,-1-1,1 1</inkml:trace>
  <inkml:trace contextRef="#ctx0" brushRef="#br0" timeOffset="25066.706">26623 9007,'-24'0,"1"0,-1 0,1 24,23-1,-24 1,24-1,-23 1,23 23,0-24,0 1,0-1,23 24,-23-23,0 0,47-1,-47 1,47-1,-23-23,-1 0,1 0,23-23,-23-1,23 1,-47-1,47-23,-47 23,23 1,-23-24,0 23,0 1,0-1,0 1,-23-1,23 1,0-1,-24 24,1-23</inkml:trace>
  <inkml:trace contextRef="#ctx0" brushRef="#br0" timeOffset="26855.7793">28857 8890,'0'23,"-23"-23,23 24,0-1,0 1,0-1,23-23,-23 24,24-24,-1 0,1 23,-1-23,1 0,-1 0,-23-23,24 23,23-24,0 1,-47-1,23 1,1 23,-1-24,-23 48,-23-1,23 24,0-23,0 23,0 0,0 0,0 0,0 0,0 24,-24-24,1 0,23 23,-24-46,1 46,-1-46,-23-1,24 1,-1-1,1-23,-1 0,1 0,-1 0,24-23,0-1,24 1,-1-24,-23 23,47-23,-23 24,-1-24,48 23,-24-23,0 24,24-25,-24 25,0-1,0 1</inkml:trace>
  <inkml:trace contextRef="#ctx0" brushRef="#br0" timeOffset="27288.1068">28881 8607,'23'0,"1"0,-1 0,1 0,-1-23,1 23,23 0,-24 0,1 0,23 0,0 0,-23 0,23 0</inkml:trace>
  <inkml:trace contextRef="#ctx0" brushRef="#br0" timeOffset="27744.0665">29610 8984,'0'0,"23"0,-23-24,24 24,-1 0,1 0,-1 0,24 0,-23 0,23 0</inkml:trace>
  <inkml:trace contextRef="#ctx0" brushRef="#br0" timeOffset="27905.232">29680 9101,'0'0,"24"0,-1 0,24 0,-23 0,23-23,-23 23</inkml:trace>
  <inkml:trace contextRef="#ctx0" brushRef="#br0" timeOffset="28159.1523">30504 8678,'0'-24,"0"48,0-71,-24 47,0 23,24 1,0 0,-23 23,23 0,0 0,0 23,0-23,0 0,0 0,-24 24,24-24,0 0</inkml:trace>
  <inkml:trace contextRef="#ctx0" brushRef="#br0" timeOffset="30427.5855">25235 10301,'-23'-24,"46"48,-70-48,47 48,0-1,24 1,-24-1,0 1,23-1,1-23,-1 24,1-24,-1 0,1 0,-1 0,-23-24,0 1,24-1,-24 1,24-1,-24 1,0-1,23 24,-23-23,0 46,0 24,0 0,-23-23,-1 23,0 0,24 0,-23 0,-1 0,1-23,-1 23,24-24,-23 24,-1-23,1-1,23 1,-24-24,1 23,23-46,0-1,23 1,1-1,-24-23,23 24,1-1,-1 1,1-1,-1 1,1-25,-1 25,25 23,-25-24</inkml:trace>
  <inkml:trace contextRef="#ctx0" brushRef="#br0" timeOffset="30697.1365">25729 10371,'0'-23,"24"23,-1 0,1 0,-1 0,1 23</inkml:trace>
  <inkml:trace contextRef="#ctx0" brushRef="#br0" timeOffset="30851.2986">25706 10489,'-24'0,"48"0,-24 0,23 0,1 0,-1 0,1 0,-1-24</inkml:trace>
  <inkml:trace contextRef="#ctx0" brushRef="#br0" timeOffset="31245.2322">26341 10183,'0'0,"0"-23,0-1,0 48,0-1,0 24,0-23,0 23,0-24,0 24,0-23,0 23,0-24,23 24,-23-23,0-1</inkml:trace>
  <inkml:trace contextRef="#ctx0" brushRef="#br0" timeOffset="32270.0546">28763 10207,'0'-24,"0"48,0-1,0 1,0-1,0 1,0-1,24 1,-24-1,0 1,23-24,-23 23,24-23,-24 24,23-24,1 0,-1-24,-23 1,24-1,-1 1,-23-1,24 24,-1-23,-23-1,24 24,-24 24,0-1,0 1,0-1,0 24,0-23,0 23,-24 0,24 0,0 0,-23 0,-1-23,24 23,-23 0,-1-24,1 24,-1-47,1 24,-1-1,1-23,-1 0,1-23,23-1,0 1,23-1,1 1,-24-24,23 23,1 1,-1-1,24 1,-23-1,23 1,-24-1,24 0,0 1</inkml:trace>
  <inkml:trace contextRef="#ctx0" brushRef="#br0" timeOffset="32617.759">28881 10042,'0'-23,"0"46,-24-46,24-1,0 1,24 23,-1 0,24 0,-23 0,46 0,-23 0,-23 23,23-23,0 24,-23-24,-1 0,1 0</inkml:trace>
  <inkml:trace contextRef="#ctx0" brushRef="#br0" timeOffset="32971.9345">29751 10136,'-24'0,"48"0,-24 0,47 0,-24 0,1 0,0 0,-1 0,1 0,-1 0,1 0</inkml:trace>
  <inkml:trace contextRef="#ctx0" brushRef="#br0" timeOffset="33134.7062">29774 10324,'24'0,"-1"0,1 0,0 0,-1 0,1 0</inkml:trace>
  <inkml:trace contextRef="#ctx0" brushRef="#br0" timeOffset="33573.5541">30456 10136,'0'0,"0"-23,0-1,24 1,-24-1,0 1,-24 23,1 0,-1 23,24 1,-47-1,24 1,-1 23,1-24,23 24,0 0,-24-23,24 23,0-24,0 1,24 23,-24-24,23 1,1-24,-1 23,24-23,-23 0,-1 0,25 0,-25 0,24-23,0 23,0 0,-23-24,23 1,-24 23,1-24,23-23,-24 47,-23-47,24 24,-24-1,0-23,0 24,0-1,-24 1,1-1,-24 1,0 23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5:30:17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6734 1415 84,'0'0'70,"0"0"-25,0 0-1,0 0 18,0 0 47,0 0-58,0 0 0,14-63 20,-14 60-41,0 0 18,0 1-43,0 2 5,0 0-10,0 0 0,0 0-13,0 0-20,0 0-83,0 5-46,0 10 17,0 0-13</inkml:trace>
  <inkml:trace contextRef="#ctx0" brushRef="#br0" timeOffset="285.1803">6488 1877 132,'0'0'68,"0"0"-42,0 0 42,0 0 10,0 0-56,0 0-8,1 0-3,1 0-9,-2 0-4,0 0-34,6 2-97,0-2-87</inkml:trace>
  <inkml:trace contextRef="#ctx0" brushRef="#br0" timeOffset="516.9601">7025 1924 553,'0'0'46,"0"0"-44,0 0-4,0 0 4,0 0-1,0 0-1,5 0 0,-4 0-2,4 3-1,-1 3-35,-1 1-46,-2 0-79,-1-4-70</inkml:trace>
  <inkml:trace contextRef="#ctx0" brushRef="#br0" timeOffset="1889.3696">9154 1351 100,'0'0'62,"0"0"-10,0 0 2,0 0 17,0 0-9,0 0-20,6-59-18,-6 47 30,0 3-35,0-2 17,-1 2-36,-8 2 1,-3 1-1,-5 1 2,1 4-1,-5 1-1,2 0 5,-1 0-9,-4 1 4,2 10-18,2 2 3,4 4-24,4 4 23,5 3 12,4 8-20,3 1 20,3 3 2,18 0-5,4-3 3,6 0 4,5-4 0,3-2-7,3-1 12,-5-2-6,0-3 1,-7-2 0,-8-4-3,-8-1 3,-8-2-1,-6 0-3,0-2-6,-15-2 10,-12-5 45,-1 1-24,-5-1 7,0-1-27,2 1 13,-2-3-14,2 0-25,1 2-5,-3-2-31,6 4-44,2-1-84</inkml:trace>
  <inkml:trace contextRef="#ctx0" brushRef="#br0" timeOffset="3641.7292">9438 1250 28,'0'0'45,"0"0"6,0 0-21,0 0 0,0 0 6,0 0-12,65-6 46,-41 6-35,6-2-7,0 2 3,4 0-19,3-1-3,-1 1-6,0 0 2,0 0-5,-5 0 0,-7 0-4,-6 0-3,-3 5-36,-6 0-32,-3 0-41,-6-2-63</inkml:trace>
  <inkml:trace contextRef="#ctx0" brushRef="#br0" timeOffset="3958.1615">9653 1278 99,'0'0'7,"0"0"-4,0 0-1,0 0 75,0 0-5,0 0-50,-5 88 28,5-66 0,0 5-45,0 0 25,0 4-28,0-3 6,0 1-3,2-1 0,-2 0-5,0-3 0,0-1 2,0-3-2,0-1 0,0-2-10,0-5-13,3-5-76,8-3-8,6-5-77</inkml:trace>
  <inkml:trace contextRef="#ctx0" brushRef="#br0" timeOffset="4374.8495">10188 1289 233,'0'0'61,"0"0"21,0 0-54,0 0-10,0 0-18,0 0 0,-3 57 32,-9-16 10,0 3-24,-7-2 9,5-3-22,-2-2-4,-1-3 11,3-5-10,0-1-1,-2-3 4,4-2-2,0-1-6,0-7 1,3 1 2,1-4-2,5-5-35,3-3-39,0-4-54,3 0-14,11-8 12</inkml:trace>
  <inkml:trace contextRef="#ctx0" brushRef="#br0" timeOffset="4682.6126">10228 1280 249,'0'0'3,"0"0"65,0 0-64,0 0-3,0 0 39,0 0-8,88-57-21,-77 82-10,-1 10 12,-2 5 14,-4 4-6,-1-3 25,-1-3-4,-2-6-27,0-1-1,0-3 1,0-2-8,0-3-13,0-2 11,0-2-5,0-2 10,0-1-7,0-2-1,0-4-2,0-1-57,0-1-7,0-5-91,0-3-36</inkml:trace>
  <inkml:trace contextRef="#ctx0" brushRef="#br0" timeOffset="4898.7887">10100 1557 218,'0'0'6,"0"0"19,0 0 39,88-21-45,-61 18 2,-3 1-21,1 2 2,-4 0-6,0 0-21,-9 0-114</inkml:trace>
  <inkml:trace contextRef="#ctx0" brushRef="#br0" timeOffset="5747.7923">10649 1298 75,'0'0'84,"0"0"25,0 0-11,0 0-54,0 0 22,0 0-44,34-36-17,-20 34 26,10 1-20,-2 1-8,9 0-3,4 0 7,-1 0-4,2 0-2,0 0-1,-2 0 0,0 0-13,-6 3-24,-2 1-33,-5 1-56,-12-2-61</inkml:trace>
  <inkml:trace contextRef="#ctx0" brushRef="#br0" timeOffset="6032.9773">10862 1276 203,'0'0'65,"0"0"-65,0 0 0,0 0 50,0 0-8,-13 96-7,13-63-8,0-3-19,0 0 24,0-3-27,0-4 0,0-1 2,2-4-6,6-1-1,-3 1 0,-1-4 2,-1 1-18,0-4 11,2-1-33,1-1 11,4-3-60,4-5-97</inkml:trace>
  <inkml:trace contextRef="#ctx0" brushRef="#br0" timeOffset="6381.2042">11295 1334 314,'0'0'31,"0"0"-7,0 0 10,0 0 42,0 0-37,0 0-39,6 21 0,-3 12 36,-3 3-13,0 2-5,0-5-18,0-1 4,0-4 3,-3-4-7,3 1 0,-3-3 0,3-2 2,0-4-7,0-2-6,0-4-54,0-4 8,0-6-66,0 0-23</inkml:trace>
  <inkml:trace contextRef="#ctx0" brushRef="#br0" timeOffset="6650.7754">11285 1289 339,'0'0'58,"0"0"-51,0 0 10,40-86 30,-22 72-21,6 6 19,-2 3-25,2 2-6,0 3-4,0 0-3,-2 0-8,0 0 1,-5 5-2,-1 3-2,-2 3-12,-4 3-38,-3 1-5,-5 1-52,-2 1 1,0 2-57,-16 1 110</inkml:trace>
  <inkml:trace contextRef="#ctx0" brushRef="#br0" timeOffset="6860.7405">11250 1473 175,'0'0'148,"0"0"-127,0 0-1,0 0 61,0 0-21,0 0-6,76 0-13,-41 0-37,-1 0 1,-4 0-5,-5 0-10,-5 2 8,-7 5-80,-1 3-4,-7 1-30,-5 2-27</inkml:trace>
  <inkml:trace contextRef="#ctx0" brushRef="#br0" timeOffset="7076.9025">11290 1706 216,'0'0'35,"0"0"-34,0 0 33,0 0 44,0 0 5,0 0-22,71 12-30,-45-12 5,4 0-24,0 0-2,-3 0-10,-3 0-9,0 0-17,-5 0-63,-2 0-39,-1 0-88</inkml:trace>
  <inkml:trace contextRef="#ctx0" brushRef="#br0" timeOffset="7863.3958">12081 1328 80,'0'0'40,"0"0"22,0 0-6,0 0 6,0 0 26,-26-80-20,14 67-31,-2 4-28,-1 1-6,2 4 8,-11 1-11,8 1 8,-1 2-18,4 0 20,4 0-10,0 9 0,1 9-8,-1 3 5,6 6-8,3 4 11,0 2-9,5 0 4,16 1 4,4-2 1,3-2-5,4-1-2,-1-4 7,-1-1 0,-3-3-12,-5-1 14,-4-5-2,-3 0 0,-6-3 4,-6 0-14,-2-3 10,-1-3 0,0 0 17,-4-3-11,-15 4 4,-7-2-4,-7 1 1,-9 2-14,-5 1 1,2-1-27,2 0-39,7 0-74,11-3-52</inkml:trace>
  <inkml:trace contextRef="#ctx0" brushRef="#br0" timeOffset="11040.6301">13627 1605 144,'0'0'7,"0"0"-4,0 0 35,0 0 18,0 0-4,0 0-22,0 32-4,0-28 14,3-1-27,6 0 4,0-1 17,4-2-14,1 0 19,2 0-24,2 0-5,1 0 6,1 0-8,1-5-4,-2-6-4,-2 0 3,0-6-6,-3-2 7,1-5-1,-3-7 6,-3-5-5,-1-2-4,-3-2 0,-2-2 8,-1 1-6,1-1 0,-3 5-2,0 5 30,0 5-29,0 9 14,0 7-6,0 7 4,0 4-14,0 0 1,0 8-9,-5 26 5,-3 14-4,1 12 8,3 2 0,4-5 3,0-4-3,0-8 0,14-3 4,5-7-8,0-7 6,3-4-2,-2-7 0,4-7 3,2-7-3,3-3 2,4-4 2,1-20 5,0-9 4,-1-11-13,-2-6 0,-4-6-2,-3-2-1,-6 0 3,-6 0 0,-3 2-1,-6 4 15,0 8-14,-3 11 0,3 12 9,-3 10-1,0 11-8,0 2 3,0 34-13,0 23-7,-6 14 17,-2 6 0,-2-4 7,-2-11 6,6-6-3,2-13-6,-1-6 5,5-7 2,0-10-11,0-4 0,0-7 3,0-7-10,0-4 10,0 0-3,0-4 35,9-22-31,12-10 10,1-5-14,1 2 0,-2 5-2,-1 4 2,-2 7 0,0 6-6,-4 9-15,-1 8 6,1 0 2,3 7-8,3 15 12,2 2 9,-1 3 0,-3-2-4,1-3 16,-3-1-12,3-4 0,-2-2-3,-3-4 3,-2-5 0,0 0 0,0-5-4,1-1-34,-1 0-15,-1 0-101,-4-9-144</inkml:trace>
  <inkml:trace contextRef="#ctx0" brushRef="#br0" timeOffset="11789.9429">14980 1513 255,'0'0'58,"0"0"-53,0 0 29,0 0 4,0 0-24,0 0 42,-43-38-16,24 38-12,-4 3-8,-2 14-9,-1 1-10,6 2-1,4-1 1,9-2 1,3-2-2,4-3 0,0-1 0,0-4 4,10 1-9,1-5 5,3-3 0,3 0 14,4 0-10,-2-10-2,1-6-4,-4-2-29,-4 2 17,-5 0 7,-5 9 7,-2 4 26,0 3 15,0 0-32,0 3-9,0 13-8,-5 4 8,4-2 0,1 0 0,0-4-6,3-1 9,9-3-3,1-2 0,3-2 7,3-6-12,3 0 5,3 0 0,-1-7 16,2-11-16,-4-5 0,-6-3 16,-5 0-9,-4-8 15,-2-2 4,-4-5-18,-1-3 24,0-4-14,0 1 13,0-3-13,0 2-10,2 2-9,1 14 1,1 7 0,-3 15 8,-1 8-8,0 2-3,0 24-2,0 23-23,0 16 28,0 5 0,0-5 7,0-6 5,0-8-12,8-9 0,3-5-3,2-8 14,-1-6-22,0-5 8,3-3-31,-3-8 8,6-3-53,-2-2-51,5-10-128</inkml:trace>
  <inkml:trace contextRef="#ctx0" brushRef="#br0" timeOffset="12090.7457">15000 1390 311,'0'0'118,"0"0"-86,0 0-2,0 0 81,0 0-67,0 0-15,10 0-24,17 0 5,10 0 12,9 0-22,3 0 3,1 0-3,-1 0-8,-6-2-26,-7 1-18,-10-1-42,-12 1-33,-9-2-91</inkml:trace>
  <inkml:trace contextRef="#ctx0" brushRef="#br0" timeOffset="12677.4797">13760 1346 59,'0'0'172,"0"0"-94,0 0-25,0 0 19,0 0-48,0 0 5,40-10-16,-9 7 9,4-4 28,2 3-34,0 0 0,-4 1-16,-2 0-1,1 1-1,-4 2-27,5 0-29,-2 0-37,-1 0-64,-7 0-45</inkml:trace>
  <inkml:trace contextRef="#ctx0" brushRef="#br0" timeOffset="14066.6891">16655 1360 70,'0'0'89,"0"0"-57,0 0 45,0 0-18,0 0-14,7-83 30,-9 72-39,-6 5 29,-2 1-41,-2 5-10,-4 0-1,-5 0-13,-3 10 0,-3 12 5,0 6 0,5 3-5,3 2 0,4-2 1,9-3-9,6-4 9,0-3-1,0-1 0,16-6-16,5-1 16,11-4 0,4-3 10,6-3-25,6-3 14,1 0-52,4-3-36,-4-11-64,-6-1-49</inkml:trace>
  <inkml:trace contextRef="#ctx0" brushRef="#br0" timeOffset="15216.4718">17113 1352 54,'0'0'196,"0"0"-107,0 0-58,0 0 34,0 0-20,0 0-25,-26-40 14,11 36-28,0 3 5,-4 1-11,-5 0 3,0 9-3,0 11 0,0 5 2,2 2-7,4 0 7,0-3-2,9-3 12,4-3-12,5-2-2,0-3 0,0-4 0,0-3-9,9 0 9,5-4 2,4-2 15,7 0-15,2-6 11,1-11-11,-3-1 0,-2-1-6,-7-1 3,-5 6 3,-5 2 11,-4 3-3,-2 5 7,0 1-15,0 3 0,0 0-3,0 0-21,0 12 17,1 4-4,6 1 19,-1 0-9,2-1 1,1-4 0,2-1-7,3-4 6,4-4 1,6-3-6,1 0-13,5-2-2,2-12-18,0-6-8,-2-3 43,-3 2-4,-3 2 8,-7 2 33,-3 7-4,-2 4 20,0 3-42,-5 3-6,1 0-1,2 6 0,-1 6 0,-1 0 15,-1 0-12,0-2-6,-4 0 6,1-2-3,-4 0 0,1-2 8,-1 0-8,0-2 0,2-2 7,-2 0-14,0-2-9,0 0-8,0 0 24,0 0 0,0 0 4,0 0 25,0 0-9,0 0 3,0 1-23,0 5-9,0 3 9,-2 3 11,-4-1 5,1-1 6,0-2-20,2-2 12,1-2-14,2-2 4,0-1 8,0-1-9,0 0-2,0 0 13,0 0-7,0 0 10,0 0 0,0 0-13,0-1 28,0-11-32,0-6 0,9-2-2,3-3-7,2 2 7,0 2-7,-2 4 9,0 3-4,0 3 4,0 4 0,3 5-4,0 0-7,1 0 9,1 8-6,-2 7 5,-3 0-3,-1 0 10,0-1-4,0 0 0,0-1 1,0-3-6,-2 1 4,1-4 1,1 1-5,-4-1 0,5 3-20,-1 1-4,1 0-61,1-1 6,-3 1-53,2-5-97</inkml:trace>
  <inkml:trace contextRef="#ctx0" brushRef="#br0" timeOffset="15971.8128">18719 1055 100,'0'0'97,"0"0"2,0 0-32,0 0-6,0 0 29,0 0-46,4-22-16,-4 22 0,0 0-28,0 19-17,0 13 6,0 12 11,0 3 41,0 2-39,-3-2-1,-1-2 20,-1-4-6,4-4-7,1 0-8,0-4 4,0-5-5,1-1 1,7-6 0,-4-3-6,2-3-49,-1-7-63,2-6-99</inkml:trace>
  <inkml:trace contextRef="#ctx0" brushRef="#br0" timeOffset="16621.2464">18714 1432 260,'0'0'122,"0"0"-55,0 0-24,20-83-33,-1 62 19,2 3-19,0 5 11,1 3 21,-1 7-37,0 3 11,2 0-16,3 17 11,1 7-9,-2 3-2,-3-1 0,-5 1-1,-9-1 5,-5-3-8,-3 1 1,-3-1 3,-19-2 2,-6-3 6,-3-3 6,0-4-12,4-7 1,5-2-6,7-2-12,6 0 15,3 0-6,4-7 6,2 0-5,0 1-4,0 3-3,11 0 7,8 2 0,3 1 2,7 0-3,2 0 12,3 0 1,4 0 23,1 1-29,1-1 6,0 0-7,-1 0 1,-3 0 10,-2-4-9,-5-8-2,-6-5 8,-5-4 4,-7-3-12,-5-3 0,-5-2 0,-1 1-4,0 4 4,-7 5 0,-4 11-5,-4 5 9,5 3-4,-5 0 0,0 16 5,2 10-10,2 4 5,7-1 0,4-1 0,0-4 5,9-1-9,13-3 4,8-4 0,6-6-8,7-4-14,3-6-34,-1 0-35,-6 0-108</inkml:trace>
  <inkml:trace contextRef="#ctx0" brushRef="#br0" timeOffset="20100.4589">20727 1066 34,'0'0'105,"0"0"-58,0 0 12,0 0-16,0 0-17,0 0-26,0 0-15,0 20 15,0 7 26,0 7 13,0 7 4,0 3-29,0 1 5,0-3 27,0-3-27,0-4-6,0-5 9,0-3-20,0-4 18,0-4-15,0-2 0,0-5-5,0-3 5,0-3-14,0-5 9,0 1-1,0-2 1,0 0 0,0 0 8,0 0 14,0-3-19,0-7-6,0-4 2,0-2 1,-1-2 0,1-4 1,0-3-1,0-3 0,4 4 10,4 5-16,5 5 11,-1 5-5,4 3 5,2 3-5,5 3 0,2 0 0,2 11 4,-1 8-8,0 1 4,-5 2-1,-3 1-3,-9-2 4,-9 0 0,0 2-10,-9-2 18,-18-2-10,-7-1 2,-6-2 0,4-6 7,4-3-7,14-2-5,3-5-9,9 0 13,3 0-2,3 0 3,0-5-19,0-1 5,6 3-14,11 2 27,4-1-8,1 2 9,3 0 11,1 0-6,3-1 2,4 0 23,3-1-15,3 1-10,-3-3 8,0 0-11,-2-2 4,-10-3-6,-2-2 0,-3-2 9,-3-4-6,0-6-3,-7-2 4,-3-2 1,-3-2-10,-3 4 1,0 4 3,0 4-6,-8 4 7,-1 3-5,2 3 5,3 3 2,2 2 9,2 2-11,0 0 1,0 0-2,0 0 1,0-1-14,0 1 13,6 0-20,12 0 21,10-3 4,5-1 0,3 3-4,1 1 2,2 0-2,-8 0 2,-3 1-2,-9 14 0,-8 8-2,-5 1-18,-4 3 17,-2 2 6,0-3 1,0-3 34,-2 0-37,-1-4 6,3 0-3,0-4-4,0-3 10,3-3-10,3-2 0,4 0-3,4-5-2,3 0 2,2-2-57,6 0-52,-3-9-158</inkml:trace>
  <inkml:trace contextRef="#ctx0" brushRef="#br0" timeOffset="21836.7662">21806 1384 292,'0'0'51,"0"0"-36,0 0-8,0 0-2,0 0-5,0 0 13,-58 57 4,46-31 41,-2-4-28,8-1 8,0-1-6,3-4-25,3-2-3,0-4 1,0-4 7,0 1-9,3-4 2,6-3 0,5 0 11,1-3-8,2-15-7,-4-5-1,1-3-23,-5-1 21,-3 2-31,0 0 33,-6 7-3,0 5 0,0 4 3,0 4 12,0 4-10,0 1 5,0 0-7,0 0 0,-1 6-9,1 3 5,0-3-1,0 0-3,0-2 8,7 1-14,5-3 25,-1-2-11,5 0 0,-1 0 8,1-7-3,1-7-5,2-6 1,0-6 16,-2-5-6,1-4-11,-5-6 0,-2-2 10,2-6-19,-2 0 9,-1 1 0,-1 7 6,-5 9 13,-1 13-19,-1 5 37,-2 9-36,0 5 14,0 0-15,0 27-6,0 16-3,0 19 6,0 6 3,-3-1 8,-5-2-6,-2-8 22,-2-6-9,5-9-15,0-4 23,0-5-9,7-4-14,-3-3 0,-1-5 4,2-6-13,-1-7 9,3-5 0,0-1 4,0-2 16,0 0-20,0-2 7,0-16 9,0-3-32,0-4 16,3-1 0,3-1-14,4 0 6,4 0 8,1 1-1,5 4-32,0 4 29,2 4-17,1 5 19,-1 3-12,-2 6-8,-7 0 9,-2 0-13,-4 11-27,-4 5 53,-3 2-22,0 1-12,-6-1 33,-4-5-6,-1-2 7,7-7 0,2-3-7,1 1 7,1-2 3,-2 0-3,-3 0 24,2 0-14,0 0-6,1 0-3,2 0 11,0 0-4,-3 0-8,3 0 0,0 0 0,0 0-13,0 8 13,2-1 0,2 2 5,2 2-10,1-1 5,-1 1 0,2-2 0,-1 0 0,5-2-3,5-1-1,5-3-22,5-3 18,4 0-7,-6-10 2,-3-8 7,-5-4-11,-6 1 17,-4 0 0,-2 3 5,-5 5 22,0 2-23,0 6 4,0 1 22,-2 4-18,-5 0-12,-2 4-8,1 7 1,2 4-1,3 1 8,2-3 0,1 0-5,0 0 6,0-1-2,3-3-5,7-2 1,2 0-4,5-3 8,-1-3-15,2 1-6,1-2-40,-1 0 21,5 0 3,2-7 33,0-6-1,1-1 10,-5 4-4,-4-1 33,-3 3 7,-1 2 7,-5 1-33,-1 2-7,-1 3 32,0 0-39,3 0 0,0 0 5,-1 8 4,0 3-9,-5 5 0,0 0 6,-3 1-1,0 1-4,0-5-1,0 2 25,0-4-20,0-5-5,0 0 0,0-5 5,0-1-4,0 0 2,2-4-1,9-14-2,3-6-1,4-2-14,3 2-7,-3 6 18,2 5 4,0 3 0,-2 9 3,2 1-2,-3 0 12,-3 17-10,0 4 0,-1 0 12,-4 0 28,1-2-18,1-2-5,-4-1-5,2 0-4,4-6-11,-2 1 0,4-6-15,-2-2-21,-1-3-68,-1 0-91</inkml:trace>
  <inkml:trace contextRef="#ctx0" brushRef="#br0" timeOffset="22792.2676">23851 1477 164,'0'0'54,"0"0"14,0 0-9,0 0-21,0 0 16,0 0-26,-15-65 16,5 63-6,-8 2-34,-3 0-4,-7 7 0,-1 11 2,-2 4 5,3 3-7,5-3 0,6 0 2,7-2-2,7-1-2,3 0-10,0-4 2,2-2 3,10-2 14,4-5-6,2-2 6,5-4 3,4 0-3,2 0 0,3-11-5,-4-6 11,-3-2-11,-5-5 1,-2-5 13,-2-6-5,-6-4-12,-2-3 1,-2-2 0,-3-3 5,-3 1-3,0-1 0,0 5 9,0 4-2,-3 8 4,-1 8 0,1 7-10,-1 7 12,3 3-10,1 5-5,0 0 0,0 4-15,-2 26-5,2 15 5,-1 14 15,1 4 9,0-3-5,0-6 3,3-7 0,16-7 1,5-6-13,11-6 5,5-7 0,0-4-5,2-8-37,-3-6-58,-8-3-114</inkml:trace>
  <inkml:trace contextRef="#ctx0" brushRef="#br0" timeOffset="24944.856">24371 1412 105,'0'0'95,"0"0"-75,0 0 10,0 0 18,0 0-40,0 0 30,1-36-27,-7 36 3,-2 0-14,-6 15 1,2 5-1,-2 2 0,1-1 6,4 0 5,6-1-11,1-2 0,2-1 0,0-2 5,0-3-5,0-4 0,2-1-4,7-1-7,4-3 22,4-3-10,0 0 36,0 0-33,2 0 6,-2-8-10,-1-7 10,-1-3-5,0-1-5,-7-4-2,-4 2-4,-4 4-21,0 3 20,0 3-8,-3 2 8,-8 1 3,0 5 4,5 0 0,1 2 3,4 1 2,1 0-5,0 0 0,0 0-25,7 0 14,9 0 11,8-1 7,0-1 1,2-1-4,1 1-4,-4 2 5,1 0 3,-3 0 14,-2 2-18,-2 10 1,-1 2-1,-5 2-1,-2 2-5,-3-1 2,-3-3 0,0 0 1,-2 0 6,1-2 1,1-3 11,0-2-9,0-2-10,2-2 0,-2 0 11,5-3 2,1 0-13,9 0 16,3-14-4,6-4-2,-2-4-10,-1-1 0,-3 1-6,-6 0 2,-5 4 7,-1 5-3,-5 5 5,-4 4 1,0 4-12,0 0 1,0 0-36,0 13 40,0 4-2,0 1 3,0 2 7,2-2 2,7 0-13,6-4 4,3 0 0,3-3 15,2-4-15,3-2 4,-5-4 4,3-1-8,-1 0-2,1-4-21,-1-10-20,-2-6 25,-5-2-29,-3-3 36,-6-3-2,-6 3 14,-1 1-1,0 2 20,0 5-15,-3 3 18,-5 7-17,5 2-3,0 2-3,3 3 1,0 0 10,0 0-11,0 0-24,3 0 24,8 0 0,1 5 5,4 2-4,-1 0 11,5 3-12,2-2 12,0 3-11,1 1 25,-1 2-21,-4-1 1,-8 4-6,-2-2-3,-3-2 3,-4 1 0,-1-5-1,0 0-6,0-4 7,0-1 0,0-1-2,0-1 13,0-2-5,0 0-3,0 0 4,0 0 20,0-8-27,0-5 3,9-5-6,0 0 19,1 1-19,1 8 3,-7 3 0,-1 3 13,-3 3 14,0 0-24,0 7-3,0 11-14,0 5 14,0 1 28,-4-1-15,-1-3 17,-1-1-28,-1-1-1,2-2 12,2-1-4,-3 0 0,2 1 4,-3-6-8,1 1 12,1-6-15,3 2-1,-1-4 6,2-2 4,1-1-11,0 0 2,0 0-1,0 0 27,0 0-18,0 0 7,-2-1-1,1-10-9,-1-2-7,2-1 0,0-5-17,0-4 11,5-1-16,10-2-5,7 2 25,4 2-27,-1 4 22,-2 4-4,-1 5 6,-4 4 1,-3 5 4,-1 0 0,-1 0-8,-4 8-4,1 7 10,-6 1 2,2 1 0,-1-2-8,1 1 15,1-2-7,1-2 0,1 1 13,1-5-20,5-2 7,7-1-18,1-2-7,4-2-92,6-1-34,-8 0-126</inkml:trace>
  <inkml:trace contextRef="#ctx0" brushRef="#br0" timeOffset="26815.3361">26446 1489 201,'0'0'98,"0"0"-89,0 0-9,0 0 0,0 0 9,0 0 0,0 0-9,3 9 39,4-9-15,5 0 17,1 0-21,6 0-15,1-6 15,3-6-15,-1-1-5,-2-2 0,-4-1-6,-4 1 0,-3 2 1,-2 1 5,-4 4-9,-3 5 3,0 2 6,0 1 0,0 0-39,0 7 12,0 12 8,-6 0 19,0 2 1,2 2 6,1-4-7,1 1 0,2-5 3,0-3-8,0-3 5,0-5 0,8-1-1,5-3 7,-2 0-6,6 0 8,2-4-6,0-10 10,-1 1-8,-2-1-1,-4 2 37,0 0-4,-4 3 16,1 0-25,2 0-17,1 4-17,6 1 7,-4 4 0,2 0-2,1 0 5,-4 9-7,0 3 4,-2 2-3,1-1-7,-5 1 10,-4-4 0,0-1 1,-3 0 1,0-1-2,0-2 0,0-3 5,0-2-6,0 1 2,0-2 7,0 0 31,0 0-37,0 0 52,0-3-48,2-8 10,1 1-24,2-2 8,8 1 0,3 2-12,3 1-31,2 6 30,-6 0-3,1 2-7,-2 0 22,-1 4-33,2 6 34,-1 3-6,-7 1-2,5 1 8,-4-1-1,0-3 3,0-1-6,-8-5 4,5 0 0,-2-4 7,-2-1 2,4 0-9,-1 0 12,0 0-10,4-3 52,2-12-38,4-3-10,1-7 6,2-7-6,0-2-6,2-7 0,-1-3 1,-1-1-1,-1-3 0,-1 1 0,-4-1-5,-1 3 5,-6 6-1,-2 6-6,-2 10 7,0 11 27,0 6-8,0 6-15,0 0-4,0 0-4,-3 29-14,-8 16-8,-5 12 26,4 4 10,0-2-10,9-7 0,3-7 4,0-9 5,0-6-15,3-5 6,5-5 0,0-5 1,2-4-1,-1-4 0,2-5-6,4-2 18,5 0-12,3-3 0,0-11 7,1-3-13,-3-2 9,-3-2-3,-4 1 0,-1 4-5,-5 4 1,-5 6 4,-1 3 0,-2 1 5,0 2-5,0 0-25,0 9 10,-3 9-6,-6 5 20,5 0 1,-1 1 0,5-1 6,0 0-2,0-3-1,6-4 0,6-4 2,-2-1-10,4-5 3,2-2 2,6-4 17,3 0-15,-2 0 10,0-4-12,-10-10-44,-4-5 37,-9-4-23,0-5-26,0 1 27,-15 0-35,2 4 64,1 3 41,4 7-12,2 5 34,5 2-21,-1 5-6,1 1 16,1 0-40,0 0-10,0 0-2,0 0-15,7 0 8,17 0-6,12 0 13,4 0 18,5 0-14,-2 0 1,-2 0-10,-3 0-19,-3 0-17,-10-3-52,-4-2-26,-8-2-59</inkml:trace>
  <inkml:trace contextRef="#ctx0" brushRef="#br0" timeOffset="27185.191">27102 1357 49,'0'0'236,"0"0"-198,0 0-37,0 0 56,0 0 20,0 0-34,96-13 23,-73 10-37,6 1-22,2 0 14,5 1-21,8-1 8,8 2-8,7-3-1,1 0 0,-7 0-35,-11-2-63,-15 3-1,-13-1-132</inkml:trace>
  <inkml:trace contextRef="#ctx0" brushRef="#br0" timeOffset="27523.7672">26689 1209 442,'0'0'110,"0"0"-90,0 0 3,0 0-23,0 0 0,0 0-3,-6-4-71,6 4-176,0 1-18</inkml:trace>
  <inkml:trace contextRef="#ctx0" brushRef="#br0" timeOffset="33739.0505">9357 2818 54,'0'0'74,"0"0"-22,0 0-9,0 0 29,0 0-37,0 0 0,0 0 2,0-29-11,0 24 14,0-3-22,0-1 16,0 2 33,-2-1-54,-2 1 15,-2 1-27,-1-2 0,-4 2 7,-2 0 2,1 0-10,-3 3 0,-3 3 9,-3 0-20,-4 0 11,-1 9 0,-1 11 2,-1 7 12,1 4-14,5 5 0,4 2-6,5 1-2,5-5 8,7 0 0,1-6-2,0-3-2,13-3 4,11-4 0,6-4 2,7-5-2,11-9 0,1 0 7,6 0-14,-1-8-10,-5-5-36,-7-3-69,-8 1-68</inkml:trace>
  <inkml:trace contextRef="#ctx0" brushRef="#br0" timeOffset="38523.5307">9761 2734 112,'0'0'75,"0"0"-23,0 0 15,0 0-37,0 0 4,0 0-2,-53-18-18,42 18 20,-2 12-34,-2 6 0,-1 9 12,2 2-1,5 1-11,2 1 9,5-2-8,2-5 23,0-3-19,0-3-4,2-4-1,6-4 0,0-2-6,4-5 6,0-1 0,1-2 25,7 0 6,2 0 5,2-14 1,1-3-36,-1-3 0,-7 0-1,-4-1 0,-1-3-11,-6 1 5,-3 2-6,-3 3 12,0 1-16,0 1 6,-10 2-10,-1 2-3,5 2 15,-3 0 3,0 6 4,3 1-11,-1 1 4,-2 2 7,4 0-11,1 0-5,2 0 13,2 0 4,0 0-5,0 0 3,0-1-35,3 0 15,5-4 22,7 2 8,1-3 27,5 1-29,3 4 7,3 0-7,-1 1 5,0 0-10,1 0-1,0 5 0,-5 9 3,0 6-3,-5 1 3,-4 1-9,-2 0 9,-4-1-3,-2-1 0,-1-2 0,-1 0 9,-3-2-6,0-3 2,0-3 8,0-2-7,0-2 8,0-2-14,0-1 0,0-1 9,0-2-9,0 0 3,0 0 18,0 0-21,0 0 35,0 0-18,0 0 2,0-5-5,3-2-14,-2 1 0,1 1 2,-2 4 5,0 0-4,0 1-3,0 0-3,0 0-4,0 0-15,0 5 22,0 8-1,-5-3 8,1-2-5,3-1-2,-1-2 0,1-4 17,1 1-15,-2-2 5,2 0 14,0 0-16,0 0 17,0 0-15,0-5 6,0-7 1,3-7-9,4-2-5,1 0 0,1 1-22,-1 2 17,2 3-20,-1 0 6,-2 1 12,2 4-11,-3 0 12,-1 4-5,1 2-2,-2 3 13,5 1-16,0 0 8,3 0 1,3 0 7,-3 10 0,-3 5 0,3 0-9,-6 2 9,1-2 0,-1 0 0,1 1 1,1-2 2,-2 0-2,0-4-1,0-2 5,0-2-6,-2-3 1,-1-1 0,2 1-7,-2-1 9,3 0-2,3 1 1,-2-3 9,2 0-10,-3 0 0,6 0 1,-3-3 15,-1-8-12,3-1 10,-3-3-3,1-3-4,-3-3-3,4-3-4,-4 0 2,0-2-5,0 2 7,-4 3-4,-1 1 0,2 4-11,-3 3 11,0 4-11,0 4 11,0 3 13,0 1-9,3 1-4,-2 0 0,7 0-25,3 0 23,3 10-8,3 5 10,1 2-9,-2 2 10,2 1-1,-4-1 1,-3 1 10,-3 0-18,1-1 14,-3 1-2,1 1 36,-2-2-29,-5-2-3,0-2-9,0-4 0,0-5-11,-6 0 13,-8-5-2,2 0 20,-4-1-11,4 0-9,0 0 0,2 0-5,4 0-2,0 0 7,4 0 0,1 0-1,1 0 9,0 0-8,0-2 0,0 0-12,0 2 1,0 0 2,0 0 9,4 0-7,7 0 1,3 0 6,0 0 0,2 0-1,-2-3-6,2 0 7,2-5 0,-2 3 12,1-6-9,-2-1-3,-3 0 0,6-6 8,0-2-8,1-1 0,2-4 5,-5 1 2,-1-4 7,-1 2-14,-2-3 0,-1-1 2,-3-1-2,-2 0 0,-3 0 0,-1 0 5,-2 1 5,0 3-10,0 1 0,0 4 2,0 4-2,0 6 0,0 7 0,0 1 7,0 3 9,0-1-16,0 0 0,0 2-9,0 0-2,0 0 7,0 11-20,0 14 24,0 10-15,0 5 15,0 8 0,0-4 6,0 0-10,0-3 6,0-7-2,1 1 3,3-2 4,1-5-7,1 3 0,3-7 6,3-5-9,-2 0 3,4-4 0,2-3 0,-1-3 0,4-4 0,1-2 0,-1-3 6,2 0-5,3-1 7,-6-12-7,4-5 19,-3-2-13,-5-3-7,-1 1 0,-4-1 8,0 1-13,-4 2 5,2 3 0,-2 5 6,-4 5 1,1 1-7,-2 3 0,0 0 1,0 3-4,0 0 3,0 0 0,0 0-3,0 0-18,0 6 1,0 7 13,3 2 7,1 1-2,-1-1 2,3-3 0,-1 1 1,0-2 5,0-2-8,3 2 2,-2-6 0,-2 1-4,3-1 4,-2-2 0,1 0 0,0 0 3,3 0-7,1-3 4,2 0 0,3 0-4,2 0 4,3-3 0,1-9-7,-1 0-7,-1-2 13,-2-1-7,-4 0 8,-4-1-1,-5-1 4,-2-1-3,-2-1 19,0-1-18,0-4 14,0-2 13,-2-2-27,-2-6 9,2 0-9,2-2-1,0 1 0,0 4 6,0 2-6,0 5 0,0 3 0,0 3-8,0 6 10,0 5-2,0 5 0,0 2-2,0 0 1,0 0-7,0 0-10,-1 13 4,1 16-4,-2 10 18,2 8 3,0 5-1,0 1-3,0-2 1,0-4 0,0-8 9,3-5-5,3-2-4,-1-6 3,7-5 2,-5-3-5,1-9 0,3 1 1,0-4-4,1-1 6,4-2-3,1-3 2,1 0 7,-2 0-12,-4 0 3,0-8 0,1-6 9,-1-6-9,3-3-5,-3 0 4,-3 5-17,-3 5 16,-3 5 2,-3 1 0,0 1 24,0 3-16,0-2-7,0 4 2,0 0 5,0 1-8,0 0 0,0 0-14,0 0 4,1 0-14,5 10 24,-1 0-7,3 1 15,-4-1-11,3 0 3,-1 1 0,0 0-1,2-2 1,-5-1 0,6-2-10,-8-3 3,2-2 5,0-1-4,0 0 6,-1 0-9,1 0 9,1 0 0,6-6 4,4-6 7,2-4-14,4-2 3,-1 1-21,-2 2 21,-1 3-52,-8 2 52,-4 2 4,-4 3 9,0 4 8,0 0 9,0 1-13,0 0 12,0-2-24,0 2 9,0 0-13,0 0 8,0 0-10,0 0 1,0 0 0,0 0-14,0 0 14,0 0-14,0 3 13,0 11-15,0 2 15,0 2 1,0-2 0,2 2-1,2-2 8,3-4-6,-2 0-1,1-4-5,3-1-1,1-3 6,2-1 0,7-3 5,3 0 3,1 0-1,1-3-7,-3-5 2,-3-3-5,-2-3 3,-4-3 0,-4-3 10,1-1-4,-3-2-6,-3 2 0,-2 0-6,-1 3 5,0 4-11,0 5 10,0 3-20,-1 3 8,-4 2 2,-1 1 3,-3 0-15,0 0 16,-1 4-13,-2 13 14,3 4-5,4 2 3,2-2 9,3-1 0,0 0-12,0-5 10,5-1 2,4-1 0,0-3-2,1-3 9,-4-3-7,2-1 0,2 1-1,-1-4-8,0 0 11,3 0-2,-3 0 19,0-4-7,3-5 4,-3-3 7,0 0-19,0 0 18,6 2-22,-3 0 0,5 2-1,0 1 6,2 3-5,-1 4 0,-4 0-7,-2 0 0,1 0 7,-4 8 0,0 2-5,-3 1 8,-2 0-3,-2 0 0,-2 1 11,0-1-11,0-2 8,0 0 1,0-3 11,0 0-11,-2-4-9,1-2 0,1 0 11,0 0 3,-3-4-5,3-9-5,0-2-4,0-2 3,0 4-4,9-2 1,3 1-18,6 3 11,-3 3-12,1 2 1,2 1 15,0 5-24,0 0 27,-5 0-2,-1 8-6,0 5-2,0 2 10,0 3 0,0 2 17,0-2-9,7 0 6,-1-1-11,0-4 8,0-1 0,-2-4-10,1-5 5,-4 0-2,-1-3 5,-3 0-9,-3 0 8,-1-9-7,2-9 37,0-7-38,-1-4 5,2-5-5,-2-4 5,3-3-5,-3-5 0,-2 2 0,-1 0 7,-3 0-6,0 3 12,0 4 15,0 5-20,0 8 3,0 9-11,0 9 3,0 6-11,0 0 8,0 13-20,0 25 8,0 17-9,0 10 21,0-1 0,3-6 3,0-8 13,6-8-15,0-7 2,2-5-1,2-8 9,-1-4-13,0-2 2,1-8-11,1-3 8,2-5-45,2 0-26,4-13-10,1-13-282</inkml:trace>
  <inkml:trace contextRef="#ctx0" brushRef="#br0" timeOffset="39009.2336">12477 2681 150,'0'0'197,"0"0"-129,0 0-27,0 0 37,0 0-47,0 0-21,0 0 31,64 0-13,-23-1 22,3-4-40,-1 1-5,3 1 11,-1 1-16,0 2 0,-3-1 2,-3 1 10,-5-2-24,-9 1-1,-7 1-39,-4 0 4,-7 0-35,-7 0-53,0-2 37,-7 1-48</inkml:trace>
  <inkml:trace contextRef="#ctx0" brushRef="#br0" timeOffset="39942.968">10628 2609 148,'0'0'91,"0"0"-32,0 0 7,0 0-41,0 0-6,0 0-3,54-14-8,-29 13 6,3 1 2,11-3-4,11 2 28,18-2-18,13-4 10,20 4-28,5-3 7,3 2-5,-6 1-6,-12 1 0,-12 2 20,-13 0-12,-18 0-8,-11 0 0,-7 0-3,-11 0-5,-4 0 8,-8 0 0,-5 0-2,-2 0 2,0 0-1,0 0-7,0 0-49,-7 0-1,-7 0-20,-5 0-98,-4-1-50</inkml:trace>
  <inkml:trace contextRef="#ctx0" brushRef="#br0" timeOffset="40275.0213">11089 2484 388,'0'0'121,"0"0"-50,0 0-70,0 0 43,0 0-23,0 0-18,9-12-3,-9 12-5,0 0-54,6 0-68,1 3-68,-2 3-49</inkml:trace>
  <inkml:trace contextRef="#ctx0" brushRef="#br0" timeOffset="41763.506">14321 2629 188,'0'0'97,"0"0"-22,0 0 24,0 0-40,0 0 6,0 0-52,0-50 2,-3 41 17,-3 3-31,-3 0 11,-2 3 6,-1 1-17,-7 2-1,-3 0-5,1 0 2,-2 2-2,7 9 5,3 2-2,3 5 0,3 0-32,6 3 11,1-2 12,0-1 11,1 2-10,14-3 10,6-1 0,1 0 2,7-3 5,-1 0-7,-1 0 0,1-2 4,-7 0-4,-3 0 4,-3-2-1,-8 0-3,-2-2-8,-5-1 5,0 0-19,0-1 22,-5-1 19,-12-1 3,-9-1 1,-4-1-1,0 1-11,2-1-16,6-1 5,4 0-16,3 0 14,4 0-15,0 0 9,3 0 7,2 0-39,4 0-32,2 0-29,0 0-98</inkml:trace>
  <inkml:trace contextRef="#ctx0" brushRef="#br0" timeOffset="43324.564">14549 2645 155,'0'0'87,"0"0"-35,0 0 19,0 0 1,0 0-42,0 0-30,-10-8-2,7 23 2,1 5-4,-1 2 16,1 0-7,2-3-1,0-2 2,0-2-3,0-3-3,5-2 0,4 0 1,1-4 5,-2-2-6,-1-3 1,1-1 8,1 0 1,1 0 4,2-5 15,3-9 3,-1-3-25,0 1-7,0-3 0,-2 1 6,-5 1-6,-2 2 0,-4 6 0,-1 2 10,0 6-4,0 1-12,0 0 5,0 0-41,0 12 22,0 2 18,6 2 2,3-2 3,1 0 6,1-3-10,1-1 1,-2-2-6,1-1 3,1-4 3,-2 0 0,5-3 6,3 0 4,1 0-10,1-6 0,1-8 8,-2-4 2,-1-4-9,-3-1 4,-2-3 17,-5-2-20,-1-3 11,-4-3-9,-3-2 13,0 0-4,0 0-13,0 4 0,0 4 18,-3 5-10,-1 8-8,1 5 0,1 7 10,1 3-25,-1 0 15,1 0-5,1 20-2,-2 12-8,1 10 15,1 4 0,0 3 4,0-1-4,0-3 2,4-4-2,8-3 7,-1-5 4,1-5-11,1-3 0,-1-5 0,-1-3 2,0-4-2,0-5 0,1-5-4,1-3 20,6 0-16,3-12 0,1-10 13,-2-5-11,-6 1-2,-5-5 0,-7 4-7,-3 4-10,0 3 9,0 3 1,-7 6-9,3 7 9,-1 3 7,2 1 0,2 0-10,-1 0-9,2 5 17,0 5-5,0-2 7,0-1-9,0-3 9,3-1 0,6-1-7,6-2 14,3 0-7,3 0 0,1-8 0,-5 0-7,-6 1 7,-3-2 0,-5-1 20,0 0-10,-1 3 2,-1 3-1,-1 1-10,0 3 7,0 0-8,0 3-20,3 15 19,3 7-7,-2 4 8,1 4 0,-2 0 7,0-1 3,-3-4 10,0-1-16,0-2 12,0-6-6,0-4-13,0-3 3,0-1 0,0-4 7,-3-1-5,-2 0 1,1-1 23,-3-2-18,4-2 11,0-1-7,3 0-5,0 0 11,0 0-16,0 1-2,-2-1 8,2 0 4,-4 0-23,-3 2 11,0-2 0,-5 3-2,2 0 4,1-1-2,0 1 0,3-3-9,-2 1 8,2-1-13,1 0 6,0 0-5,2 0 13,2-3-10,1-6-4,0 2-20,0 1 3,6-1-23,8 3-38,3 0-52,-1-1-55</inkml:trace>
  <inkml:trace contextRef="#ctx0" brushRef="#br0" timeOffset="44661.7703">15461 2651 63,'0'0'178,"0"0"-88,0 0-23,0 0-6,0 0-61,0 0-3,-14 14-4,8 7 4,0 1 3,2 2 1,1-1 4,3-4 16,0-1-21,0-1 1,0-3 8,3-4-4,6-2-5,2-2 4,2-6 10,3 0 29,0 0-20,2-8-1,0-5-6,0-6-9,-6 1-1,0-1-1,-5-4-2,-1 4 17,-3 1-12,0 4-4,1 5 12,-4 6-13,0 2 8,0 1-11,0 0-11,4 6 8,2 13-18,1 7 21,4 4 2,-1 3 8,-2 2-15,-1-1 7,-2 0-2,-2-1 13,-3-2-8,0-1-5,0 2 3,-14-1 1,-1-3-8,-7-1 2,-1-3 2,1-5 15,1-4-5,5-4-10,-2-5 0,1-4-7,7-2 5,1-5 0,6-13 2,3-5-11,0 1 6,3-5-5,16 1 10,5 0-32,7-1 21,5 2-21,3 2 7,4 0 19,-1 2-2,-3 0 8,-3 0 0,-5 0-4,-2 0 2,-9-1 2,0-1 0,-8 3 20,-8 3-12,1-1 30,-5 3-14,0 1-13,0 5-16,0 4 5,0 2 0,0 3-1,0 0 5,0 0-8,0 5-13,8 13 1,8 6 11,3 2 5,2-4 0,0-1-2,-2 0 16,-1-3-14,-8 0 0,-5-4-7,-5-2-2,0-2 9,-6-2 0,-13 0 17,-7-4-11,-1-3 0,6-1-6,1 0 10,3 0-12,1 0 2,1 0 0,3-1-2,4 1 2,7 0-4,1 0-31,0 0-113,4 0-177</inkml:trace>
  <inkml:trace contextRef="#ctx0" brushRef="#br0" timeOffset="46965.3782">16022 2895 106,'0'0'69,"0"0"-69,0 0 0,0 0 7,0 0 3,0 0 41,11 0 12,0 0 0,3 0 16,5 0-33,3-1-21,5-10 3,1 0-27,-2-2 11,-2-4-12,-1-1 2,-6-4 13,-1-4-11,-2-5 5,-4-3-2,-1-2 0,0-3-7,-2 0 0,-1 1 3,-1 0 3,1 3-6,-2 2 4,1 4-7,1 8 17,-5 6-20,-1 4 6,0 7 0,0 4 10,0 0-10,0 0-15,0 18-8,0 15 18,-3 12 5,-2 4 1,0 3 2,2-6 5,3-2-2,0-6-4,1-5 4,13-6-5,1-3-1,-1-3 2,5-4 1,0-4 7,2-4-10,4-3 0,4-1 19,3-5-12,1 0-7,2-3 0,-4-10 5,-6-4-12,-2-4 7,-7 0-4,-6-4-2,-7 4 0,-3 2 5,0 4-7,0 3-2,0 4 8,-7 3-1,-3 4 3,-1 1-9,-3 1-8,0 16 17,0 6 0,4-1 0,4 0-6,4-3 4,1-3 2,1-2-2,0-2-10,7-3 6,11-1 6,-1-2 1,2-5 4,2-1-5,-1 0 0,-1 0-7,-2-1-7,2-10 10,0-4-2,-2-3 6,2 2 6,-3 1-6,1 4 0,-5 5 4,-1 2 2,-2 1-2,-3 3-4,6 0 0,0 0-5,4 10 5,3 5 0,-5 2-2,-3 1 7,-4-2-6,-3 1 1,-1-2 0,-3 0 10,0-1-5,0-3 1,0 0-1,0-4 9,0-2-14,-2-2 0,1-1 4,1-1 1,0-1-4,0 0 13,0 0 28,0 0-14,0-6 23,0-6-51,0-3 0,0-2-11,7-2 11,6-3-12,3 6 6,-2 1-32,4 4 36,-6 3-8,3 0 10,0 2 3,-3 3 0,2 3-3,-3 0 0,2 0-19,-1 6 18,-4 6-5,0 3 5,-4-2-7,-4 1 10,0-2-2,0-1 3,0-1 6,0-1-11,-2-3 2,0-1 0,0-3 6,2-2 1,0 0-7,0 0 1,0 0 7,0-4-6,4-14-2,7-4 3,5-4-10,7 1-4,2 4-12,2 3 8,-2 4-28,-2 5 33,-4 4 2,-3 5 8,-2 0-13,-4 2 10,0 13 3,-2 1 0,0 1-10,-2 1 2,1-3 9,-1-2-1,0-2 32,-2-2-28,3-2 2,-3-5-4,3 0 7,2-2-4,0 0-1,6 0 7,2-3 11,2-9-14,6-7-8,0-2 0,1-2-19,-1-6 15,-4 0-41,-4 4 17,-4 2 23,-7 8 5,-1 6 0,-4 5 35,-1 2-29,0 2 11,0 0-17,0 0-16,5 6 12,5 11 0,3 1 4,2 4 3,2-1 0,-1 0 19,-2-1-1,-1-4-15,-3 2 16,-1-4-15,-1 1-7,-4-2 0,-4 0-1,0-1-15,-12 1 14,-14 0-42,-12 0 37,-5-4-69,-9-5-38,-3-4-160</inkml:trace>
  <inkml:trace contextRef="#ctx0" brushRef="#br0" timeOffset="47551.2946">16044 2609 189,'0'0'58,"0"0"-56,95-3 53,-46 0 17,11-2-20,7 2 58,7 0-53,3 2-38,-4 0 4,-3-1-12,-5 2-16,-9-1 5,-7 1-25,-8 0-6,-13 0-78,-10 0-48,-15 0-72</inkml:trace>
  <inkml:trace contextRef="#ctx0" brushRef="#br0" timeOffset="49456.8643">19158 2645 14,'0'0'131,"0"0"-51,0 0-34,0 0-8,0 0 5,0 0-7,7-51 22,-7 40-19,0-1 7,0 3 23,0 2-52,-7 1-6,1 1-11,-4 4 0,-1 1-3,-4 0 3,-3 0 0,-3 12-3,2 7 3,-4 5 0,1 4 0,4-2 5,3 2-11,5-4-4,5-2-7,4-2 15,1-2-8,0-4-2,3-4 8,7-2-10,2-4 11,1-4 2,7 0 1,2 0 17,4-11-13,-1-5-1,-6-2 8,-5 0-8,-5-3 3,-1 1-6,-3-1 1,-3 5 7,-1 2-8,-1 6 0,0 4 3,0 4-3,0 0-3,0 0-6,0 3-29,0 11 37,2 4 1,-2 1 0,1-1 1,5 1 4,2-3-10,3-3 2,2-3 3,0-3 4,2-4 0,2-3 6,5 0 23,5 0-32,-2-7 6,2-6-7,-4-3 0,0-2 15,1-3-11,-2-5-3,-1-1 1,-8 0 7,-5 0-12,-2 5 3,-6 2-4,0 5-8,0 6 8,-4 1 4,-4 4-3,-3 2 3,1 2-2,0 0-1,1 0 3,2 0-4,3 0 4,1 0 0,3 0-2,0 0-21,0 0-5,0 3 2,10 6 26,3 0 0,4-2 7,3 2-5,5-4-2,8 1 8,2-3-13,1 1 5,-3-1 0,-4-1 12,-8 3-9,-3 4-3,-8 0 0,-1 3-15,0 3 11,-3-2-4,-3 3 8,0-3 8,-2 1-1,1 2-7,1-1 17,0 2-2,3-2 1,1-2-14,1-2-2,1-2 19,6-3-5,1-3-4,10-1 17,5-2-26,6 0 29,6-16-23,2-6-4,0-3-3,-6-4-8,-8 2-8,-10-1 4,-11 4 3,-8 2-3,-2 4 12,0 4-4,-12 5-4,-1 8 16,-1 1 3,-4 1-11,1 18 4,1 3-1,6 3 1,7-2-2,3 0-2,0-4 0,12-1 0,9-3 0,4-3 8,6-1-19,10-5 7,-1 0-61,3-5-73,-7-1-134</inkml:trace>
  <inkml:trace contextRef="#ctx0" brushRef="#br0" timeOffset="50255.4152">21315 2548 81,'0'0'156,"0"0"-69,0 0-39,0 0-12,0 0 39,0 0-30,-25-64-39,13 59 21,-8 5-27,-1 0 0,-7 0 1,0 16 13,-1 6-14,2 5 1,5 0 3,7 0 1,6-4-5,6-3 0,3-2-5,0-4-1,11 0 5,7 0-10,7-4 11,6 0 16,8-5-16,7 0-3,1-5-13,0 0-89,-3 0 5,-4 0-60,-9 0-26</inkml:trace>
  <inkml:trace contextRef="#ctx0" brushRef="#br0" timeOffset="51647.7005">21773 2585 64,'0'0'83,"0"0"-6,0 0-26,0 0-13,0 0 12,0 0-47,-93-36 16,68 36-19,1 10 3,2 10 6,-1 4-8,6 2 10,3-3 10,7 0-19,5-5-4,2-1-4,0-3 6,0-4 6,3-2-6,3-3 0,0-2 2,3-3 7,3 0-5,-2 0 10,5 0-4,-1-8 8,-1-8-16,4-2 3,-5 3-5,-1 2 9,-5 4-9,-4 4 0,-1 4 21,-1 1 9,0 0-30,5 0-51,-2 0 21,2 7 23,3 2 1,1 2 6,6-5 0,0 1 6,4-2-2,7-5-4,1 0 4,3 0 10,-2 0-14,-4-2 0,-3-7 0,-6-1 23,-2-4 13,-3-2-8,0-6 29,-3-4-50,0-5 19,2-5-26,-1-6 9,2-6-10,-1-5 1,-4-1 0,-1 8-6,-4 5 5,0 5-5,0 9 1,-9 2 5,0 9 0,0 7 0,3 6 0,3 3-13,0 0 12,-3 9-1,-5 18-21,-2 15 18,1 9-5,1 5 10,0-1 0,7-3 3,2-6 4,2-7-14,0-5 4,14-6 3,3-3-6,-1-7 6,3-3 0,-1-4 0,4-3 8,2-3-9,3-5 1,-1 0 0,0 0 11,1-8-7,-3-7-1,0-4 2,1-6 8,2-3-15,0-7 5,0-4-3,-2-4 2,-3-6-2,-5 1 0,-7-2-2,-5 4 4,-5 5-2,0 5 0,0 10 0,0 10-10,0 4 20,-2 6-12,-1 6 2,-2 0-23,-3 9 17,-1 21 5,-3 14 1,0 7 1,4 3-1,5-2 14,3-3-14,0-8 12,0-7-17,8-7 5,5-4 0,1-5 0,3-4 0,-3-4 0,4-4 11,0-1 4,0-5-16,1 0 1,2 0 0,0-5 23,-1-11-17,0-4-3,-6-3 15,-2-1-12,-6 1-3,-6 5-3,0 5 0,0 4-11,0 6 15,-2 3-4,-7 0 0,-3 12-9,2 9 2,2 3 1,5 1 6,3 1-7,0-1 0,17-4 7,5-5 0,5-3-12,6-5-3,1-4-30,2-4-68,0 0-86</inkml:trace>
  <inkml:trace contextRef="#ctx0" brushRef="#br0" timeOffset="52650.3411">22881 2510 81,'0'0'230,"0"0"-230,0 0 14,0 0-11,0 0 43,0 0-5,18 3 20,-4-3 33,2 0-72,1 0 3,-1 0-19,-1 0 5,1 0 3,1 0-12,-1 0-2,1 0 30,0 0-24,-3 0-2,2-5-4,-4-3 13,-4 5-8,-4-1-2,-4 1 9,0 0 25,0 2-37,-3-3 0,-6 4-6,-4 0-30,-6 0 34,-5 0-13,-2 7 15,4 6-5,-4 3 8,6 1-3,-2 0 0,6 0-2,3-1-7,4-1 9,3 0 0,1 0-9,4-4 1,1 0 8,0 0 0,0-3 2,0-2-10,0 0 8,1-2 0,1 1 0,-1-1 6,1-1-6,0 2 0,1-4-2,1 1-12,2 1 5,-3-2 9,1 2-9,1-1 3,1-1 6,1-1 0,5 2 10,0-2-20,0 0 16,-2 0-6,-2 0 22,0 0-19,0 0 29,1 0-26,0-5 15,3-1-18,-1-1-2,-1-2 4,0-2 34,-1-4-39,-1-3 20,1-3-20,-5-3 9,-1-5 5,0 1-12,-1-5 4,-1-2-6,2 0 9,-3-2-10,2 1 1,-2 0 0,0 1-6,0 3 8,0 7-2,0 7 0,0 7 9,0 6-9,0 4 0,0 1-25,0 11 23,0 26-48,-2 17 50,-4 8 6,3 0 10,3-6-16,0-10 0,5-4 2,11-8-9,4-6 7,5-5 0,0-7 0,5-5-1,0-6 0,3-3-45,1-2-40,0-4-106</inkml:trace>
  <inkml:trace contextRef="#ctx0" brushRef="#br0" timeOffset="55974.9524">25387 2301 199,'0'0'100,"0"0"-33,0 0-19,-13-80 31,-1 66-5,0 5-34,2 4-4,-4-1-10,-1 6-24,-7 0 17,-2 0-19,-4 5 0,-3 7 3,3 5 4,2 4-7,4 4 0,3 6 0,3 1-10,11 1 10,5 1-1,2-4-6,17-1-12,16-3 19,8 2 0,7-1 3,4-2 8,-2 1-10,-4-2 6,-9-3-7,-9-2 1,-8-5-3,-10-3 2,-7-5-7,-3 0 1,0-1-2,0 5 8,-4-4 6,-19-2-2,-11-1 11,-8-3-4,-8 0-7,0 0 7,4 0-7,6-7 0,7-4-4,4 4-41,9-1 23,5 4-44,4-3-112,11 0-43</inkml:trace>
  <inkml:trace contextRef="#ctx0" brushRef="#br0" timeOffset="56460.714">25728 2242 317,'0'0'113,"0"0"-41,0 0-8,0 0-48,0 0-16,0 0 0,-3 69-1,0-28 8,0-2 7,-3-3-5,5-2-9,-4 0 13,2-3-1,-6-2-12,5-2 0,1-1-5,0-4-1,1-2-32,-1-2-55,3-5-27,-1-5-62</inkml:trace>
  <inkml:trace contextRef="#ctx0" brushRef="#br0" timeOffset="56745.9331">25652 2261 326,'0'0'46,"0"0"44,0 0-67,0 0-9,0 0 43,106-63-47,-73 57 21,5 1-25,0 3 7,-4 0-8,-4 2-5,-6 0 0,-5 0-5,-2 0-37,-7 4-16,-1 4-29,-6 1-15,-3-2-40,0 4-4</inkml:trace>
  <inkml:trace contextRef="#ctx0" brushRef="#br0" timeOffset="56962.09">25800 2356 68,'0'0'69,"0"0"-39,0 0-19,0 0 91,0 0 6,0 0-57,100 12-20,-72-6-31,-3-1 12,-4 0-25,-3 5 13,-4-3-59,-4 6-7,-6-2-34,-4 4-46</inkml:trace>
  <inkml:trace contextRef="#ctx0" brushRef="#br0" timeOffset="57178.2611">25777 2639 12,'0'0'51,"0"0"59,0 0 10,0 0 7,0 0-44,0 0-9,97 8-24,-64-8-47,2-3 4,-1-4-7,3 1-24,-6 2 1,1 0-98,-6-1-43,-3-4-141</inkml:trace>
  <inkml:trace contextRef="#ctx0" brushRef="#br0" timeOffset="57516.8304">26353 2257 342,'0'0'128,"0"0"-103,0 0-25,0 0-52,0 0 52,-7 120 40,4-75-15,1 1 22,-1-7-37,0-2-2,0-5 7,3-3-14,0-3 2,0-5-3,0-2 0,0-4-18,5-5-58,2-3-57,2-7-48</inkml:trace>
  <inkml:trace contextRef="#ctx0" brushRef="#br0" timeOffset="57833.2871">26381 2257 289,'0'0'125,"0"0"8,0 0-50,0-82-55,6 72 13,7-1-41,4 8 11,9 3-20,2 0 10,1 14-1,1 10 0,-5 8-7,-8 2 7,-6 4-7,-8-2-4,-3-4 6,0-4-10,-7-2-18,-11-5 26,-2-3-8,-5-4 10,-3-4-29,-2-2-42,1-2-41,4-3-100</inkml:trace>
  <inkml:trace contextRef="#ctx0" brushRef="#br0" timeOffset="58296.78">26832 2281 307,'0'0'147,"0"0"-43,0 0-83,0 0-21,0 0-23,-22 82 23,11-35 6,1 1-3,-3-3 1,1-2 24,-1-6-18,0-1-8,6-5-2,-4-6 1,2-2 9,3-5-3,0-3-7,5-6 0,1-4-35,0-4-71,7-1-67,13-1 51</inkml:trace>
  <inkml:trace contextRef="#ctx0" brushRef="#br0" timeOffset="58597.1823">26893 2319 24,'0'0'326,"0"0"-237,15-92-56,-1 73 13,0 9-15,-1 5 5,3 5-8,0 0-21,4 11-9,-2 17 2,1 10 0,-1 9 6,-6 2-3,-3 0 18,-3-7 18,-4-4-36,0-4 14,-2-4-16,0-2 1,0-2 20,0-3-15,0-4-7,0-1 0,0-4-10,3-5-31,3-4-44,2-5-72,1-5-96</inkml:trace>
  <inkml:trace contextRef="#ctx0" brushRef="#br0" timeOffset="58797.7298">26798 2486 336,'0'0'91,"0"0"-45,0 0-38,0 0 47,0 0-4,0 0-51,76-26 21,-40 26-16,0 0-5,1 0 0,0 0-61,-1 3-119,-7 0-73</inkml:trace>
  <inkml:trace contextRef="#ctx0" brushRef="#br0" timeOffset="59128.9043">27325 2290 238,'0'0'166,"0"0"-46,0 0-84,0 0-28,0 0-16,0 0-12,0 87 20,0-48 2,-3 1 10,1-4 0,-1-5-12,2-1 0,-1-6 8,0-6-7,1-2-2,-1-6 0,2-4-45,0-2-28,0-4-71,0 0-52</inkml:trace>
  <inkml:trace contextRef="#ctx0" brushRef="#br0" timeOffset="59599.05">27296 2388 204,'0'0'27,"0"0"43,0-110-6,7 72-5,6 5-20,-1 6 30,4 4-18,-1 7 0,4 5-44,3 6 8,4 5-18,3 0 3,0 0 0,-2 11 3,-5 7-1,-4 3-4,-10 7-1,-8 0-20,0 4 18,-18 1 10,-10-3-5,-4-4 15,2-7-12,8-6-3,6-5 0,8-5 9,5-1-11,3-2 6,0 0-1,0 0-3,0 1-2,0 5-1,11 5-13,6 2 16,4 4 18,5 1-11,-2 0 5,-1-2 7,-1 3-10,-3-3-9,0 0 0,-5-3 0,-4 0-2,0 1 2,-2-2-3,-2 1-1,0 1-30,0-2 10,-3 0-9,3-3-72,-2-4-18,1-5-88</inkml:trace>
  <inkml:trace contextRef="#ctx0" brushRef="#br0" timeOffset="60332.1046">27966 2308 542,'0'0'31,"0"0"-31,0 0 0,0 0 37,0 0 3,0 0-11,-12-38-29,7 50-24,-5 20 7,-5 9 15,-3 5 2,0-2 14,2-3-9,4-4-3,-3-1 7,2-3-4,1-2-5,1-6 0,2-5 2,5-5-5,-2-5 3,6-5-10,-1-5 9,1 0-22,0 0 19,0-14 4,7-7-5,5-6 1,6-4 4,1-7 0,5-4-7,3-5 0,1-1 7,-1-6 0,0 2 1,-2 6 3,-2 7 0,-4 8 34,-7 12-6,-3 7-19,-2 6 20,-4 4-33,3 2 0,3 8-2,6 19-13,2 11 15,-3 4-3,0 0 10,-5-3-7,-2-1 2,1-5 1,-2-1 23,1-3-24,4 0 0,-5-2-2,-2-3 8,-1-3-17,-1-4 3,-1-2-19,-1-4-3,0-1-79,0-7-33,-3-3-66</inkml:trace>
  <inkml:trace contextRef="#ctx0" brushRef="#br0" timeOffset="60554.7826">27905 2521 163,'0'0'188,"0"0"-151,0 0-2,0 0 28,0 0-9,0 0-25,77-8 24,-44 8-47,-2 0-2,-1 0-2,-1 0-2,-8 0-32,0 0-97,-9 0-150</inkml:trace>
  <inkml:trace contextRef="#ctx0" brushRef="#br0" timeOffset="61751.6074">28543 2203 154,'0'0'128,"0"0"-53,0 0-75,0 0-40,0 0 40,0 78 14,0-38 24,0-2 9,0 0-41,0-5 14,0 0-20,0-1 6,0-2 8,0-2-14,0-1 0,0-2 11,0-6-8,0-2-6,0-6-16,0-3-47,0-5-4,3-3-111</inkml:trace>
  <inkml:trace contextRef="#ctx0" brushRef="#br0" timeOffset="62291.2244">28532 2254 206,'0'0'152,"0"0"-41,0 0-29,0 0-40,0 0-38,23-86 22,-3 77-21,-2 0-1,3 3 22,1 5-20,-2 1 1,3 0-7,0 7 1,-3 9-11,-5 8 10,-5 4 0,-6 0 0,-4 3-27,0-3 24,-18-1-7,-4-6-3,-7-4 12,0-4-12,0-4 13,8-3-8,6-1 3,9-4 5,6 1 0,0-2-13,0 0 12,9 0-25,9 1 26,3 6-8,3 1 16,0 6-9,0 4 1,-1 3 0,-3 4-5,1 0 10,-2 0-5,-4-4 15,-3-2-11,-6-3-1,-3-4-3,-3-1-5,0-3 5,-9-1 1,-14-3 5,-3 0-2,-3-2 9,3-2-25,0 0 12,4 0-31,-1-2-16,3-9-124,6-3-84</inkml:trace>
  <inkml:trace contextRef="#ctx0" brushRef="#br0" timeOffset="62723.5939">29082 2263 356,'0'0'67,"0"0"19,0 0-46,0 0 8,0 0-43,0 0 1,7-13-6,-4 32-22,0 13 19,2 7-8,-5 5 11,0 2 25,0-4-8,0-3-3,-3-2-7,-2-8 0,2 0 16,3-5-17,0-6 1,0-4-6,2-4 5,8-2-6,7-4 2,8-1 0,8-3 45,7 0-47,-1 0 0,0-3-48,-6-4-44,-8-2-134</inkml:trace>
  <inkml:trace contextRef="#ctx0" brushRef="#br0" timeOffset="63108.9596">29530 2246 182,'0'0'78,"0"0"-14,0 0-11,0 0 13,0 0-66,0 0-15,-4 44 15,3 0 8,1 2 32,-3 1-13,-3-3-17,2-5-7,-5-3-1,7-5-2,-1-3 23,3-4-12,0-3-10,0-6-1,0-2 0,0-5-21,0-4-58,0-4-86,0 0-39</inkml:trace>
  <inkml:trace contextRef="#ctx0" brushRef="#br0" timeOffset="63378.5396">29561 2197 413,'0'0'20,"0"0"93,0 0-84,0 0-18,0 0 23,88-76-22,-61 75 2,2 1-1,0 0-3,-2 0-10,-3 5 0,0 3 5,-4 0-15,-3 4 10,-4 0-28,-4 5 17,-7 1-93,-2 3-43,-9-2-72</inkml:trace>
  <inkml:trace contextRef="#ctx0" brushRef="#br0" timeOffset="63594.6958">29562 2406 191,'0'0'13,"0"0"19,0 0-27,0 0 97,0 0 16,0 0-57,82 3-17,-52-3-7,-4 3-29,-5 1-8,-2 5 0,-7 2-64,-6 4-36,-4 0-47,-2 1-99</inkml:trace>
  <inkml:trace contextRef="#ctx0" brushRef="#br0" timeOffset="63779.623">29421 2692 126,'0'0'47,"0"0"-8,0 0 18,0 0 52,0 0 0,115 22-28,-69-22-56,-6-3-2,3-3-23,-3 2 6,-4-1-24,-4 2 14,-6 3-71,-6-1-65,-7-1-131</inkml:trace>
  <inkml:trace contextRef="#ctx0" brushRef="#br0" timeOffset="64766.7061">30922 2185 161,'0'0'109,"0"0"-43,0 0 14,0 0-40,0 0 16,0 0-27,0-32-16,-2 29 9,-4 0-16,-7 0-5,-5 3-1,-5 0-1,-3 0-2,2 9 3,1 7 0,1 5-7,3 5 7,0 4 0,9 4-4,9 0-10,1 0 8,8 0-1,12-1 7,4-2-12,1 2 22,0-1-10,-2-4 0,-1-1 1,-2-5-1,-4-2 0,-3-4 4,-3-3 10,-6-2-11,1-2-1,-5-1 0,0-4 0,-8 4-2,-16-4 0,-7 1 3,-8-1 13,-6-2-15,-2-2 2,2 0-3,2 0-49,7 0-56,9 0-22,9 0-4,11-2 25</inkml:trace>
  <inkml:trace contextRef="#ctx0" brushRef="#br0" timeOffset="65346.2116">31065 2175 229,'0'0'75,"0"0"-49,0 0 16,0 0-38,0 0 5,0 0 1,92-1 1,-53 1 12,2 0-10,0 0-10,-1 0 18,-4 0-21,-1 0 0,-4 0-6,-6 0-89,-4-2-104</inkml:trace>
  <inkml:trace contextRef="#ctx0" brushRef="#br0" timeOffset="65631.4258">31321 2179 10,'0'0'47,"0"0"-16,0 0 35,0 0 49,-35 96-28,23-60-48,4 0 1,2-1-25,2-3-4,2-4 17,1-1-21,-1-3 3,1-1-10,1-1 5,0-1-4,0-1-1,0-2-9,0-2-15,0-5-110,0-4-83</inkml:trace>
  <inkml:trace contextRef="#ctx0" brushRef="#br0" timeOffset="65985.5528">31696 2211 333,'0'0'16,"0"0"23,0 0 14,0 0 30,0 0-56,0 0-27,-6 37 0,-10 5 15,-2 5 7,-2-2 12,4-3-27,1-2-6,4-4 6,1-4 0,0-5-7,-1-3 0,2-1 11,-3-3-32,3-4 4,2-4-86,1-6-39,6-6-55</inkml:trace>
  <inkml:trace contextRef="#ctx0" brushRef="#br0" timeOffset="66317.619">31759 2125 270,'0'0'37,"0"0"16,0 0-42,0 0 19,0 0 15,0 0-44,67-21-1,-59 58 16,0 8 6,-3 3 27,-4-1-49,-1-1 22,0-2 10,0-3-30,0-5 29,0-8-24,0-1-3,-1-2 17,-1-4-21,1-1 0,-1-2 3,1-2-3,-2-3 0,-1 0-41,1-5-85,-1-1-5,-5-6-51</inkml:trace>
  <inkml:trace contextRef="#ctx0" brushRef="#br0" timeOffset="66518.6563">31653 2466 442,'0'0'57,"0"0"-57,0 0-18,0 0 18,0 0 58,0 0-48,82 0 0,-52 0-1,-2 0-9,0 0-66,-5 0-91,-8 0-137</inkml:trace>
  <inkml:trace contextRef="#ctx0" brushRef="#br0" timeOffset="66872.8581">32035 2243 197,'0'0'216,"0"0"-124,0 0-39,0 0-41,0 0-5,0 0 13,86-18-18,-58 18-1,2 0 8,-3 0 2,-2 0-14,1 0 3,-4 0-50,-4 0 5,-3 0-12,-6 0-81,-2 0-108</inkml:trace>
  <inkml:trace contextRef="#ctx0" brushRef="#br0" timeOffset="67120.3031">32196 2215 276,'0'0'41,"0"0"-41,0 0 0,0 0 0,-6 80 45,1-49 0,-1 2-17,0-1 0,3-4-3,2 1-22,1-2 8,-3 0-11,3-1 3,0-1-1,0 1-2,4-2-38,1-3-31,-1-6-111</inkml:trace>
  <inkml:trace contextRef="#ctx0" brushRef="#br0" timeOffset="67674.9663">32710 2219 143,'0'0'10,"0"0"-8,0 0 46,0 0 25,0 0-29,0 0-12,-1-3-26,1 3 26,-2 0 4,2 0-35,0 0 0,0 0-1,0 0-27,0 0 9,0 0-18,0 0 17,0 0 14,0 0 5,0 0 14,0-1 5,0-1 32,0 0 14,0 2-31,0 0 16,-1 0-9,1 0-18,0 0 20,0 0-29,-2 0-6,2 0-8,0 5-7,-1 18-7,1 8 5,-6 10 9,-1 3 8,2-4-7,-1 1-1,3-2 5,-1-6 5,-1 0-19,-1-4 9,0-7 0,3-1 4,-1-3-1,2-1-6,-4-3-5,0-4-84,-1-2-43,1-8-103</inkml:trace>
  <inkml:trace contextRef="#ctx0" brushRef="#br0" timeOffset="67996.0973">32673 2228 128,'0'0'120,"0"0"-25,0 0-14,0 0-4,0 0-22,0 0-22,91-49-27,-67 47 0,-1 2-6,-3 0 5,1 0-11,2 0 6,-3 0 0,0 0 3,-2 8-3,-2-4-8,-2 2-15,-3 0-40,-3 1-1,-2 4-53,-6 1-56,0 2 18</inkml:trace>
  <inkml:trace contextRef="#ctx0" brushRef="#br0" timeOffset="68200.3844">32707 2400 4,'0'0'26,"0"0"26,0 0-21,0 0 69,0 0 17,0 0-38,62 36-16,-42-32-41,0 1-20,2-2-2,1 3-2,-2 0-64,-5 0-56,-5-1-89</inkml:trace>
  <inkml:trace contextRef="#ctx0" brushRef="#br0" timeOffset="68435.951">32633 2659 11,'0'0'126,"0"0"49,0 0-73,0 0-9,92 10-21,-66-10-66,1 0 20,-2 0-26,3 0 2,1 2-6,-1-2-56,-1 0-54,-8 0-159</inkml:trace>
  <inkml:trace contextRef="#ctx0" brushRef="#br0" timeOffset="68981.0117">33230 2263 273,'0'0'104,"0"0"-16,0 0-47,0 0-2,0 0-26,0 0-13,-26-65 8,14 65-8,-4 0-1,-2 0-9,-6 9 10,-3 11-9,2 2 9,3 4 0,5 2 0,6 3 1,4-4-2,6 0-4,1-1 2,0-3-8,19 1 11,5 1 0,4-4 5,2 1 4,-3-1-14,2 0 5,-4 0 0,0-1-10,-1 1 10,-6 0 0,-2-4 0,-8-1 5,-5-5-5,-3-4 0,0 1 3,-11-2 31,-13-1-15,1-3 7,-7 0-2,0-1-18,-1 1-12,5-2-15,-5 1-82,2-1-67</inkml:trace>
  <inkml:trace contextRef="#ctx0" brushRef="#br0" timeOffset="69224.9716">33504 2841 223,'0'0'29,"0"0"-10,0 0 4,0 0 19,0 0-40,0 0 0,-16 17-4,5-13-36,-1-1-121</inkml:trace>
  <inkml:trace contextRef="#ctx0" brushRef="#br0" timeOffset="77411.5405">6458 4880 25,'0'0'93,"0"0"-26,0 0 42,0 0-25,0 0-2,0 0 6,0 0-54,3-15 4,-3 15-38,0 0-9,0 8 8,0 13-40,0 6 41,2 4 18,1 1-6,1-3-9,1-3-3,1-4 8,1-1-2,-1-4-6,0-2 0,5-4 0,-3 0 4,3-4-4,-2-2 0,9-5 3,1 0 1,2-3-2,6-12-1,1-6 1,-1 0 3,-5 1-5,-5 1 0,-8-1 2,1 0-6,-2 4 4,-4 3 0,-2 3 0,-2 6 8,0 3-8,0 1 0,0 0-6,0 0-4,0 1-1,-3 14 11,0 3-3,3 1 10,0-1-7,0-4 0,6 0-9,4-2 6,2-2 3,2 0 0,5-4-5,0-1 16,4-1-11,-1-4 0,2 0 7,-6 0-11,3 0 4,-7-4 0,0-6 7,-2-2 1,-3-3-8,-3-6 0,-2 0 6,-1-2-7,0-2 1,-1 4 0,-2 0-1,0 1 6,0 5-5,0 1 0,0 2-3,0 2 1,0-1 2,3 4 0,1 1 0,-1 1-4,2 3 1,1-1-1,0 1-27,0 0 25,2-1-12,0 2 18,4-1-14,3-3 20,1-1-12,5 1 6,1-5 0,-5 2-5,-1-3 5,-2-2 0,-4-4 3,-1-2 11,-4-3-14,-1-2 0,-2-2 2,-1-2 14,2-2-14,0-5-2,4-4 5,1-4-2,3-3-3,-1 4 0,-3 6 4,1 12-8,-5 9 8,-2 10 3,-1 5 16,0 0-23,0 5-16,0 19-9,0 12 25,2 11 4,4 7 2,4 3 2,-2 3 33,-1-1-32,-1 0 11,0-2-7,0-3-11,-3-3 22,0-5-21,0-6 14,-3-7-3,0-4-12,0-5 1,0-5-3,0-4 5,0-2-7,0-6 2,0-3 0,0-2 3,0-2 11,0 0-16,0 0 4,0 0 4,0-6 14,0-6-15,0-3-5,5-1 0,3-3-6,3-2-3,1 0-9,7 0-7,2 2 18,0 1-13,1 4-2,-1 5 17,-4 6-2,0 3 2,0 0 0,2 3-5,-1 13 6,-1 4 4,-1 1 0,-4-3-4,4 0 10,-5-1-7,1-4 1,-2-2 0,2-3 3,-3-3-1,1-2-2,1-3 4,3 0 4,3 0-8,4-7 0,-6-7 8,0-2-8,-6-6 0,-3-1 0,0-3-2,-4 2-18,-2 3 17,0 6-1,0 7 4,0 4 3,-2 2-2,-4 2-1,3 0 0,-3 16-19,4 6 15,1 3 2,1 1 2,0-2-3,3-3 3,11-2 0,-4-5 1,3-3 5,1-2-6,8-4 1,2-4 14,3-1 16,-2 0-25,2 0 0,-3-11 3,1-2-1,-2-5-4,-5-1-4,-8-4 3,-4 0-4,-6-1 3,0 0-4,-6 3 2,-12-2-25,3 7 25,-1 2-7,4 4 7,4 3 1,4 3-1,1 3 0,3-1-5,0 2 5,0 0-1,0 0-14,0 0 7,9 0 3,10 0 5,7 0 0,5 0 0,3 0 5,-5 0-11,-1 7 6,-4 4 0,-2 3-1,-1-1 2,0 2-1,-7 2 0,-1-2-6,-4-2 6,-5 1 0,1-2 3,2 1-8,-2-2 12,-4-1-7,4 1 0,2-2 4,2 2-4,6-4 0,3-2 2,1-3 14,10-2-12,2 0 6,2-13-5,1-8-5,-4-6-2,-5-3-24,-10-2-30,-4 1 11,-10 1-3,-1 6 48,0 8 4,-3 9 8,-3 4 89,-1 3-48,2 6-39,-2 17-24,1 5 20,3 2-10,3-3 0,0-1-2,10-3 0,10-5 2,-1-5 0,5-1-5,0-4 5,-2-1-38,-4-4-86,-5 0-147</inkml:trace>
  <inkml:trace contextRef="#ctx0" brushRef="#br0" timeOffset="78514.5841">9072 4868 160,'0'0'69,"0"0"-22,0 0 16,0 0-62,0 0 10,0 0 4,-54-43-13,37 43 21,-3 0-12,-2 0 1,-4 8 9,3 13-14,0 4-7,4 2 0,4 3 10,7-4-10,5-2 0,3-3 0,0-3-4,3-4 5,9-4-1,0-2 0,0-4 3,6-3 3,1-1-2,4 0 4,4-13-8,-2-7-23,-3 0 18,-7 1 2,-3 1 3,-9 3 8,-1 5 4,-2 1 18,0 4 43,0 2-67,0 3 0,0 0-6,0 0-43,0 14 20,0 1 23,4 3 6,4-4-6,-2 0 7,4-1-13,-1-5 6,5-2 0,3-2 3,1-4 0,6 0 3,5-5-6,0-13-7,-2-4-1,-6-2-3,-6 1 8,-9-3 3,-2 2 14,-2 3 20,-2 2 16,0 6-25,0 5 9,0 4-8,0 4-21,7 0-5,7 0-2,11 3 2,2 9-9,3 3 13,-3 0-8,-5 3 0,-2-3 4,-3 1-7,-3 0 7,-4-1 0,-10 3-7,0 0-15,-4 0 22,-14 0 0,-6-1 2,-4 0-15,-2-2-14,-1-4-100,2-4-111</inkml:trace>
  <inkml:trace contextRef="#ctx0" brushRef="#br0" timeOffset="80121.8349">11156 4782 30,'0'0'124,"0"0"-9,0 0-56,0 0 19,0 0-2,0 0-22,-7-42 2,4 42-56,-2 0 2,1 17-11,-3 7 18,2 3-10,2 3 1,3-3 0,0-3 0,0 0 0,2-4 0,5-4-4,3-2 2,1-4 0,-2-3-4,6-3 6,1-4 10,7 0-6,2 0 7,2-11-9,-1-5 6,-6-2-16,-2-5 5,-6 1 3,-2-4 3,-4-1 2,-3 3-5,0 1 0,-3 8 7,0 7-7,0 3 9,0 5-6,0 0 5,0 3-8,0 15-25,0 7 12,2 1 21,1 0-12,3-4 4,2-1 0,0-2-1,4-6 1,3-3 0,0-2 0,3-5 5,4-3-12,2 0 7,3-8 0,-2-10-1,-3-3-14,-5-1 3,-2-4 6,-5 4 4,1 1 2,1 3 14,-5 4 3,1 3-4,-1 5-13,0 6 0,4 0-2,5 8-11,-1 10 11,3 5-5,-7-1 7,-7 2-13,-1-3 17,-3-1-4,0-1 10,-4-3 0,-5-3 8,1-4-18,1-3 0,2-1 10,5-5 1,-1 0-7,1 0 6,0-15-10,0-6-8,0-4 4,0 0 4,6 1 4,7 3 1,5 3-5,8 1 0,5 2-7,5 5-1,1 3 6,0 4 2,-4 3-2,-2 0 7,-4 10-5,-5 3 0,-3 3-9,-5 1 1,-3 0 8,-1-4 0,-1 2 9,0-3 1,-3-1-10,0-4 0,0-2 4,3-2-19,3-3-4,3 0-83,1 0-54</inkml:trace>
  <inkml:trace contextRef="#ctx0" brushRef="#br0" timeOffset="81821.4953">12309 4450 106,'0'0'114,"0"0"6,0 0-58,0 0 22,0 0-83,0 0 1,5 24-4,1 13 4,0 10 43,0 3 13,-2-2-51,-2-2 31,-2-1-34,0-5 12,0-4-4,0-6 0,0-3-11,0-5 4,1-8 8,-1 0-19,0-8 6,2-1-20,-2-4 19,1-1-17,-1 0 18,2 0 5,-2 0 12,0 0-17,0 0 16,0 0-1,0 0 27,0-1-20,0-10-15,0 1-7,6-7 2,1-4-6,8 0 4,2-4-1,5 4-2,-1 3 3,-2 5 0,-2 4-5,-5 3 2,-1 6 1,-3 0-7,6 12-15,-3 7 23,0 6-9,-5 0 10,-3-2 0,-3-1-15,0-2 6,0-5-8,-8 0-8,-5-3 20,-3-4 5,-1-3-11,2-3 6,3-2-26,2 0 29,2 0-12,5 0 14,2 0-12,1-2 11,0-1-11,0 1 7,0-1-4,9 0 9,9-2 0,4 0 0,2 3 1,1-1-1,4 0 0,1 0 1,1-1 7,2 1-9,-3 0 2,-4 1 1,-5-3 2,-4 0-4,-3-1 0,-3-4 6,-2-2 5,1-5-8,-5-4-3,-2-3 5,-3-3-4,0 0-1,0-2 0,-9 5-6,-1 6 6,-1 5 0,5 5-2,1 2 9,0 5-15,5-1 4,-2 2 4,2-1 5,0 1-5,0 0-13,0 0-6,12 0 15,3 0 1,6 0 3,4 0 0,-1 1 8,2 4-4,-3-1-4,0 5 0,-1 0 2,-5 2-1,-3 0-1,0 5 0,-5-1-8,0 2 15,-2 1-7,-2-4 0,-2 3 4,1-3 14,1-2-16,-1-3 0,5 0 10,0-3-8,2-2-4,3-1 0,0-1 5,8-2 10,-1 0-15,4 0 1,-2-11 8,2-5-2,-1-7-14,0-3 5,-6-2-33,-5 1 7,-10 1-5,-3 5 31,0 6-6,-10 6-5,-2 3 13,-2 6 55,3 0-29,0 0-17,3 3-9,0 15 0,3 5 6,5 4 2,0-1-9,2 1 2,12-5 2,3-1 9,2-4-7,4-5-4,1-5-1,6-1-7,-2-4-56,0-2-113,-7 0-154</inkml:trace>
  <inkml:trace contextRef="#ctx0" brushRef="#br0" timeOffset="83780.4973">13846 4677 62,'0'0'111,"0"0"-29,0 0-25,0 0 2,0 0-22,0 0-9,-43-48 8,31 46-25,-3 2-8,0 0-3,-4 7-1,-1 11-2,1 3 6,-2 4 5,6 1 2,5-3-6,4-1-6,4-4 2,2-1-7,0-3-2,0-1 6,2-3 3,10-1 0,1-3-1,2-3 1,3-3 0,0 0-3,0 0 1,3-6 2,-4-7 0,-3-2 11,-5 1-2,0 2-9,-5 2 7,-1 2 2,-3 3 13,0 2-19,0 3 4,0 0-7,0 0-2,2 3-15,2 10 14,2 2-1,6-2-3,-1 1 12,1-2-5,2-3 5,0 0 4,2-3-9,1-3 0,2-3 7,3 0-3,1-2-1,2-13 2,1-3 1,-6-3 3,-4-3-9,-3-3 19,-6-3-18,-2-4 41,1-3-35,-3-2-5,0-6 4,1-5 0,-4-2-6,2-3 0,-2 7 4,0 9-10,0 9 8,0 12-2,0 7 11,0 7 1,0 4-15,0 0 3,0 9-37,0 28 31,0 20 1,-2 10 5,2-1 35,0-6-35,0-7 14,0-6-14,0-2 16,0-5 2,0-2-18,0-3 19,0-7-2,0-4-7,0-6-10,0-4 0,0-5 4,0-6-6,0-1 5,2-2-3,-1 0 5,2 0 13,2-13-17,2-11-1,2-8-40,1-2 39,1-2-25,-3 3 23,2 4-12,-3 6 19,-1 7-4,0 4 0,2 4 2,1 5-7,3 3 5,2 0 0,2 0-1,0 5-10,-3 6 7,-2-2-35,-7 3-13,-4 0 11,0-2-73,-1 1 88,-10-4 9,4-2 12,-2-5 5,3 0 0,0 0 3,3 0 7,3-2-9,0 1 18,0-1 14,0 2-17,0 0 8,0 0-24,0 0 0,3 5 0,9 8 0,0 1 19,4 3 17,4-1-24,5-1 5,3 0-17,7-3 12,4-2-4,1-3-8,0-4 0,-1-3 10,-1 0 0,-3-6-10,1-12 0,-5-4 1,-4-2-11,-9-1 10,-9-1 0,-9-1-7,0 3 5,-4 3 2,-7 6 4,0 3 3,0 6 34,5 5-21,0 1-16,1 0-4,3 10-16,1 8 16,1 5 0,0 1 1,0 0-15,15-2 14,10-4 0,10-2-1,8-9 1,6-2-34,-1-5-122,-8 0-226</inkml:trace>
  <inkml:trace contextRef="#ctx0" brushRef="#br0" timeOffset="85663.4039">15359 4656 18,'0'0'167,"0"0"-82,0 0-38,0 0-11,0 0-30,0 0 10,-71 0 10,54 15-23,-1 5 17,2 4-5,1 1 12,1 1-5,5-3-12,1-5-10,6-3 0,1-5 1,1-2-4,0-2-4,0-2 5,0-1-2,7-2 4,9-1 0,5 0 0,3-4-1,2-11-6,-4-2 6,-1 1 1,-9 1 0,-3 3 7,-5 2 6,-1 2 18,-3 5-18,0 1 19,0 2-27,0 0-5,0 0-23,3 6-38,1 8 61,3-2 0,0 1 1,5-2-4,1-4 3,4 0 0,1-4-1,4-3 12,5 0-11,3 0 0,1-10 2,0-8 5,-5-1-1,-5-7-6,-4-1 15,-4-3-9,-3-5 13,-3-2-7,-4-5-5,-1-5 10,-2-3-10,0-4-7,0 2 0,0 5 6,0 12-6,0 11 0,0 10 6,-5 9-12,2 3-3,-1 2 1,-3 12-3,-2 26-44,-5 16 51,-1 11 8,5-1 16,4-4 9,6-7-26,0-6 2,0-3-2,15-7 12,2-4-14,3-7-1,-1-5 1,-2-6 18,-1-6-12,-2-3-6,2-6-1,3 0 8,4 0-11,-1-10 3,2-10-18,-6-7 13,0-1-50,-8-3 26,-2 0-13,-5 3 5,-3 6 30,0 4 5,0 7 2,0 5-14,0 5 24,-3 1-12,-1 0 2,-1 7-14,2 8 9,0 2 6,3-3-1,0-2 0,0-2-6,15-2 6,0-4 22,5-1-20,5-3 26,1 0-18,4 0-1,0-4 10,-3-8-10,0-2-1,-2 2 13,-3-3-18,-2 0 22,-2-2-4,-6 1-1,-1-2 29,-2-7-41,-1 0 4,0-7-12,-1-5 7,-3-3-11,2 0 5,-3-1-1,-1 4 1,-2 3 5,0 8-6,0 3 0,-3 6 0,-5 8-16,4 5 11,-2 4 5,-4 1-11,-6 28 4,-3 17 7,-5 19 0,8 4 6,6 3-8,7-8 2,3-8 0,0-6 19,13-11-15,3-5 5,5-7-9,-1-4-6,5-6 5,5-10 2,4-7 1,5 0 14,-2-10-16,-2-11-18,-4-6-9,-9 1-2,-8-5 23,-8 0 7,-6-1-1,0 1 5,0 8 3,-2 8-8,-2 10 0,-4 5 1,4 0-19,1 25 17,1 6 1,2 7 10,0-1 1,15 0-11,7-7 0,4 0 8,-2-6-7,4-6-1,2-4-33,0-7-30,-5-6-145</inkml:trace>
  <inkml:trace contextRef="#ctx0" brushRef="#br0" timeOffset="89258.2602">17882 4078 93,'0'0'127,"0"0"-48,0 0-13,0 0 8,0 0-18,0 0 23,0 0-42,-12-22-21,2 44-16,-10 16 1,-2 19-1,-4 18 0,6 6 13,4 0 4,6-4-12,7-13-1,3-7 13,0-5-17,0-3 0,13-4-2,4-5 4,2-3-21,4-7 13,4-7-45,4-7-54,1-10-62,-1-6-78</inkml:trace>
  <inkml:trace contextRef="#ctx0" brushRef="#br0" timeOffset="91000.5119">18453 4691 392,'0'0'23,"0"0"-23,0 0 0,0 0 15,0 0 3,0 0-5,18 61 20,-6-56-28,4-1 44,7-4-15,6 0-12,5 0 20,3-7-37,-3-10 9,1-4 7,-6-6-6,-5-3-15,-4-5 0,-6-5 5,-4-8 4,-3-11-8,2-4 0,-3-4-1,-2 5-7,-4 6 7,0 9 0,0 6-3,0 11-9,0 8 12,-4 7 0,-2 8 0,0 7 2,-1 0-9,-7 18 7,-7 18-18,-2 19 15,-3 8 4,10 8-1,2 3 12,10-4-5,4-6-7,1-12 0,19-5-2,5-8-3,0-6 5,1-3 0,-1-10-1,-1-7 8,-2-5-8,3-8 1,4 0 0,0-9 9,-1-8-8,-4-1 2,-7-1 1,-6 0 6,-3 0-8,-1 1-2,-6 6 3,-1 4 5,0 7 5,0 1 1,0 0-14,0 0-12,0 0-4,0 12-2,0 6 18,0 2 1,2-1-1,8 1 0,4-2-5,1-5 10,1-2-5,2-8 0,3-3 2,0 0-4,1 0 2,0-12 0,-3-5 2,-2-4 6,-3-6-8,-1-3 0,-1-11 2,-2-8 0,2-10-2,2-10 0,-2 1-8,-2 8 9,-4 9-5,-6 16 2,0 11 2,0 9 7,0 11-2,0 2 4,0 2-9,0 0-2,0 17-5,0 14-18,-3 19 25,0 11-2,-1 2 11,1 4-9,0-7 4,-2-9 11,2-5-11,2-9-1,-5-2-3,3-7 22,0-2-22,-3-3 0,6-7-4,0-4 14,0-5-11,-2-2 1,2-3 0,0-2 7,0 0-6,0 0 11,0 0 12,0-18-21,5-6-6,11-7-22,5-4-5,5 1 17,-3 4-26,0 8 29,-8 5-1,-6 5 16,-5 4-8,-4 2 3,3 5-16,-2 1 10,2 0-61,7 0-21,-4 3 70,0 6 1,1-3 10,-7-3-19,1-2-14,-1-1 6,0 0-8,0 0 42,0 0-7,0 0 9,0 0-4,0 0-10,0-3 12,0 2 33,0-1 4,0 2-5,0 0-32,0 0-8,0 6-12,0 9 11,8 3 9,3 0 17,2 0-9,-3 0 16,5 1-6,-3-3-9,3 0-9,3-5 0,6-1 4,7-6 23,8-4 17,7 0-15,-3-4-10,-4-13-15,-4-4 0,-10 0-4,-6-2 6,-7 0-10,-7 1 8,-4 1-4,-1 1 17,0 5-11,-9 3 20,0 6-16,2 4-3,-2 2 3,3 0-10,0 18 0,4 4-8,2 0-2,2 0 10,16-4-7,9-4 7,6 0 13,5-3-7,3-4-6,-4-5-9,-4-2-130,-12 0-109</inkml:trace>
  <inkml:trace contextRef="#ctx0" brushRef="#br0" timeOffset="91501.6174">19068 4307 518,'0'0'48,"0"0"-31,0 0-17,0 0-20,0 0 6,0 0-37,0-8-47,0 8-71</inkml:trace>
  <inkml:trace contextRef="#ctx0" brushRef="#br0" timeOffset="92469.0759">20743 4077 174,'0'0'103,"0"0"-52,0 0-3,0 0 29,0 0-77,0 0-18,0 21-3,-8 16 21,-1 11 80,3 5-43,4 3-15,2-3-3,0-6-12,14-6-14,9-6 7,10-6 0,5-7 34,6-7-8,3-7-1,5-8-5,3 0-12,-1-11 1,-2-10-9,-8-5 1,-11-2 19,-10-1-19,-7-7 25,-7 0-7,-1-5-12,-3-1-12,-1 4 5,-4 2-36,0 7 6,0 4-42,0 12-86,-9 5-43</inkml:trace>
  <inkml:trace contextRef="#ctx0" brushRef="#br0" timeOffset="92891.7885">20982 4230 0,'0'0'371,"0"0"-257,0 0-91,0 0 1,0 0-18,0 0-6,0 12-10,0 29 4,0 10 6,0 6 36,0-3-27,0-2 7,0-7-11,0-3 6,0-3-11,0-5 9,0-2-9,0-3 0,0-4 9,0-2-9,0-2 0,0-3-23,0-6-3,-1-3-72,-4-2-21,-1-5 32,3-2-104</inkml:trace>
  <inkml:trace contextRef="#ctx0" brushRef="#br0" timeOffset="93415.2961">20647 3986 286,'0'0'118,"0"0"-72,0 0-9,0 0-21,0 0-16,0 0-22,-3 60 21,-3-3 1,0 9 42,-2 1-33,-1 0 7,5-3-16,-5-4 0,1-8 2,0-10-2,-2-6 0,6-5-3,1-2-22,1-2 17,2-3-17,0-1-44,0-4-37,0-4-75</inkml:trace>
  <inkml:trace contextRef="#ctx0" brushRef="#br0" timeOffset="94101.5764">21509 4185 277,'0'0'79,"0"0"-50,0 0 16,0 0-8,0 0-17,0 0-20,24-8-19,-5 16 19,11 7 5,0 0-4,1 3 18,-1 0-7,-2 0-4,0 0 8,-2 1-6,1-3-10,-3 0 0,-2 1 0,-5-4-4,-6 0 9,0-2-5,-8-3 0,-1 0-20,-2 1 15,0 1-12,0 4 17,-8 4 24,-1 3-15,-7 1-8,-5 5 28,-2 1-28,-4-1 39,1-2-40,-1-2 5,2 0 10,3 0-9,3 1-12,1 1-6,5-2-63,2-2-33,0-5-83</inkml:trace>
  <inkml:trace contextRef="#ctx0" brushRef="#br0" timeOffset="96354.5702">22440 3927 194,'0'0'145,"0"0"-45,0 0-12,0 0 12,0 0-67,0 0 3,0-11-36,0 11 3,0 0-6,0 19-23,15 12 26,9 15-1,4 5 14,3 2-22,1 0 13,-6-1-4,-3-2 8,-5 1-8,-5-3 0,-5-1 0,-7-3 2,-1-5-4,-12-3 2,-17-3 0,-12-5-12,-7 1 8,-4-3-20,0-1-31,7-5-74,7-7-135</inkml:trace>
  <inkml:trace contextRef="#ctx0" brushRef="#br0" timeOffset="98244.1789">23683 4307 55,'0'0'134,"0"0"-68,0 0 0,0 0-5,0 0 3,0 0 6,-2-57-39,-5 52 9,-2 5-30,0 0 1,-2 0-18,-3 0 7,-3 6 0,-5 15-2,-2 10 7,-1 6-5,3 2 0,3-1-1,7-4-6,3-6 7,6-5-20,3-4 13,0-4-40,0-5 38,0-2-6,8-2-10,1-3 20,-2-2 10,9-1-5,1 0 18,4-7-13,-1-10-1,-1-1-4,-5-4 9,2-1-4,-3-3-5,-3 2 0,1 5-1,-5 3 9,-2 9-8,-2 1 11,-2 6-9,0 0 16,0 0-18,3 6-41,1 11 22,5 4 10,4-3 9,-2-1 0,3-1 6,-1-3-9,0 0 3,2-3 0,0-2 1,3-3 11,0-2-12,6-1 0,0-2 1,1 0-1,-4-6 0,-2-8 1,-1-2 11,-6-2-4,0-3-8,-3-5 0,-5 1 1,-2-3-15,-2 3 9,0 3 5,-5 2-8,-6 5-9,-1 1 14,3 1 3,0 3 0,1 6 11,5 0-10,0 2 4,3 2 18,0-3-20,0 3-6,0 0-11,3-3-4,9 1 18,6 1 3,6-1-1,3 0 2,4-1 3,2 0-7,0 3 0,1 0 2,-3 0-7,-2 4 10,-4 11-4,-7 6-1,-2 6-20,-5 7 19,-5 6-10,-1-5 11,-1-4-4,-3-2 7,4-7-3,-1 1 3,2-5 10,3-3-13,3-3 0,0-3 1,6-1 22,2-3-13,6-5 10,6 0 8,2 0-26,5-10 17,-5-7-18,2-7 2,-2-5 13,-1-11-15,-2-4-1,-4-2 0,-8 1-6,-5 4 6,-8 10 0,-6 8-6,0 10 6,0 7 16,-6 6 14,-3 0-30,-3 4-2,0 19 0,2 5 2,2 8-1,8 2-6,0-2 4,6-3 3,12-5 0,6-6 10,3-7-10,6-3 0,3-5-14,2-5 7,5-2-55,-7 0-44,-6 0-69</inkml:trace>
  <inkml:trace contextRef="#ctx0" brushRef="#br0" timeOffset="99817.0188">26130 3934 160,'0'0'0,"0"0"10,0 0-6,0 105 55,0-63-3,0 2-6,0-4-32,0 3 0,0-3-8,4-2-4,0-2 0,1-6-6,-2-8 0,0-2 5,-2-8-5,2-4-12,0-5-50,5-3-86,-2 0 0</inkml:trace>
  <inkml:trace contextRef="#ctx0" brushRef="#br0" timeOffset="100318.8886">26105 3894 176,'0'0'98,"0"0"12,0-76-36,0 62-4,0 5-9,5 4-46,4 4 12,10 1-27,13 0 0,11 3 8,9 12 3,0 6-4,-5 6-7,-13 2-1,-10 1-10,-12 3 4,-11-1 5,-1-1-11,-12 1-16,-14-5 29,-7-6 0,0-4 5,0-8-10,5-4 5,4-3 0,7-2-5,6 0 6,3 0-1,7 0 0,1 0-15,0 0-6,0 0 11,0 0 4,9 0-5,4 0 5,5 14 6,3 2 0,2 4 4,-1 1-9,-2 1 5,3 2 0,-5 1 6,0 0-1,-1 2-5,-3-1 0,1-2-2,-3 0-3,1-3-46,2-6-73,-1-1-37</inkml:trace>
  <inkml:trace contextRef="#ctx0" brushRef="#br0" timeOffset="100635.5868">26701 3980 360,'0'0'129,"0"0"-124,0 0-5,0 0-16,0 0-3,0 0 18,18 87 2,-12-54 7,-2-1 4,-1-2 2,-1-2-13,-1-3-1,2-1 5,-1-1-21,1-4 1,0-4-17,1-3-2,0-7-88,-2-5-92</inkml:trace>
  <inkml:trace contextRef="#ctx0" brushRef="#br0" timeOffset="100882.9904">26746 3940 287,'0'0'94,"0"0"1,0 0-75,14-82 10,10 70-25,6 3-2,6 2 29,3 4-23,1 1 12,0 2-21,-5 0 3,-7 0-25,-8 3 22,-3 8-24,-5-1-14,-3 4-62,-6 3-14,-3-1-49</inkml:trace>
  <inkml:trace contextRef="#ctx0" brushRef="#br0" timeOffset="101121.2882">26811 4072 81,'0'0'14,"0"0"-14,0 0 40,0 0 30,0 0 12,0 0-7,82 31-31,-49-29 18,2 1-51,-6 0-10,0 3-2,-8 5-129,-9-2-60</inkml:trace>
  <inkml:trace contextRef="#ctx0" brushRef="#br0" timeOffset="101315.3163">26789 4364 6,'0'0'6,"0"0"35,0 0 61,0 0-16,0 0 7,101 15-40,-66-15-12,1-3-20,-2 0-14,-3 0-14,-1 1-19,-5-2-72,2-2-97</inkml:trace>
  <inkml:trace contextRef="#ctx0" brushRef="#br0" timeOffset="101738.5478">27336 3899 301,'0'0'180,"0"0"-123,0 0-54,0 0-3,0 0-36,0 0 34,25 74 0,-20-32 2,0 0 25,-4-4-22,-1-5 14,2-2-17,-1-2 1,1-1 6,-1-2-3,-1-3-4,3-5 0,-3-2-16,3-4-27,2-3-59,-1-9-38,3 0-98</inkml:trace>
  <inkml:trace contextRef="#ctx0" brushRef="#br0" timeOffset="102255.4369">27375 3905 174,'0'0'50,"0"0"27,38-84-32,-16 63 9,2 7 4,4 5-10,5 4-38,3 5 26,1 0-22,-3 2-5,-2 16-5,-7 6-4,-4 2-2,-9 2 0,-6 0-7,-6-3-2,0-3 1,-14-2 10,-11-2 16,-6-3-11,-7 1 10,-3-5-15,2 0-9,8-4 3,8-2-31,13-4 28,5-1 2,5 0 14,0 0-13,0 0 6,0 0 0,0 0 12,0 0-11,2 0 10,1 0-7,1 0 3,8 0 2,2 5-2,5 4-5,7 2 7,6 0-6,7 2-2,1 0 12,-1-3-6,-6 0-8,-9-1 1,-7-3 0,-9-3-3,-6-3 3,-2 2-20,0-2-10,0 0-80,-7 0-303</inkml:trace>
  <inkml:trace contextRef="#ctx0" brushRef="#br0" timeOffset="103414.4534">27451 3809 50,'0'0'74,"0"0"15,0 0-27,0 0 1,0 0-14,0 0-38,9-5 25,-9 4-27,6-4 6,6 3-5,7-1 1,10 2-11,4-1 0,6 2 2,-1 0 8,1 0-2,-3 0-4,-5 2 29,-3 4-29,4 2 3,-2 0-7,-1 0 5,0 0-9,-10-2 4,-1 0 0,-7-3 0,-7 0 0,-1 0-3,-3-2-37,0 2-59,0 2-26,0 1 3,-4 0 11,-10-2 68</inkml:trace>
  <inkml:trace contextRef="#ctx0" brushRef="#br0" timeOffset="103887.2356">27338 4096 48,'0'0'86,"0"0"-39,0 0 10,0 0 9,0 0 5,0 0-33,107 0 3,-77 0 11,-1 0-47,3 0 12,4 0-1,6 0-5,1 0 2,3 0-11,-4 0 7,-3 0 5,-5 2-7,-4-2-7,-11 2 0,-8-2 4,-6 2-12,-4 1 8,-1-1-2,0 1-4,0-2-50,0 1-15,-3 2-39,-4 0 42,-1 3 64,0-4-77,1-2-49</inkml:trace>
  <inkml:trace contextRef="#ctx0" brushRef="#br0" timeOffset="104658.1805">28145 3908 167,'0'0'145,"0"0"-94,0 0-51,0 0-10,0 0-9,0 0 19,0 78 16,0-37 74,0 3-44,0-4 7,0-4-48,0-3-1,0-2 7,0-6-7,0 1-4,0-3 2,0-2 1,0-2-6,-2-2-6,1-3-62,1-2 20,0-6-84,0-1-38</inkml:trace>
  <inkml:trace contextRef="#ctx0" brushRef="#br0" timeOffset="104959.0192">28230 3941 347,'0'0'106,"0"0"-18,0 0-60,0 0-3,0 0 19,0 0-24,34-60-4,-19 57-6,8 3 2,5 0-21,3 0 9,1 0 0,1 0 3,-2 0-3,-3 0 0,-4 0-8,-3 3-25,-5 3-9,-5 1-58,-10 4-41,-1 0-57</inkml:trace>
  <inkml:trace contextRef="#ctx0" brushRef="#br0" timeOffset="105159.5613">28187 4134 289,'0'0'43,"0"0"-3,0 0 29,0 0-16,88 0-6,-58-3-40,1 1-4,-1 2 6,-3 0-9,-7 0-48,-1 0-54,-6 0-149</inkml:trace>
  <inkml:trace contextRef="#ctx0" brushRef="#br0" timeOffset="105375.7646">28263 4360 12,'0'0'91,"0"0"28,0 0-14,95 0-57,-62-4 0,2-2-1,0-2-42,3 1-2,0 3-3,-2 0-54,-3-1-6,-5-3-124</inkml:trace>
  <inkml:trace contextRef="#ctx0" brushRef="#br0" timeOffset="105739.0619">28809 3902 315,'0'0'75,"0"0"-75,0 0-2,0 0-8,0 0 10,0 98 49,0-63-34,0-3 6,0 1 1,0-1-22,0-2 18,0-2-14,0-3 2,0 0-6,0-3-67,0-4 34,0-8-66,0-7-102</inkml:trace>
  <inkml:trace contextRef="#ctx0" brushRef="#br0" timeOffset="106184.5169">28870 3962 219,'0'0'54,"0"0"17,39-104-25,-21 78 59,0 7-20,4 4-63,1 3 10,2 6-32,-3 4 3,-1 2-3,-6 0 4,-1 8-4,-1 7 0,-4 6-17,-6 3 13,-3 5-13,-8 1-9,-20 2 26,-8-4 0,-4-1 6,1-5-6,5-8-28,11-2 15,7-4-21,8-3 0,7-2 32,1-3-22,0 1 21,0 5-10,12 3 10,9 4 3,7 4 33,2 1 0,0-1 18,0 1-49,-8-1 8,2-1-8,-2-1 6,-3-2-16,1 1 8,-5 0-12,-1-3 11,-2 2-30,1-3-30,-4-2-73,-3-2-21</inkml:trace>
  <inkml:trace contextRef="#ctx0" brushRef="#br0" timeOffset="106550.213">29443 3887 486,'0'0'14,"0"0"-3,0 0-7,0 0-4,0 0 0,0 0 0,2 84 3,1-49 17,-3-2-20,0 0 25,0-3-22,0-3 0,-5-1 7,1-2 0,2-2-10,-3-2 0,2-4-13,-1-3 2,-2-6 1,5-4-29,1-1 9,0-2-43,0-2 52,0-13-3,3-9-253</inkml:trace>
  <inkml:trace contextRef="#ctx0" brushRef="#br0" timeOffset="106982.6092">29443 3941 170,'0'0'174,"0"0"-72,0-87 1,2 63-85,2 5 10,12 4-21,1 5 6,7 4-4,9 0-9,-5 6 0,-1 0 4,-4 0-1,-4 3-4,-3 10 1,-7 4-28,-8 4 12,-1 2-26,-9 1 20,-20 2 11,-9-3-9,0-3 3,5-6-8,9-4 15,9-2 10,9-2 0,1-1 0,5 5-2,0-1 4,0 3-2,15 3 1,6 0 0,3 1 52,-1-1-29,-3 5-1,1-3 3,-3-2-14,-1 1-12,-2-4 0,-1 3 8,-3 2-13,-3-2 5,0 2 0,-2-3-1,0 0-25,-1-2 23,-2-1-8,-2-2-55,-1-3-3,4-5-50,-2-1-64</inkml:trace>
  <inkml:trace contextRef="#ctx0" brushRef="#br0" timeOffset="107668.8929">30010 3807 249,'0'0'93,"0"0"-89,0 0-4,0 0-10,0 0 10,0 87 41,-1-51-23,-1-1 22,2 1 0,0-5-1,0-3 2,-1-4-37,1-1-2,-2-2 7,-1 0 2,2 0-12,-2-1 1,-2-2 0,2-3 2,0-2-2,1-4-31,2 0-33,0-3-65,0-6-43</inkml:trace>
  <inkml:trace contextRef="#ctx0" brushRef="#br0" timeOffset="107969.7186">30020 3899 245,'0'0'108,"0"0"-54,0 0-18,0 0 15,0 0-30,0 0 9,88-67-26,-63 62-4,0 3 11,0-1-8,3 3-3,-4 0 0,-4 0 7,1 0-15,-4 0 6,-2 5-52,-1 2-3,-5 2-20,-6 2-9,-3-2-27,0 1-60</inkml:trace>
  <inkml:trace contextRef="#ctx0" brushRef="#br0" timeOffset="108170.2705">29998 4006 59,'0'0'90,"0"0"-89,0 0 40,0 0 48,0 0-4,0 0 3,67 30-9,-40-26-26,1-1-28,1 2-11,-4 1-7,-1 1-14,-6 3-4,-2 0-74,-8 2-28,-8 0-101</inkml:trace>
  <inkml:trace contextRef="#ctx0" brushRef="#br0" timeOffset="108386.4418">30019 4274 89,'0'0'79,"0"0"9,0 0 16,91 4-60,-61-2 21,-1-2-27,4 3-36,2-1 14,1 0-16,1 3-26,0-5-45,-4 0-101,-7 0-24</inkml:trace>
  <inkml:trace contextRef="#ctx0" brushRef="#br0" timeOffset="108972.5013">30583 3855 262,'0'0'78,"0"0"-9,0 0-20,0 0 29,0 0-15,0 0-63,6-3-13,-6 32-12,-2 10 25,-2 5 35,-1-2-22,1-2 6,2-4-19,1-4 11,1-3-11,0-3 0,0-4-11,0-1 8,0-3-29,0-3-36,0-6-57,0-9-146</inkml:trace>
  <inkml:trace contextRef="#ctx0" brushRef="#br0" timeOffset="109342.3409">30536 3855 323,'0'0'35,"0"0"-16,0 0-13,32-90 80,-17 78-46,12 5-15,-1 2-17,6 5 10,2 0-16,-1 7-2,0 17 5,-2 7-11,-5 3 13,-6 4-7,-5-2 0,-4 0 7,-2-1-7,-5 0 0,-4-4 2,0-1-14,0-5 16,-3 0-4,-10-2 24,-4-2-21,-3-1 17,0 1-20,-4-2 4,-4-3-13,-4-4 2,0-3-17,0-2-5,2-2-96,1-5-46</inkml:trace>
  <inkml:trace contextRef="#ctx0" brushRef="#br0" timeOffset="110523.4018">31859 4103 114,'0'0'109,"0"0"-1,0 0-52,0 0 5,0 0-13,0 0-22,-28-50-6,14 50-18,-1 0-2,-8 13 0,0 8 4,-6 3-4,1 2 0,3-4 4,5-1-9,8-1 5,6-1 0,5-2-11,1 0 3,0-5 8,0-6 0,3-1 1,8-1-3,6-4 4,4 0 5,6-2 10,4-11-3,-3-4-14,-1 1 0,-4-3-1,-7 4-2,-7 5 3,-4 4 0,-4 4 50,-1 2-28,0 0-22,0 0-18,0 0-63,0 11 77,0 3 4,0 0 0,0 0-3,0 0 10,2-1-7,8-4 0,3 0 6,4-4-9,9-3 9,0-1-3,6-1 2,-3-8 2,1-12-7,-1-5 0,-1-2 1,-4 0-1,-8 0 1,0 1 11,-2 3 29,-2 5-35,-3 7 12,-2 1-18,-4 7 10,3 3 0,0 0-10,6 8 0,6 10-18,2 5 16,3 2 2,1 4 0,-2-2 5,-2-2-4,-1-1-1,-7-1 0,-2-3 10,-5-2-10,-5 0 0,0 0-20,-13 1-34,-20-2 48,-12-1-18,-7-2-68,1-3 2,-3-4-63</inkml:trace>
  <inkml:trace contextRef="#ctx0" brushRef="#br0" timeOffset="115019.2088">7400 6065 20,'0'0'139,"0"0"-56,0 0-25,0 0 20,0 0 13,0 0-35,0-15 7,0 15-36,0 0-26,0 4-1,3 16-30,4 9 30,-3 4 7,1 3-1,1-3 1,-3-1-7,3-3 7,0-3 0,-3-2-7,-2-1-6,-1-4-26,0-1-52,0-1-8,0-3 22,0-6-5,2-3-61</inkml:trace>
  <inkml:trace contextRef="#ctx0" brushRef="#br0" timeOffset="115335.6432">7461 5952 129,'0'0'70,"0"0"-14,0 0-54,0 0 33,0 0-6,91-63 1,-73 60 14,4 3-35,-1 0 1,4 0-7,1 0 0,0 4-6,0 3-30,-4 2-52,-4-1-55</inkml:trace>
  <inkml:trace contextRef="#ctx0" brushRef="#br0" timeOffset="115567.1344">7471 6152 189,'0'0'3,"0"0"8,0 0 40,0 0-4,0 0 1,94 0-28,-67 3-10,-4 5-8,-1-1 5,-3 4-14,-5 4-27,-7 0-72,-7 3-61</inkml:trace>
  <inkml:trace contextRef="#ctx0" brushRef="#br0" timeOffset="115783.3002">7502 6418 210,'0'0'7,"0"0"27,0 0 43,84-13-7,-55 7-31,0 0 9,-2 2-33,0 1-13,-2 3-4,-5 0-5,7 0-39,-5 0-24,0 0-90,-2 0-22</inkml:trace>
  <inkml:trace contextRef="#ctx0" brushRef="#br0" timeOffset="116554.2668">7963 5974 255,'0'0'87,"0"0"-13,0 0-57,0 0-16,0 0-2,0 0-36,17 66 37,-8-20 6,-7 1 2,0-5 19,1-6-24,-1-5 9,1-7 5,-2-1-17,-1-3 0,0-4 3,0-2-3,0-3-22,0-6 7,0 0-26,0-5-1,0 0-10,0 0 50,0-17 2,0-5-68,0-5 58,0-7 6,0 0 4,0-5 8,0-1-6,0 4 8,0 0 9,6 5 2,-3 5 20,0 10 32,-1 6-8,-2 9 16,6 1-48,9 0-26,5 17-7,9 15-20,2 5 16,-5 5 3,-1-1 1,-3-5 16,-1-3-8,0-4 3,0-7-5,0-4 3,-6-4 4,-2-4-13,-1-4 2,-4-1 2,-2-4-2,-1-1-2,-2 0 21,2 0-20,1-6 67,6-7-38,-2-8-15,-4-2 15,-3-4-28,-1-1 6,-2-3-8,0 0 7,0-2-14,0-1 4,0 4-36,0 6 16,0 11-37,0 8-11,-2 5-45,1 0-226</inkml:trace>
  <inkml:trace contextRef="#ctx0" brushRef="#br0" timeOffset="116939.7271">8563 5935 260,'0'0'160,"0"0"-46,0 0-51,0 0-53,0 0 3,0 0-13,65-24 3,-25 23-3,6 1 5,-1 0-2,-4 0 5,-5 0-8,-3 4 0,-6 1-2,0 0-39,-9-1-56,-6 2-59,-8-2-68</inkml:trace>
  <inkml:trace contextRef="#ctx0" brushRef="#br0" timeOffset="117193.6494">8799 5985 247,'0'0'159,"0"0"-151,0 0-8,0 0 12,0 0 21,-5 83 17,5-58-40,0 3 22,0-3-32,0-1 0,2-1 8,-1 0 6,-1-1-13,0-1-1,0 0-2,0-3-11,0-1 2,-5-4-52,5-2-33,0-5-99</inkml:trace>
  <inkml:trace contextRef="#ctx0" brushRef="#br0" timeOffset="117892.3571">9212 5970 161,'0'0'175,"0"0"-109,0 0 21,0 0-48,0 0-28,0 0 2,-31 74-13,20-32 24,0 0-20,3-6 10,2-3-8,3-6-6,-1-3 0,-1-4 1,1-5 8,1-3-9,0 0 0,-2-1-1,2-2-13,0-3 14,2-2-12,1-2 9,0-2-69,0 0 27,0 0 18,4-9 10,7-12 14,2-8 2,4-6 2,-1-4 18,1-6-14,3-3 18,0-3 2,-1 0-15,2 6 28,3 7-33,-6 14 7,-2 12 8,-7 7-13,-3 5 17,7 0-24,3 10-4,6 17 4,0 5 10,-4 7 9,-3 6 40,-1-1-58,-7-2 21,0-1-6,-4-5-7,-1-2 1,-1-8-6,1-1-4,-1-4 4,1-5-4,-2-2-4,0-5-31,0-5-62,0-4-80,0 0-104</inkml:trace>
  <inkml:trace contextRef="#ctx0" brushRef="#br0" timeOffset="118093.4818">9258 6151 222,'0'0'93,"0"0"-89,0 0 37,0 0 51,97-8-50,-68 8 18,-5 0-18,1 0-36,-1 0 13,-3 0-19,0 0-21,-3 0-48,-5 0-111,-4 0-157</inkml:trace>
  <inkml:trace contextRef="#ctx0" brushRef="#br0" timeOffset="118664.2352">9772 5946 129,'0'0'126,"0"0"10,0 0-49,0 0-64,0 0 17,0 0-40,10 2-27,2 29 25,2 10-4,-4 1 6,1-1 41,-5-2-37,-2-4 15,0-6-19,-1-3 6,2-3-1,-2-5-5,1-3-6,1-3 5,-2-6-49,6 0 8,-2-6-64,-1 0-19,2-6 33</inkml:trace>
  <inkml:trace contextRef="#ctx0" brushRef="#br0" timeOffset="119096.5642">9866 6097 23,'0'0'86,"0"0"30,-28-89-64,26 66 26,2 7-7,0 5-52,0 6-3,0 5 29,9 0-45,7 14 0,10 10 0,2 5 6,-1 2 2,0 0-1,-6 2-6,-2-3 23,2 0-23,-5-3 12,1-5-9,-4 2 6,0-2-9,-5-1-1,1-3 0,-3-5 4,0-1-3,-2-6-1,-1-3 0,0-1 2,-1-2-2,1 0 9,0-2-3,6-14 71,3-9-76,-2-1 0,2-5 1,-3 0 6,-6 1-13,0-2 5,-3 4 0,0 2-7,0 3 7,0 4 0,-6 5-2,4 4-2,1 1-6,1 3-25,0-3-11,0 1-34,0 3-47,0 2-65,0 3 70</inkml:trace>
  <inkml:trace contextRef="#ctx0" brushRef="#br0" timeOffset="120137.0719">10956 5922 141,'0'0'114,"0"0"-25,0 0-16,0 0-23,0 0 3,-22-77-32,8 71-21,-2 4 0,-6 2 8,-2 0 1,-8 14-14,-6 9 12,-1 5-7,3 5 1,2 6 3,2 5-4,3 1 2,3 0 4,9-1-3,3-1-3,9-4 0,5-3 0,0-5 0,10-2-3,15-5-7,3-3 10,3-4 13,5-7-2,2-5-1,3-5 17,0 0-24,-1-15 1,-4-6-4,-3-5 0,-9-1 3,-13 1-2,-9-1-1,-2 1 0,-10 1-11,-12 2 2,2 2-13,0 3 19,7 6 3,5 3 3,7 4 22,1 4 8,0 0-26,0 1-14,1 0 6,16 0-4,11 0 2,5 4 4,0 5-1,3 0 1,-3 3 6,-5 3-14,3-1 2,-4 2 5,-5-1 9,-1 1-6,-6-2-3,-4 0 0,-3 1 0,-6-1-3,-2 1 0,0 1 3,0-1-4,0 2 4,0-3-37,0-1-13,0-4-117,0-6-20</inkml:trace>
  <inkml:trace contextRef="#ctx0" brushRef="#br0" timeOffset="120986.1376">11566 5868 134,'0'0'107,"0"0"8,0 0-37,0 0 1,0 0 18,0 0-72,0-12 5,0 12-30,0 2-21,0 26 2,0 11 15,0 12 4,0 2 7,0-2 0,0-5-7,0-4 2,0-4 11,0-5-18,0-6 5,0-2 0,0-4 6,0-5 6,0-4-12,0-2 0,0-9 3,0 0-2,0-1-1,0 0 0,0 0 37,3 0-34,5 0 12,4-1-15,9-5 2,7 1-11,5 1 9,9 0 0,4 0-1,-1 3-5,4 1 1,-4 0 1,-7 0-50,-6 0-14,-4 0-61,-8 0-102</inkml:trace>
  <inkml:trace contextRef="#ctx0" brushRef="#br0" timeOffset="121402.7347">12257 5816 491,'0'0'51,"0"0"-51,0 0-1,0 0-37,0 0 38,9 91 16,-1-50-15,-4-1 17,-4-1-12,0-1 3,0 0-8,0-4 8,0-3-9,0-2 7,0-3-7,0-5-8,0-3-29,0-3-51,0-6 16,0-4-87</inkml:trace>
  <inkml:trace contextRef="#ctx0" brushRef="#br0" timeOffset="121687.9238">12357 5752 194,'0'0'51,"0"0"-42,0 0 22,88-92 7,-64 81 23,-3 5 28,-1 5-60,2 1-7,3 0-22,0 9 10,-2 4-28,-2 4 13,-9 3-45,0-1-15,-12 2-31,0 3-7,-6-6-21</inkml:trace>
  <inkml:trace contextRef="#ctx0" brushRef="#br0" timeOffset="121904.0898">12317 6038 232,'0'0'11,"0"0"14,0 0 35,0 0 28,0 0-21,100-3-28,-66-2-36,-2 2 7,-5 3-10,-4 0-10,-9 0 4,1 5-59,-9 8-47,-6 4-17</inkml:trace>
  <inkml:trace contextRef="#ctx0" brushRef="#br0" timeOffset="122120.2724">12374 6241 141,'0'0'69,"0"0"-69,0 0 0,0 0 33,0 0 48,0 0 18,79 11-21,-45-11-31,0-5-9,-2 2-37,-5 0 4,0 1-5,-4 2-2,0 0-33,-1-2-39,-5-1-87</inkml:trace>
  <inkml:trace contextRef="#ctx0" brushRef="#br0" timeOffset="122674.9456">13075 5728 254,'0'0'188,"0"0"-68,0 0-71,0 0-44,0 0-5,0 0-22,0 80 22,4-35 1,-1 3 18,-3-3-18,0-1-1,0-4 14,0-1-14,0-4-4,-4-3-15,-2-5-14,3-5-44,2-5-83,1-6 18</inkml:trace>
  <inkml:trace contextRef="#ctx0" brushRef="#br0" timeOffset="123044.3627">12894 5836 162,'0'0'0,"15"-81"-5,8 46-5,5 7 10,6 2 31,8 5 33,7 7 1,8 13 15,-3 1-17,1 19-50,-6 16 19,-7 7-25,-2 2-4,-6 0 14,-8-2-7,-7-3 2,-13 1-12,-6-2 3,-1-2 1,-17-4 8,-6-5 5,-1-3 2,-4-3-14,1-1-2,-5-6 12,-4 5-13,-7-3-2,-3 1 0,-5 0-36,5-4-49,10-5-72,12-4-55</inkml:trace>
  <inkml:trace contextRef="#ctx0" brushRef="#br0" timeOffset="124239.2334">15325 5643 249,'0'0'116,"0"0"-58,0 0-1,0 0-16,0 0-38,-59-78 38,45 77-41,-3 1 9,-1 0-14,-2 10 11,1 7-5,0 5-1,4 4 4,2 6-12,10 2-1,3 3 9,0 1-3,18-2 5,8 4-2,4-4 0,5-1 5,1-1 0,1-3-5,-4-1 0,-6-5 1,-8-3-1,-9-4 0,-5-2-4,-5-3-4,0 0-8,-14 0 16,-8-1 21,-9-3 17,-2-4-13,-5 2 5,-1-4-29,3 0-1,1-3-11,4 0-25,6 0 3,6 0 20,6 0-51,7 0-56,2 0-96</inkml:trace>
  <inkml:trace contextRef="#ctx0" brushRef="#br0" timeOffset="124656.48">15602 5612 198,'0'0'152,"0"0"-62,0 0-72,0 0-1,0 0-1,0 0 4,103-32 39,-64 32-59,3 0 15,0 0-12,4 0 9,0 0-15,1 0 3,-3 0-16,-10 0-17,-7 0-91,-12 0-82</inkml:trace>
  <inkml:trace contextRef="#ctx0" brushRef="#br0" timeOffset="124935.1394">15831 5618 91,'0'0'141,"0"0"-141,0 0 13,0 0 19,0 78 40,0-45-7,0-1 17,0 0-47,0-4 7,0-1-42,0 2 17,0 0-20,0-1 5,0 2-2,0-2 7,-7-3-7,1-4-7,3-5-31,3-4-79,0-6 4,6-4-141</inkml:trace>
  <inkml:trace contextRef="#ctx0" brushRef="#br0" timeOffset="125273.7466">16271 5681 555,'0'0'80,"0"0"-74,0 0 8,0 0-19,0 0 5,0 0-33,14 51 25,-9-11 5,-5-1 3,0 3 24,-3 0-12,-9-2 5,0 1-12,-1-5 4,-2-4-5,4-5-2,1-8-2,4-4-6,5-4-66,1-8-70,0-3-48</inkml:trace>
  <inkml:trace contextRef="#ctx0" brushRef="#br0" timeOffset="125574.5772">16424 5564 72,'0'0'76,"0"0"-14,0 0-2,0 0 10,0 0-42,90-47 0,-77 70-9,-1 14-15,-1 8 39,-3 7-6,-6-2 4,-1-4 14,-1-4-25,0-4 7,0-4-36,0-2 9,0 0-1,0-3-6,0-3-3,0 0 0,0-5-4,0-2-11,0-4-35,0-6-74,-4-7-200</inkml:trace>
  <inkml:trace contextRef="#ctx0" brushRef="#br0" timeOffset="125780.7118">16304 5929 539,'0'0'0,"0"0"-26,0 0-1,0 0 27,85-34 7,-54 29 2,0 1 3,-1-1-12,-8 5-5,1 0-9,-8 0-122,-2 0-68</inkml:trace>
  <inkml:trace contextRef="#ctx0" brushRef="#br0" timeOffset="126323.4658">16704 5594 288,'0'0'82,"0"0"-50,0 0-30,0 0 18,0 0 37,98-30-31,-52 30 13,6 0 1,-1 0-38,1 0 11,-3 0-13,-2 0 0,0 3-11,-6 4-38,-5 2-70,-11-9-148</inkml:trace>
  <inkml:trace contextRef="#ctx0" brushRef="#br0" timeOffset="126609.1586">17058 5576 125,'0'0'101,"0"0"-101,0 0 2,0 0 50,-10 87 47,10-54-44,0 6-11,0-7 12,0-2-25,0-3-4,0 0-27,1 0 1,1 2 9,-2-1-10,0 1 0,0-3-1,0-4-8,0-5-31,0-5-78,6-6-53,3-6-71</inkml:trace>
  <inkml:trace contextRef="#ctx0" brushRef="#br0" timeOffset="127126.6554">17587 5627 225,'0'0'203,"0"0"-113,0 0-23,0 0-65,0 0-2,0 0-14,0 72 14,1-29 33,-1-2-8,0-3-17,0-3 15,0-2-23,0-2 1,0-1 8,0-3-9,0-4 0,0-6-1,0-4-31,0-5-39,0-6-71,0-2-72</inkml:trace>
  <inkml:trace contextRef="#ctx0" brushRef="#br0" timeOffset="127414.6444">17588 5607 299,'0'0'22,"0"0"13,22-77 0,-5 59 11,1 2 24,4 4-33,2 3-4,3 1 4,1 7-29,5 1-3,0 0 2,-3 0-2,1 3-8,-2 8 3,-4 0-7,-1 4-5,-8 1-64,-9 0-42,-7 2-26,0 2-103</inkml:trace>
  <inkml:trace contextRef="#ctx0" brushRef="#br0" timeOffset="127612.1937">17593 5835 231,'0'0'8,"0"0"46,0 0 41,0 0-24,0 0-3,107-2-44,-73-1-13,1 3-8,-3 0-3,-6 0-16,-7 6-85,-10 6-62,-9 2-122</inkml:trace>
  <inkml:trace contextRef="#ctx0" brushRef="#br0" timeOffset="127828.3632">17637 6050 32,'0'0'124,"0"0"0,0 0-23,99 0-22,-63 0-36,-1-2-4,-5-1-14,0 2-20,-5 1 0,-2 0-5,-4 0-35,-2 0-37,-7 0-155</inkml:trace>
  <inkml:trace contextRef="#ctx0" brushRef="#br0" timeOffset="128383.6238">18440 5568 164,'0'0'85,"0"0"17,0 0-20,0 0-27,-57-87-5,36 81-48,-4 1 5,4 5-7,2 0-5,4 0 3,-3 5-9,6 13 11,-3 6 6,6 7 8,8 4-14,1 1 0,0 1-3,19-4 1,11-3-3,5-2 5,6-3 21,-1-4-9,-2-3-9,-1-2-3,-13 1 8,-5-4-8,-7 2 3,-5 2-2,-5 1 20,-2-1-20,-7-1 12,-18-1 20,-7-1-25,-4-2 22,3-3-24,1-2-2,2-1 0,-3-3-4,-5 0-6,1 0-8,-6 0-63,7 0-6,5-3-89</inkml:trace>
  <inkml:trace contextRef="#ctx0" brushRef="#br0" timeOffset="128668.8167">18846 6032 180,'0'0'222,"0"0"-205,0 0-16,0 0 61,0 0-43,0 0-18,-2 9 3,-7-6-4,-4 1-46,1-1-88,0 2-89</inkml:trace>
  <inkml:trace contextRef="#ctx0" brushRef="#br0" timeOffset="137270.5028">7010 9387 13,'0'0'182,"0"0"-75,0 0-40,0 0-16,0 0 35,0 0-45,0-33 0,0 33-33,0 0-7,0 16-2,3 17-14,8 19 15,-2 14 35,1 9-19,-1 3 0,0-2-16,0-7 8,0-6-1,-3-3-7,0-4 0,-3-2 0,0 0 0,-3-1-4,0-5 0,0-4-20,0-6-13,0-9-65,4-7-48,4-13-70</inkml:trace>
  <inkml:trace contextRef="#ctx0" brushRef="#br0" timeOffset="137955.5745">7455 9352 188,'0'0'41,"0"0"15,0 0-47,0 0-7,0 0 1,0 0 16,-12 122 42,12-63-21,0 6-3,9-3-17,6 0-15,6-8 9,1-6-14,6-5 4,-1-5-2,6-7 6,0-7 41,1-8-17,2-11-22,6-5 19,4 0-12,2-19 4,4-12 5,2-3-26,-4-5 18,-8-5-18,-9-1 6,-6-3-4,-14 0-2,-4 0 4,-9 4-15,0 3 0,-15 10-35,-4 8-22,1 8-47,-1 9-6,-1 6-230</inkml:trace>
  <inkml:trace contextRef="#ctx0" brushRef="#br0" timeOffset="138339.4208">7755 9557 261,'0'0'31,"0"0"2,0 0-33,0 0-7,0 0 7,-15 85 0,15-33 44,0 4-3,0-1-16,7-2 17,-7-1-31,0 0-5,0-1 7,-7-3-5,-7-5-8,4-3 5,0-6-4,5-6-2,5-6-37,0-8-15,0-5-45,0-9-110</inkml:trace>
  <inkml:trace contextRef="#ctx0" brushRef="#br0" timeOffset="138857.9417">8562 9209 230,'0'0'139,"0"0"-63,0 0-41,0 0-32,0 0-3,0 0 0,-21 50 19,4-9-12,-3 1-10,-1 1 3,6-2-51,0-4-7,6-2-72,3-6-63</inkml:trace>
  <inkml:trace contextRef="#ctx0" brushRef="#br0" timeOffset="139660.0062">8738 9492 103,'0'0'172,"0"0"-81,0 0-50,0 0-3,0 0-34,0 0-8,3-5-2,4 15 1,8 5 5,5 1 19,5 4-5,8-1 15,3 4-29,4 0 19,-1 1-19,-5 1 0,-1-2 7,0-2-4,-5 0-3,2-3 1,-5-3 8,-5-3-9,-4-3 0,-7-1-3,-3-1-7,-4-1 8,-2 3-6,0 5 4,-6 3 8,-13 2 29,-7 5 4,-9 1-15,-2 0 5,-3 2-26,-2 0-1,-4-1 6,4-2 5,8-3-22,4-8 8,12-1-8,6-4-19,9-2-50,3 1-47,0 0 8,0 3 35,0-1-3</inkml:trace>
  <inkml:trace contextRef="#ctx0" brushRef="#br0" timeOffset="140261.661">9755 9698 212,'0'0'210,"0"0"-113,0 0 2,0 0-38,0 0-25,0 0-26,24-13-2,5 4-14,12 2 6,1-2 0,0 7-12,-6 2-28,-5 0-27,-4 1-61,-9 13-72,-9 0-80</inkml:trace>
  <inkml:trace contextRef="#ctx0" brushRef="#br0" timeOffset="140477.8195">9724 9900 53,'0'0'98,"0"0"-98,0 0 0,0 0 52,0 0 63,79 13-56,-40-13 6,3 0-12,-2 0-46,0 0 18,-1 0-25,-3 0-3,-2 0-10,-4 0-113,-6 0-84</inkml:trace>
  <inkml:trace contextRef="#ctx0" brushRef="#br0" timeOffset="144572.9316">3048 7819 20,'0'0'79,"0"0"-12,0 0-15,0 0 15,0 0 20,0 0 14,-29-35-32,29 35 5,0 0-58,0 1-16,0 17 0,0 9-16,3 8 16,0 5 0,2 6 4,-5 2-9,0-4 11,3-4 2,-3-4-8,0-4 2,0 0-8,4 1 1,-1-3-83,-3-3-22,3-8 13,5-6-69</inkml:trace>
  <inkml:trace contextRef="#ctx0" brushRef="#br0" timeOffset="144873.659">3018 7802 36,'0'0'228,"0"0"-199,0 0-7,0 0 2,33-77 27,-14 65-13,4 2-23,2 0 5,3 4-17,-4 4-3,1 2 12,-1 0-10,3 0-2,5 0 0,-7 2-11,0 8-12,-6 0-25,-8 2-19,-5 1-16,-6 4-45,0 1 8</inkml:trace>
  <inkml:trace contextRef="#ctx0" brushRef="#br0" timeOffset="145074.1941">3112 7902 22,'0'0'139,"0"0"-116,0 0-13,0 0 21,0 0 27,0 0 14,82-8-11,-45 3-49,-1 2-10,-2 3 4,-7 0-6,-8 6-30,-8 11-71,-8 4-68</inkml:trace>
  <inkml:trace contextRef="#ctx0" brushRef="#br0" timeOffset="145274.7361">3154 8194 7,'0'0'54,"0"0"-18,0 0 28,0 0 50,0 0-49,0 0 11,104-2-60,-73-4 1,-1 0-17,3-1 13,-3 5-27,-5-1-47,-2 3-94</inkml:trace>
  <inkml:trace contextRef="#ctx0" brushRef="#br0" timeOffset="145976.6579">3631 7853 43,'0'0'93,"0"0"-67,0 0-4,0 0 42,0 0-44,88-42 12,-73 42-8,6 0-22,-2 10 4,-1 9-6,0 2 0,-6 1 2,-4 4-2,-3 1 0,-5-2-2,0 6 2,-2-3 4,-12-4-3,-1 2 18,2-13-9,2-4-10,5-3 6,6-6-6,0 0 3,0 0 6,0 0 4,0-15 33,6-7-15,9-8-25,3-8-7,4 0 1,1-2 0,1 1 7,-2 5-5,-1 9 2,-6 8 31,-6 8-33,-6 6 50,-3 3-10,0 0-28,0 0-12,0 5-2,0 11-19,0 9 10,0 3 18,0 4-9,0-4 3,0 0 6,0-6-10,7-2 1,2-1-6,2-4-10,0-2-16,0-3 14,4-4-50,1-4-23,1 0-28,-1-2-88</inkml:trace>
  <inkml:trace contextRef="#ctx0" brushRef="#br0" timeOffset="148514.4849">4404 7809 207,'0'0'110,"0"0"-69,0 0-21,0 0 12,0 0-18,0 0-11,-87-30-3,68 35 0,-7 16 0,0 6-3,2 6 7,2 3-4,8-3 0,3-1 0,7-3-2,4-4-1,0-4-5,0-5 6,12-3-14,8-6 16,-3-4 0,4-3 1,2 0-1,2-3 0,-1-13-9,-5-6 8,-1-1-3,-3-3 4,-6 0 0,-3-1 7,-3 6-7,-3 2 6,0 4 18,0 4 28,0 5-29,0 3-7,0 3-15,0 0-1,0 6-59,2 12 24,9 3 35,3 0 9,-1-1-7,4-2 0,-3-3-2,0-6-5,7-2 1,-3-7-32,6 0 7,1 0 27,-1-13-23,-3-8-5,4 0 28,-7-3 4,0 1 16,-3 4 19,-6 1 17,-3 5-1,1 6-16,-4 4-10,3 3-23,2 0-4,1 0-5,4 13-9,-4 5 8,-3 4-2,-3 0 5,-3 2 3,0 0 11,0-3-3,0 0-3,-3-5-5,0-4 7,0-3-6,3-7 0,0-2-1,0 0 0,0 0 11,0-13-1,0-10-10,3-2 0,12 0-2,0 2-1,1 5 3,-1 6 0,-2 3-8,-2 4 0,3 3 4,2 2 4,-1 0-10,0 4 12,-3 9-2,-1 2 0,-6 2-16,1 0 12,-6-1-4,0-3 8,0 0 3,0-5 5,0-3-8,0-2 0,0-3 8,0 0 0,0-3 1,0-13 5,6-4-14,-1 1-2,0 2 2,1 5 6,-1 0-1,2 3-5,-2 3 0,8 4 0,-1 1-8,1 1 9,1 0-1,-2 7 0,-2 10-16,-1 0 7,-3 2 9,-1-1 0,2 0 3,1 0 3,-4-3-6,4-7 0,-4-1 1,3-4-11,1-3 10,-2 0 0,9-3 32,-3-15-25,0-9 11,4-2-18,-5-4 11,0 0 2,-3 0-10,-2 3 1,-3 1 13,0 3-12,-3-2 4,0 3-9,0 1 10,0 4-10,0 5 0,0 7 0,0 5 13,0 3-6,-3 0-7,3 0 0,0 11-36,0 11 16,9 10 13,3 6 7,-5 3 27,-2 1-26,-5 4 26,0 7 10,0 3-27,-8-2 36,-4-3-39,-4-6-1,5-6 3,0-4-2,3-7-7,4-7 0,2-4 1,1-8-9,1-4 8,0-5 0,0 0 8,0 0 4,0-2-2,-2-16-10,2-11-24,0-11 22,0-10-32,6-5 8,12-1 3,-3 4-18,1 9 41,-2 7 0,-2 10 4,-2 5 8,4 5-12,-1 6 3,-1 0-8,2 5 7,0 5-5,0 0 3,1 0-4,-2 12-8,-3 5 12,-4 1 0,-4-1-6,-2-2-9,0-1 13,-5 2-7,-11-1 9,-2-3 14,0-4-14,5-6-15,-2-2 11,9 0-45,0 0 46,0 0 2,6 0-4,0-1-1,0-2-27,0-3 18,3 0 5,9-1 4,6-3 5,0 3 1,3-2 0,-3-2-4,1 0 5,5 0-1,-6-1 3,1-4 6,0 0-11,-5-4 4,2-2 3,-2-2 45,-2-3-49,1-5 8,-4 2 5,-3 1-1,-6 6-13,0 4 0,-6 3 7,-9 3-1,5 6-6,4 3 0,-2 4-10,-1 0 10,1 0-24,-3 18-16,2 9 21,2 9 8,1 6 15,6 1-4,0 3 19,0-2-15,13-5 15,-1-2-19,10-5 0,-2-6 2,1-7-2,-1-5 0,-4-7 8,0-4 4,-4-3-12,1 0 10,-1-6 1,-1-16 21,-4-4-32,-3-3 2,-4 4 10,0 4-2,0 1-15,-8 2 5,-3 8-1,4 4-8,2 4 12,2 2-3,3 2 0,0 17-26,3 5 21,11 6 5,3-3 0,0-1 1,1-4-1,-6-5 0,6 1-1,-2-7-88,-1-10-167</inkml:trace>
  <inkml:trace contextRef="#ctx0" brushRef="#br0" timeOffset="163793.2309">6099 8016 98,'0'0'80,"0"0"-38,0 0 27,0 0 24,0 0-47,0 0 29,-5-19-13,5 19-37,0-1 22,0 1-41,0 0-3,-1 0-6,1 0-26,0 11-33,-5 5 19,2 9 29,-9 3 10,-4 4 4,-8 2-37,-1-1-26,-2-1-121</inkml:trace>
  <inkml:trace contextRef="#ctx0" brushRef="#br0" timeOffset="167103.721">11261 9269 167,'0'0'75,"0"0"0,0 0-39,0 0 26,0 0-3,0 0-33,0 0 15,0-51-7,0 51-7,-2 0-1,-2 0-26,4 5-11,-3 19 7,3 11 4,0 7 17,0 5-4,0 4-10,0 0 31,0 1-32,0 0 5,0-1-4,0-5 0,0-2-4,-2-2 1,-2-3 0,-2-3-10,-3-5 4,-1-8-22,2-3-11,2-8-66,1-6-41,4-6-86</inkml:trace>
  <inkml:trace contextRef="#ctx0" brushRef="#br0" timeOffset="168892.99">11043 9419 207,'0'0'92,"0"0"-58,0 0-16,0 0 25,0 0 15,0 0-35,19-11 8,-11 1-10,5-4-14,-1 1 19,3-1-26,-3-1 0,1-2 9,-1 0 3,-1-1-12,2-3 0,-2-2 1,-4-2-1,3-1 1,-2 5-1,-2 2 4,-1 2 4,-1 2-8,-1 2 0,0 4 4,-2 3-9,-1 3 10,0 3 0,0 0 15,0 0-13,0 0-7,0 0 0,0 0-22,0 0 17,2 4-9,1 10 14,1 3-8,-1 1 20,-1 6-12,-1 5 0,1 3 9,1 3 1,0-2-6,0-3-1,3 2 8,-3-2-3,0 0-8,0-2 0,-2-2 5,-1 0-6,2-2 3,1 0 1,-2 2 2,2 0 4,-1 3-11,1 2 2,-2 1 0,-1 2-4,0-5 5,0-1-1,0-3 2,0-4 8,0-3-10,0 1 0,0-6 1,0-3-2,0 1 1,0-3 0,0-1 2,0 1 6,0-3-8,0 0 0,0 1 2,0-3-2,0 0 4,0-1-4,0-1 0,0-1 7,0 0-10,0 1 3,0-1 0,0 0 7,0 0-4,0 0-3,0 0 5,0 0 3,0 0-8,0 0 0,0 0 4,0 0-5,0 0 1,0-5-14,0 2 5,0 0-21,0 0-11,0-1 7,-4 1-18,-2 1 26,-2-3-37,-1 2 33,-4 0 21,1 1 6,-3 2 2,0 0 1,-4 0 0,-5 0-2,-2 0 4,-2 4-2,0 2 1,2-3 2,9 1-3,6-3 0,5 1 6,4-2-3,2 0 11,0 0 22,0 0-36,8 0 7,14 0-7,7-2 9,2-3-9,3 0 26,1-3-16,1 5 7,-1 1 8,1-1-23,-3 3 19,-3 0-21,1 0 3,-2 0-6,-4 0 3,-3 0 0,-5 0 0,-6 1-6,-1 5 3,-4-1-12,-2-1-16,3 1 24,-1-3-41,-1-2-6,-2 2 38,-2-1-57,1 1-53,-2-2-6,0 0 60</inkml:trace>
  <inkml:trace contextRef="#ctx0" brushRef="#br0" timeOffset="169996.3354">12052 9152 78,'0'0'63,"0"0"-4,0 0-7,0 0 17,0 0 27,0 0-37,22-74 24,-22 74-26,0 0-32,0 9-25,0 23-25,0 18 25,1 13 39,2 11-35,-1-2 25,-2-5-17,0 3-8,1-4 13,-1-3-12,0-1-4,2-10 8,-2-3-5,3-6-4,-3-1 0,0-4-33,0-6-33,-8-5-26,5-8-67,3-9 16</inkml:trace>
  <inkml:trace contextRef="#ctx0" brushRef="#br0" timeOffset="171159.0585">12417 9487 17,'0'0'75,"0"0"3,0 0-1,0 0 4,0 0 6,0 0-41,-6-58-6,6 43-19,0 0-7,0 0 16,5 1-28,5 1 12,6 2-1,2 1-7,3 2-4,2 2-2,2 6 0,2 0 17,1 3-16,-2 20 5,-3 10-6,-5 6-3,-9 4-1,-6 1-3,-3 0 7,0-3-11,-12-4 24,-7-4-13,2-4 8,-2-7-6,3-2-2,2-8 0,7-3 4,4-5-2,3-4 1,0 0 0,0 0 11,3-10-2,10-12-24,5-6 12,9-3 0,0-1 8,0 0-2,1 0-5,-1-2 2,-3 2 5,-2 1-8,-5 4 0,-3 4 0,-6 8 19,-5 8-12,-2 3 12,-1 4 5,0 0-24,0 0-2,-1 8-26,-11 20 28,-4 7 2,-3 8 2,3-1-4,6-4 0,1-2 4,6-5-8,3-2 1,0-4 3,3-2-10,13-5-4,-1-3-12,5-1-15,0-5-62,0-7-27,-1-2-97</inkml:trace>
  <inkml:trace contextRef="#ctx0" brushRef="#br0" timeOffset="171660.3326">13108 9647 51,'0'0'116,"0"0"-67,0 0 1,0 0 28,0 0-32,0 0-40,-57 23 39,39 1-44,6 1 45,2 0-8,7-1-36,3-5 15,0-2-17,0-2 0,15-3 1,3-5 1,9-3-2,1-4 34,-3 0-13,2-4 6,-3-8-19,-8-3-7,-4-2 31,-6 1-22,-6-4-6,0 1-4,0-2-12,-3 0 1,-12 4-35,3 2-31,-4 6-30,1 2-146</inkml:trace>
  <inkml:trace contextRef="#ctx0" brushRef="#br0" timeOffset="172763.3666">13397 9354 91,'0'0'76,"0"0"5,0 0-20,0 0 11,0 0 5,0 0-35,0-15 13,0 15-6,0 0-36,0 0 29,0 0-42,0-2 0,0 2 0,0 0 1,0 0-2,0 0-1,0 11-2,6 7-6,2 1 10,-1 2 0,2 2 5,-1-2 5,2-2-10,2-2 0,3-3-8,3-4 1,4-2 7,2-5 0,-2 0 7,4-3 0,-1 0-7,5 0 0,1-5 13,-3-5-18,-2-2 5,-7-3 0,-5-1 16,-8-2-7,-2-1-6,-4 2-3,0 3 10,0 3 19,0 4-21,0 7 4,0-2-6,0 2-6,0 0-1,0 16-22,0 16 6,0 8 14,0 9 3,0 2 0,-7 4 17,-8 3-8,1-3 11,-3-5-20,1-8 8,0-7-4,4-8-3,2-5-1,-4-6 0,5-6 13,-1-4-14,3-6 1,1 0 0,1-16-5,2-10 5,3-3 0,0 1-1,0 1 15,6 3-14,6 4 0,3 1 2,3 2-12,6 3 10,6 3-22,4 3 1,2 3-72,1 2-60,-10 0-140</inkml:trace>
  <inkml:trace contextRef="#ctx0" brushRef="#br0" timeOffset="173202.1362">14034 9617 132,'0'0'84,"0"0"-18,0 0 33,0 0-6,0 0-54,0 0-18,-13 11-17,2 11-4,1 2 4,3-1 2,5-4-12,2-2 4,0-2-3,0-5 5,12 0 0,0-6 4,4-1 31,1-3-35,3 0 34,-1-3-17,-3-9-12,-6-1 24,-8-1-25,-2-3 11,0 1-15,-2-2-1,-11 1-9,-5 4-30,-2-1-55,3 4-41,-4 0-117</inkml:trace>
  <inkml:trace contextRef="#ctx0" brushRef="#br0" timeOffset="174818.3091">14385 9163 59,'0'0'71,"0"0"-19,0 0 13,0 0-27,0 0 16,0 0-11,-9-18-3,9 18-1,0 0-4,0 0-3,0-2 2,0 2-31,0 0 0,0 0-3,0 2-16,10 8 16,4 1 0,7 5 0,6 0 14,4 2-13,6 1 4,2-4 10,0-1-15,1-4 10,-4-2-10,-2-1 0,-8-1 5,-4-1-5,-4-1 0,-5 0 4,-2-1 6,-3 2-19,-2 0 9,-1-2 0,-2 1-14,-1 0 16,-2 3-2,0 2 0,0 1 6,-2 2-3,-10 0-1,-6 5-1,-7 1 12,-2 2-12,-4 2 2,-2 2 1,-1 3 12,-2 3-14,0 1 12,0-2-10,5-1 2,5-3-6,6-1-4,6-4 0,4-4-30,4-3-7,6-6-44,0-4-39,3-3-103</inkml:trace>
  <inkml:trace contextRef="#ctx0" brushRef="#br0" timeOffset="179886.508">15282 9450 157,'0'0'154,"0"0"-96,0 0 5,0 0-3,0 0-21,0 0 12,0 0-47,-13 48-2,26-43 5,13-1-3,10 1 17,12-1-18,11-1-3,7-3 15,7 0-15,3 0 0,-10 0-2,-9 0-4,-17 0-30,-13 0-67,-17 0-44,-10 0-53</inkml:trace>
  <inkml:trace contextRef="#ctx0" brushRef="#br0" timeOffset="180218.5742">15511 9403 205,'0'0'66,"0"0"-39,0 0 11,0 0-32,0 0 1,0 0 36,-3-1-40,3 15 25,0 11 25,3 0-30,-3 3 7,0-1-18,0-2-12,0 0 10,0-1-1,0-1-18,0-2 3,0 4-43,-3-2-21,-4-2-12,1-5 46,1-6-130</inkml:trace>
  <inkml:trace contextRef="#ctx0" brushRef="#br0" timeOffset="180804.591">16199 9011 189,'0'0'97,"0"0"-11,0 0-28,0 0 19,0 0 16,0 0-54,2-41 0,-2 41-39,0 0-9,0 21 0,0 17 9,0 11 3,1 10 12,1 1-15,1 2 9,-2-3-6,1-7 11,-2-5 9,0-3-20,1-4-3,-1-4 11,0-1-8,0-5-6,0-4-15,0-5-18,0-8 7,6-5-100,6-8-73,0 0-101</inkml:trace>
  <inkml:trace contextRef="#ctx0" brushRef="#br0" timeOffset="182493.5074">16678 8979 68,'0'0'82,"0"0"-4,0 0-13,0 0 17,0 0-7,0 0-37,0-21 18,0 21-33,0 0-2,0 0-7,0 1-14,0 20-6,1 13-3,7 9 18,1 10 10,3 6-9,-2-1-7,-2-2 18,-2-3-12,1-5-9,-4-5 0,-3-2-3,0-4-1,0 0-3,-13-1 7,-1-3-8,-1-2-5,8-6-21,1-10-57,6-10-147</inkml:trace>
  <inkml:trace contextRef="#ctx0" brushRef="#br0" timeOffset="183782.8952">17044 9203 49,'0'0'64,"0"0"-10,0 0 21,0 0-29,0 0 8,4-81 18,2 72-49,3 1 22,2 1-7,5 0-38,4-1 5,5 0 6,5 7-11,2 1 13,0 0-3,-2 15-10,-4 10 0,-5 12-5,-6 5-4,-5 1 9,-8-1 0,-2 1 1,-8-4 9,-14-6-6,-2-4-4,2-8 7,5-5-15,1-6 8,7 0 0,3-6-1,3-3-5,3-1 6,0 0 0,0 0 14,9-8-12,9-15 19,3-7-20,6-5 5,1-3 9,-3-1-15,1 2 0,-5-2 6,0 4-6,-2 4 3,-3 5-3,1 6 9,-7 9 12,-4 4-16,-4 6 24,-2 1-21,0 0 9,0 3-17,0 18-21,-11 14 7,1 5 28,0 3-8,-1-4-6,5-5 0,1-3-4,5-3 4,0-4 0,0-4-1,0-4 1,5-1-2,5-2-35,1-2-52,4-2-29,0-4 25,-2-5-232</inkml:trace>
  <inkml:trace contextRef="#ctx0" brushRef="#br0" timeOffset="184294.9107">17682 9361 105,'0'0'120,"0"0"-27,0 0-1,0 0-36,0 0-29,0 0-17,-15-3 14,3 20-24,0 4 4,2 3 1,1-1 19,3-3-22,4 1 4,2-5-6,0-1-6,0-5 6,6-2 0,2-2 1,5-3 2,1-3 7,4 0 29,-2 0 15,3-12-49,-6-3 11,0-3-16,-7 0 12,-6 0-13,0-2 1,0 2-4,-12 0-6,-3 1-97,0 2-36,0 2-110</inkml:trace>
  <inkml:trace contextRef="#ctx0" brushRef="#br0" timeOffset="185328.535">18013 9043 168,'0'0'79,"0"0"13,0 0-39,0 0-4,0 0-49,0 0-7,-3 34 7,0 5 19,0 6 7,2 0 16,1-3-32,0-5-3,3-9-3,10-5 8,6-7-12,4-4 0,6-6 4,6-6 14,-1 0-12,5-6 4,-3-13-7,-5-5 5,-4-7-8,-6 0 0,-4-5 0,-8 1 13,1 3-12,-4 9 13,-3 4 25,0 9-39,-3 4 24,0 4-23,0 2 10,0 2-22,3 23-19,-1 15 30,-2 11 5,0 3 6,0 3-8,0-2 6,0-3-8,-4 0 37,-5 0-33,-1-1-4,-8-3 5,-6-3-1,-2-4-5,-7-7 0,0-6 4,1-7-1,6-8-2,4-10-1,6-3 21,7 0-18,3-10 28,6-14-31,0-9-1,6-5-13,21-3 14,9-1-20,9 3 18,2 6-56,4 6 37,0 9-25,4 4-98,0 4-3,0-1-132</inkml:trace>
  <inkml:trace contextRef="#ctx0" brushRef="#br0" timeOffset="185714.0273">18772 9340 339,'0'0'69,"0"0"-45,0 0 4,0 0 0,0 0-28,0 0 4,2 40 33,-1-18 3,1 2-17,-1 0-4,-1 0-6,0 0-21,0 0 8,0 0-8,-1-4 2,-2-4-50,1-2-51,2-8-89</inkml:trace>
  <inkml:trace contextRef="#ctx0" brushRef="#br0" timeOffset="186446.0164">18996 8919 288,'0'0'25,"0"0"8,0 0-19,0 0 3,0 0-17,0 0-5,3-2 5,13 14 56,6 2-36,5 1 33,-1-3-25,3 3-5,1 0 17,-1-1-37,3-1 5,1 0 0,-4 0 2,-2 0-10,-4-4 0,-7 2-1,-5 1-6,-1-3 7,-4 4 0,-2 0-9,-1-1 11,-3 1-5,0-1 3,0 5 0,-12 4 4,-11 3 4,-9 3 7,-5 3-2,-3-1-6,-1 1-1,3-3-6,-2 1 1,2-2-21,4-2 19,4-4-33,6-6-43,9 0-106,6-10-48</inkml:trace>
  <inkml:trace contextRef="#ctx0" brushRef="#br0" timeOffset="187412.8332">19874 9137 120,'0'0'105,"0"0"-72,0 0-16,0 0 31,88-10 30,-42 8-18,3-1-9,3 0 24,2 1-65,-4-1 6,-3 1-16,-3 2 5,-3 0-6,-7 0 1,-2 0-1,-11 0-26,-8 7-79,-10 2-38,-3-2-81</inkml:trace>
  <inkml:trace contextRef="#ctx0" brushRef="#br0" timeOffset="187735.3984">20139 9021 54,'0'0'144,"0"0"-90,0 0-7,0 0 11,0 0-25,0 0 7,0-4-28,0 11-5,0 14 39,0 8 13,0 4-11,0 1-44,0 1 0,0 0-1,0-3 0,0-3-3,6 2 0,2-5 0,0-1-5,-1-3-59,0-5-89,1-4-142</inkml:trace>
  <inkml:trace contextRef="#ctx0" brushRef="#br0" timeOffset="190617.7299">21112 8699 60,'0'0'82,"0"0"5,0 0 3,0 0-37,0 0 16,0 0-21,0 0-24,0 0-2,-3-20-22,3 35-10,0 13 4,0 9 12,0 10 7,0 4 7,0-2-5,0 0 28,0-4-37,3 0 0,0-1 5,0 0-1,-2-4-18,-1-1 8,0-1-20,0-3 16,-4-7-25,-3-7-6,4-6 13,1-6-41,2-6-14,0-3-64,0 0-98</inkml:trace>
  <inkml:trace contextRef="#ctx0" brushRef="#br0" timeOffset="194327.843">16097 9017 49,'0'0'85,"0"0"-37,0 0-23,0 0 22,0 0 11,0 0-5,0 0-5,-1 0 8,1 0-29,0 0 3,0 0-21,-3 1-8,-3 3 5,-3 3-6,-1 0 0,-4 0 2,4 0-2,-1-1-3,3-1 2,3-1-7,2-3 0,3-1 8,-1 0 0,1 0-4,0 0-3,0 0 5,0 0-15,0 0-1,0 0 16,0 0-11,0 0 13,0 0 1,6 0 2,8-3 17,6-7-9,5-3-11,4 0 13,0-2-13,0-1 0,1 0 4,-5 3 2,-1 1-10,-8 0 4,-5 3 0,-6 1 10,-3 4-8,-2-1 2,0 2 5,0 2-4,0-3-6,0 4 1,0 0 0,0 0-9,0 0-18,0 0-38,0 0-22,-9 7-11,-3 4-5</inkml:trace>
  <inkml:trace contextRef="#ctx0" brushRef="#br0" timeOffset="195319.7734">16025 9722 39,'0'0'68,"0"0"5,0 0-17,0 0 10,0 0-11,0 0-10,0 0 5,0 0-32,0 0 0,0 0 5,0 0-16,0 0-11,10-1 4,9-1 0,11-2 24,9 0-14,3-2-2,1-1 17,3 1-21,-5 1 0,-9 1-4,-9 1 3,-13 3-6,-7 0 3,-3 0 0,0 0-7,0 0-27,0 0-12,0 5-52,0 1 63,0 0-35,0 0-15,0-1-24</inkml:trace>
  <inkml:trace contextRef="#ctx0" brushRef="#br0" timeOffset="196538.2988">21088 8696 25,'0'0'79,"0"0"-16,0 0 2,0 0-23,0 0 14,0 0-8,-6-10-19,3 8 3,2 2-25,1 0-7,0 0 8,-2 0-3,2 0-5,-4 0 0,-2 0-6,0 7 3,-2 4 3,-2 1 0,4 0 15,-3 2 0,-3 0 4,0 3-5,-2-2-2,-2 2-17,3-4 5,-2 1 0,4-1-8,1 3-21,1-1-51,0-4-65,1 2-78</inkml:trace>
  <inkml:trace contextRef="#ctx0" brushRef="#br0" timeOffset="197425.021">20950 9369 24,'0'0'39,"0"0"22,0 0 6,0 0-13,0 0 25,0 0-25,-5-3-15,3 0 4,1 0-33,1 1 33,0-1-16,0 3-13,0-1 28,0-1-39,0 0 12,0 1 1,0 0-12,1-2-4,19 1 0,6-2 5,9 1 5,4 1-8,4-1-2,2 1 2,-3 2 5,-2 0-8,-1 0 1,-4 0 0,4 0 0,2 0 4,0 0-8,-5 5 4,-9 1-64,-13-1 8,-4 0-18,-10 0 18,0 0 16,0-1-50,-13 1 0,-4-3-36</inkml:trace>
  <inkml:trace contextRef="#ctx0" brushRef="#br0" timeOffset="198828.795">21670 8764 42,'0'0'74,"0"0"-10,0 0 32,0 0-29,0 0 18,0 0 18,21-60-49,-21 60-8,0 0-46,0 0-1,0 24-4,3 10 10,1 14-4,2 6 18,-1 4-12,-1 0 8,1 2-14,-2 4-1,-3-1 12,0 3-2,0-3-10,0-5 0,0-7-3,-8-6-7,-5-6 5,4-6 5,1-4-8,4-8-15,4-11-20,0-5-69,1-5-71,13-9-52</inkml:trace>
  <inkml:trace contextRef="#ctx0" brushRef="#br0" timeOffset="200533.2771">21906 9003 76,'0'0'73,"0"0"-16,0 0 29,0 0-4,0 0-53,0 0 22,22-44-11,-11 34-36,5 1 23,6 1-8,1 1-5,-1 1 27,0 1-40,-9 5 17,4 0-18,0 0-2,-1 5-3,2 13 5,-5 9 0,-3 3-14,-6 5 27,-4-1-13,0-2 0,0 3-3,0-4-14,-12-1 17,-4-1 0,-5-5 19,-5-3-17,2-4-2,4-4 0,8-4-36,7-5 34,5-4-25,0 0 27,0 0 1,5-13 10,12-13 6,9-7-17,11-10 6,3-5-8,7-4 2,-4 6 0,-3 3 10,-7 7 5,-6 6-12,-5 5 13,-10 7-16,-2 6 28,-10 3-8,0 5-2,0 1 30,0 3-46,0 0 5,0 0-7,0 21-30,-16 11 25,-4 9 6,4 1-1,3 0 9,7 2-1,6-2-8,0-3 0,3-3-18,15-4 11,1-6-17,7-5-38,4-3-5,3-11-45,-1-6-94</inkml:trace>
  <inkml:trace contextRef="#ctx0" brushRef="#br0" timeOffset="200903.1087">22687 9149 402,'0'0'190,"0"0"-190,0 0-4,0 0-17,0 0 16,0 83 10,0-59-5,0 0 12,0 0-6,0-1-6,0-1 0,0-1-5,-1 0-1,-5-3-79,3-1-41,2-2 61,1-5-119</inkml:trace>
  <inkml:trace contextRef="#ctx0" brushRef="#br0" timeOffset="201821.1547">23001 8875 314,'0'0'95,"0"0"-46,0 0-48,0 0 19,0 0-20,0 0-17,0 23 11,0 1 8,0-2-2,4 2 0,1-3 7,2 1-17,2-6 11,6 0-1,3-3 2,6-4 6,3-6-8,4-3 0,1 0 6,-3-9-8,-2-7 8,-6 2-6,-6-9 16,-5 0-6,-4 2-3,-1 5 19,-4 6-17,-1 3 34,0 5 7,0 2-22,0 9-28,0 17-36,0 13 36,-9 13 0,-4 5 6,-2 6-4,-1 0-2,1-3 0,-2-1 28,5-6-18,-7-6-10,2-8 0,0-6-13,-1-9 4,3-8 9,1-6 0,7-10 17,0 0-10,5-14 11,2-14-18,0-9-1,18 0-5,4-1 6,5 0 0,2 5-3,2 2-19,0 5 12,-1 8-66,7 3-58,-1 3-47</inkml:trace>
  <inkml:trace contextRef="#ctx0" brushRef="#br0" timeOffset="202222.2709">23714 9093 317,'0'0'83,"0"0"-67,0 0-16,0 0 0,0 0 3,0 0 24,-52 74-13,47-46 12,5-2 2,0-4-17,0-3-11,8-4 0,4-4 4,0-4-7,2-6 6,3-1 0,1 0 39,1-3-41,-1-12 28,-4-3-29,-4-1 14,-3-4-19,-7 0 5,0 0-40,0 2-6,-1 3-80,-10 1-77</inkml:trace>
  <inkml:trace contextRef="#ctx0" brushRef="#br0" timeOffset="202869.2393">24009 8816 274,'0'0'103,"0"0"-37,0 0-17,0 0-20,0 0-1,0 0-28,-1-12 0,16 14 0,6 8 12,4 2-12,4 1 0,6 0 12,2 2 2,-1 0-7,-3 2-5,-5-2 11,-4 0-6,-6 0-7,-1-3 0,-5 0 2,-2 0-9,-3 0 7,-2 0 0,-3-1 0,-2-3 3,0 5-3,-5-1 0,-13 6-3,-6-2 3,-10 4 3,-2 1 1,-1 0 5,1 2-4,3-2-5,2 1 0,1-5-18,2-2 18,4-2-79,10-2-29,11-1-63</inkml:trace>
  <inkml:trace contextRef="#ctx0" brushRef="#br0" timeOffset="203741.9376">24901 8957 320,'0'0'46,"0"0"-40,0 0-3,0 0 24,0 0 38,102-7-43,-59 7 21,6 0-16,-1 0-25,2 4 18,-3 0-16,-4-3-4,-2 2 0,-5 2-8,-6-4-33,-8 4-13,-9-5-88,-8 0-105</inkml:trace>
  <inkml:trace contextRef="#ctx0" brushRef="#br0" timeOffset="204014.2356">25206 8846 250,'0'0'88,"0"0"-19,0 0-55,0 0-14,0 0 5,0 0-5,-36 50 81,23-23-54,-2-1 35,4 0-54,2-3 4,5 1-12,0 2 0,4 0-37,0-2-1,0 3-86,0-3-31,4-6-13,5-6 74</inkml:trace>
  <inkml:trace contextRef="#ctx0" brushRef="#br0" timeOffset="204816.3181">25943 8514 264,'0'0'99,"0"0"38,0 0-51,0 0-31,0 0-55,0 0-18,0 57 18,-1-3 4,-4 5-2,4 0 46,1-2-39,0-5-7,0 1 7,0-3 5,1-1-14,4 3 0,-2-6 3,-3-7-1,0-6-2,0-9 0,0-6-14,0-4-72,0-5-22,0-9-102,0 0-46</inkml:trace>
  <inkml:trace contextRef="#ctx0" brushRef="#br0" timeOffset="206287.5715">25741 8675 113,'0'0'132,"0"0"-71,0 0-20,0 0 4,0 0 23,0 0-43,2 0 8,1 0 31,0 0-40,5 0-3,2-6-21,3-2 0,4-1 3,2-1-3,4-2 0,-1-1 5,-1 2 5,-3 0-14,-1 4 4,-6-1 0,0 3-18,-4 1 2,-3 3-63,-4-1-26,0 1-67</inkml:trace>
  <inkml:trace contextRef="#ctx0" brushRef="#br0" timeOffset="207137.6055">25658 9239 60,'0'0'56,"0"0"-33,0 0-19,0 0 26,0 0 33,0 0-18,-4-6 10,4 5-13,0 1-10,0 0 16,0 0-40,0 0-8,3 0 0,19 0 0,14 0 10,14 0 22,7 0-12,9 0 10,4-2-26,-1 1 4,-4-3 1,-7 4-6,-13 0-6,-14 0-3,-11 0-26,-8 0-17,-6 0-29,-2 0 2,-1 0 24,-1 0-81,-2 1 12</inkml:trace>
  <inkml:trace contextRef="#ctx0" brushRef="#br0" timeOffset="208040.054">26768 8603 150,'0'0'112,"0"0"-37,0 0-54,0 0 17,0 0-31,0 0-3,3 3-8,2 16 8,-1 11-4,-3 8 59,2 7-45,-3 3 31,0 2-22,0-2-13,0-3 24,0-1-34,0 0 2,-3 0 1,-7 2 7,3-2-10,-4-7 0,4-2 2,1-7-10,3-5 2,3-4-43,0-9-35,0-7-90,11-3-83</inkml:trace>
  <inkml:trace contextRef="#ctx0" brushRef="#br0" timeOffset="209729.0438">27068 8800 117,'0'0'106,"0"0"-41,0 0-19,0 0-9,0 0 18,0 0-34,52-54 0,-37 46 0,-3 5-2,-2 1 25,-2 2-36,1 0-5,3 20-3,1 9-12,-1 5 12,-2 1 0,0 1 9,-9-6-15,-1-1 6,0-5-9,0-5 9,-12-2-31,-1-5 31,4-3 13,-2-3-9,4-3 5,1 0-1,6-3-8,0 0 27,0-3-21,0-14 0,0-5-6,12-5 0,6 0 23,4-2-19,8 0-4,-2 1 3,0-4 4,2 4-7,2-1 0,-6 7 1,-3 4 8,-7 4-5,-8 7-4,-7 5 44,-1 1-25,0 1 6,0 0-25,-3 4-30,-10 18 16,-6 12 14,-1 2 10,2 2 4,5-4-5,7-5-15,3-4 6,3-2 0,0-4-9,0-2 9,3-1-15,12-2 2,4-7-76,11-2-11,10-5-128</inkml:trace>
  <inkml:trace contextRef="#ctx0" brushRef="#br0" timeOffset="210114.5173">27857 8949 491,'0'0'129,"0"0"-117,0 0-12,0 0-42,0 0 38,0 0 1,0 76 3,0-50-2,0 0 9,0-1-2,0 1-5,3-3-25,0-4-25,1-2-29,3-4 30,2-5-125,4-5 6</inkml:trace>
  <inkml:trace contextRef="#ctx0" brushRef="#br0" timeOffset="210736.2767">28258 8743 292,'0'0'156,"0"0"-64,0 0-92,0 0-26,0 0 26,0 0 0,-25 95 21,22-61-9,3-2 0,0-4-13,11-5 1,2-3 0,3-4-2,4-6 12,-1-2-10,5-6 20,3-2-9,0-4-7,1-14-4,-1-4 1,-5-5 19,-1-2-8,-6-1 0,0 1-3,-1 5-2,-1 6 11,-6 6-18,-2 8 2,-2 4 2,0 0-4,3 26-15,-3 10 14,-3 9-9,0 8 10,-17 4 3,-3 4 14,-6 4 26,-2-7-40,-1-3 24,1-10-24,1-9 9,2-9-15,1-5 3,4-9 0,6-5 13,6-4 3,5-4-16,3 0 18,0-17-18,11-7-14,19-6-34,2-1 40,4 0-4,3 2-8,-5 1-12,5 3-46,0 1-61,-1-1-91</inkml:trace>
  <inkml:trace contextRef="#ctx0" brushRef="#br0" timeOffset="211016.9548">28974 8932 508,'0'0'23,"0"0"-12,0 0 13,0 0-22,0 0 0,0 0-4,-3 40 4,-8-6 34,2 3-24,3 0-2,-2 0-14,-1-2 4,3-7-24,0-2 14,2-7-121,4-11-84</inkml:trace>
  <inkml:trace contextRef="#ctx0" brushRef="#br0" timeOffset="211988.5873">29393 8672 330,'0'0'94,"0"0"-75,0 0-7,0 0-20,0 0 8,0 0-11,32 24 11,4-11 12,1 1 15,7-1 24,3 2-42,-5 1 5,4 0-11,-2 1 11,-4-1-22,3 2 12,-6-1-4,-4-4 6,-4-2 7,-6-3-13,-6-4 0,-7-1 6,-7-3-6,-3 0 14,0 0 17,0 0 11,0 0-28,0 0-12,0 0-2,0 0 2,0 0-16,0 0 14,0 2 0,0-2 4,0 0 8,0 0-12,0 0 2,0 0 13,0 0-3,0 0-10,0 0 5,0 0 5,0 0-6,0 0-6,0 0 0,0 0-20,0 0 20,0 0-12,0 0 12,0 0 36,0 0-35,0 0 32,0 0-21,0 0 0,0 0-8,0 0-4,0 0 0,0 0-2,0 0 8,0 0-8,0 0 2,0 1-31,0 2 30,-1 5-40,-5-1 41,0 4-1,0-2 9,-3 3-8,-4 2 0,-2-3-2,-9 4-8,-3 0 10,-6 1 0,-1 0 7,-1 2 0,1 3-7,0 1 0,-1 1 4,-2-2-26,4 0 16,5 0-47,5-5 0,7-1-90,3-5 25,11-3-81</inkml:trace>
  <inkml:trace contextRef="#ctx0" brushRef="#br0" timeOffset="215613.6606">10031 15554 92,'0'0'67,"0"0"-33,0 0 15,0 0-3,0 0 3,0 0 4,0 0-39,0-23 12,0 21-26,0 2-10,0 0-4,0 0-32,5-4 29,10 1 8,7-4 15,2-1-7,9 2 1,-2 0-12,-1 3-22,0 1-85,-8 2-17</inkml:trace>
  <inkml:trace contextRef="#ctx0" brushRef="#br0" timeOffset="232410.7732">33077 3039 26,'0'0'71,"0"0"31,0 0-43,0 0 8,0 0-30,0 0-36,0 0-2,0-7-6,0 7-5,0 0-5,0 0-61,0 0-2,0 0-10,0 2 12</inkml:trace>
  <inkml:trace contextRef="#ctx0" brushRef="#br0" timeOffset="232626.9396">33060 3259 4,'0'0'10,"0"0"1,0 0 6,0 0-8,-8 77-9,7-62 10,1-1-4,0 1-4,0 1 1,-2 1-3,-1 1 0,0 0-9,-5 0-36</inkml:trace>
  <inkml:trace contextRef="#ctx0" brushRef="#br0" timeOffset="232843.0104">32973 3778 18,'0'0'6,"0"0"13,0 0-19,0 0-5,0 0-17</inkml:trace>
  <inkml:trace contextRef="#ctx0" brushRef="#br0" timeOffset="233096.9495">32943 4134 3,'0'0'3,"0"0"4,0 0-7,0 0 0,0 0 4,0 0-8,9 67 4,-9-55-13</inkml:trace>
  <inkml:trace contextRef="#ctx0" brushRef="#br0" timeOffset="233328.74">32993 4492 12,'0'0'4,"0"0"-2,0 0 34,0 0-9,0 0-14,0 0 2,16 75-12,-9-63-3,-1 2 0,3-1-6,-3-1-2,2 1-37,-4-6-8</inkml:trace>
  <inkml:trace contextRef="#ctx0" brushRef="#br0" timeOffset="235086.716">33136 4874 286,'0'0'65,"0"0"-57,0 0-2,0 0-6,0 0 0,0 0-10,0 15 7,0-7 3,0 1 0,0 3-1,-2 0 9,-2 3-8,-3-1 0,2 2-21,-1 0 7,1 2-36,4 4-27,-1-4-17,2 0-9</inkml:trace>
  <inkml:trace contextRef="#ctx0" brushRef="#br0" timeOffset="235349.7876">33082 5181 13,'0'0'40,"0"0"-12,0 0-14,0 0 13,0 0-26,0 0 33,-11 50-11,11-41-10,-3 0 30,2 0-16,-2 2-4,-1 0 9,1-1-32,1 0 12,-1-1-12,0-1 0,0-1 0,0 1 0,-3 1-11,0 0 10,0 0-37,-1 0 8,4 0-58,-2 2-29</inkml:trace>
  <inkml:trace contextRef="#ctx0" brushRef="#br0" timeOffset="235587.7045">32945 5473 45,'0'0'17,"0"0"-16,0 0-1,0 0 4,0 0-3,0 0 11,7 54-10,-5-41 3,-1-5 1,2 5 5,2 0-22,2-4-45</inkml:trace>
  <inkml:trace contextRef="#ctx0" brushRef="#br0" timeOffset="235835.1308">33159 5816 32,'0'0'27,"0"0"-14,0 0 39,0 0-32,0 0-8,0 0-9,-11 34-6,11-30-6,0 2-34,0-1 21,-3 1-32,3 0 38,0 0 4</inkml:trace>
  <inkml:trace contextRef="#ctx0" brushRef="#br0" timeOffset="236088.985">33155 6161 13,'0'0'32,"0"0"-10,0 0-19,0 0 2,0 0-5,0 0 9,0 84-9,0-73 0,0-2-14,0 0-12,-3 0-18</inkml:trace>
  <inkml:trace contextRef="#ctx0" brushRef="#br0" timeOffset="236320.791">33151 6536 14,'0'0'22,"0"0"-16,0 0 13,0 0-16,-9 77 6,7-62-3,-1 1-1,2 0-10,-1-1 5,2-1-17,0 0 5,0 0-6,2-3-3</inkml:trace>
  <inkml:trace contextRef="#ctx0" brushRef="#br0" timeOffset="236552.5814">33152 6923 34,'0'0'15,"0"0"-8,0 0 5,0 0-1,0 0 38,0 0-21,-19 80-24,14-66-4,2 2 0,-3 0-3,3-2-30,3 2-4,0 1-21</inkml:trace>
  <inkml:trace contextRef="#ctx0" brushRef="#br0" timeOffset="236837.7656">33098 7337 25,'0'0'25,"0"0"6,0 0-23,0 0 0,0 0 25,-16 84-24,14-69-6,2 0 36,0 3-35,0-1 12,0 1-12,0 0 3,0-2-2,0 1-5,0-2-12,0 0-2,-4 2-46,-4 1-5</inkml:trace>
  <inkml:trace contextRef="#ctx0" brushRef="#br0" timeOffset="237383.62">33004 7850 6,'0'0'45,"0"0"-33,0 0 42,0 0-12,0 0-37,0 0 30,-14 72-12,14-62-12,0 0 19,0-1 1,0 8 1,0-4-5,0 1-25,0 2 6,0-4-8,0 0 1,0 1-5,0-5 0,0-5-25,0 5 27,0-2-34,0 1-3,0 7-69,1-7 76,4 0-6,-1-3 23,-1 0-1,0 4 13,0 1 6,0 2 0,0 2-3,0-2 0,0 2-3,0 0 3,-3-2 0,0 3 0,0-1 3,0 1 10,0 0 8,0 0-6,0 1 21,0 1-24,0 2 3,0-3-4,0 0-6,0-2-10,0 1 5,0-2 0,0 0 7,0 2-2,0-4-3,0 3-2,0-2-7,0-1-8,0 1-12,0-3-61</inkml:trace>
  <inkml:trace contextRef="#ctx0" brushRef="#br0" timeOffset="237621.9667">33021 8606 69,'0'0'24,"0"0"11,0 0-6,0 0-12,0 0 0,0 0-17,-3 4 0,3-2 6,-2-2-6,2 1-2,-3 1-40,2-2-54</inkml:trace>
  <inkml:trace contextRef="#ctx0" brushRef="#br0" timeOffset="238671.5711">30871 8812 43,'0'0'86,"0"0"1,0 0 27,0 0-42,0 0 5,0 0-32,-26-12-41,26 12 15,0 0-19,0 0-23,0 0-28,0 0-20,6 0 24,6 0-53,11 0 76,10 0-23,5 0-121</inkml:trace>
  <inkml:trace contextRef="#ctx0" brushRef="#br0" timeOffset="238922.1797">31254 8856 356,'0'0'21,"0"0"-21,0 0-9,0 0-2,0 0 11,93 21 0,-71-18-20,-2 1-23,0 0-15,-1 0-21,-2-3-34</inkml:trace>
  <inkml:trace contextRef="#ctx0" brushRef="#br0" timeOffset="239165.7621">31841 8869 5,'0'0'55,"0"0"-6,0 0-22,0 0-10,0 0-17,0 0 0,83-5-19,-60 5-66</inkml:trace>
  <inkml:trace contextRef="#ctx0" brushRef="#br0" timeOffset="239396.6359">32358 8864 247,'0'0'196,"0"0"-196,0 0-2,0 0 2,0 0 6,0 0 5,81 0-11,-66 0 0,0 0-3,3 0-32,-5 0-42,5 0-29,-1 0-15</inkml:trace>
  <inkml:trace contextRef="#ctx0" brushRef="#br0" timeOffset="239646.3077">33009 8815 266,'0'0'233,"0"0"-183,0 0-31,0 0-19,0 0 0,0 0 1,4 0 7,-4 0-8,0 0 0,0 0-28,3 0-68,3-2-184</inkml:trace>
  <inkml:trace contextRef="#ctx0" brushRef="#br0" timeOffset="240851.824">31284 8592 17,'0'0'11,"0"0"-4,0 0-5,0 0-2,0 0 41,0 0-20,3 0-21,-3 0-1,0 0 1,0 2 16,-9 5-13,-1 1 8,-7 0 6,-5 2-1,-6 0 22,-11 2-29,-3 4 3,-3-2 6,0 0-11,2 2-7,3-2 0,4-1 0,6-2-3,2-4 5,10 3-2,6-7 4,4 0 3,4-1-7,0-2 0,4 0-8,0 2 4,0 0-11,0-1 12,0 3-6,0-2 7,0 1 2,0 2 0,0-1 5,3 3-2,4 0 1,4 4 15,2 0 10,5 4-28,-4 1 13,5 2-14,0 0 13,-4 0-16,6 2 5,-6-2-2,-2 0 27,1-2-21,-3-3 12,2 1-18,-3-4 17,2 0-20,-3-2 3,-6-3 0,-2 0-2,-1-2-41,0-2 21,0 5-2,0-1-10,0-2-12,0-3-58</inkml:trace>
  <inkml:trace contextRef="#ctx0" brushRef="#br0" timeOffset="241753.892">33071 8625 11,'0'0'71,"0"0"-18,0 0-1,0 0-15,0 0-37,0 0-12,0 6-6,0 11 18,-6 1 3,-1 3 0,-2-1 7,2 1-2,-1-2 0,-2-1-3,5 2-5,1-3-28,1-3-3,-2-2-66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3:21:10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12947 14165 50,'0'0'50,"0"0"-2,0 0 8,0 0 6,0 0-10,0 0-27,0 0 10,0 0-7,0 0-1,0-2 0,0-3-22,-2 1 4,1 1 3,1 1-6,0 1-5,0 1 5,0 0-2,0 0 27,0-2-26,0 2 3,0-1-4,0 1 3,0-2-7,0 2 0,0 0 2,0 0 15,0 0-15,0 0 7,0 0-3,0 0 3,0 0-13,0-3 4,8 0 0,6 0 12,2 0-9,2 2-1,2 1 6,1 0 0,7 0-8,5 0 0,7 0 6,5 0 12,2 0-15,0-3 8,-6 0-1,-5 0-3,-6 1-8,-3 2 1,-3 0 0,0 0 0,-2 0 4,-1-2-2,-4 2 12,-1 0-8,-6 0 1,-1 0-4,0 0 2,-3 0 15,0 0-15,-3 0 14,0 0 1,-3 0-13,0 0-1,2 0 1,-2 0-6,0 0 15,0 0-9,0-3-2,0 2-1,0 0-4,0-2-2,0 3-16,0-3-18,0 1 17,-2-1-40,-5-2-12,-4 3-56,-5 0-188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7T05:09:47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20673 16980,'23'0,"-23"-23,0-1,0 48,0-1,0 1,0 23,0 0,0-24,0 48,0-24,0 0,0 23,0 1,0-1,0 1,0 23,-23-23,23 23,-24-24,24 1,-23-1,23 1,-24-24,24 24,0-24,0-24,0 24,0-23,0-1,24-23</inkml:trace>
  <inkml:trace contextRef="#ctx0" brushRef="#br0" timeOffset="802.1367">20767 16909,'0'-23,"23"23,-23-24,24 24,23-23,-24 23,24 0,1 0,-1-24,23 24,-23-23,47-1,0 24,0 0,24-23,0-1,-24 24,23-23,24 23,0-24,-23 24,47 0,-48-23,48 23,-24 0,0 0,-23 0,23 0,-24 0,1 0,0 0,46 0,-93 23,-24-23,23 24,24-1,-70-23,-1 24,25-24,-48 23,23-23,1 0,-1 24,-23-1,0 1,0-1,0 1,0 23,0 0,0-23,0-1,0 24,24 0,-24 0,0 0,0 24,0-24,0 23,0 71,0-70,0 0,-24-1,24 1,0-1,0 1,-23-1,-1 1,24-1,-23-22,23 22,-24-46,24 23,-24 0,24-24,0 1,0-1</inkml:trace>
  <inkml:trace contextRef="#ctx0" brushRef="#br0" timeOffset="1804.7158">20814 18532,'0'-23,"23"23,1 0,-1 0,24 0,1 0,-1 0,0 0,0 0,0 0,23 0,1 0,-1 0,1 0,23 0,0-24,0 24,0 0,24 0,23-23,-24 23,25 0,-1 0,0-24,0 24,24 0,-1-23,-23 23,0 0,1 0,-1-24,-24 24,-23 0,0 0,0 0,-23 0,-24 0,24 0,-48 0,24 0</inkml:trace>
  <inkml:trace contextRef="#ctx0" brushRef="#br0" timeOffset="23008.302">13123 14158,'-23'0,"-1"0,48 0,-1 0,1 0,23 0,-24 0,1 0,23 0,0 0,-23 0,23 0,-24 0,24 0,-23 0,-48 0,1 0,-1 0,1 0,-1 0,1 0,-1 0,0 0,1 0,-1 0,1 0,-1 0,1 0,-1 0,1 0,-1 0,1 0,-1 23,1-23,-1 0,1 0,46 0,1 0,-1 0,1 0,-1 0,1 0,23 0,0 0,0 0,0 0,-23 0,23 0,-24 0,1 0,-1 0,-46 0,-1 0,1 0,-1 0,1 0,-1 0,0 0,1 0,-1 0,1 0,-1 0,1 0,-1 0,1 0,-1 0,48 0,-1 0,1 0,-1 0,1 0,-1 0,1 0,23 0,-23 0,-1 0,1-23,-1 23,1 0,-1 0,1 0,-1 0,-46 0,-1 0,1 0,-1 0,1 0,-1 0,1 0,-1 0,-23 0,23 0,1 0,-1 0,1 0,-1 0,1 0,-1 0,48 0,-1 0,1 0,-1 0,1 0,-1 0,1 0,-1 0,25 0,-1 0,-24 0,1 0,-1 0,-23-24,-23 24,-1 0,1 0,-24 0,23 0,0 0,1 0,-1 0,1 0,-1 0,1 0,-1 0,1 0,-1 0,1 0,-1 0,24 24,24-24,-1 0,1 0,-1 0,1 0,-1 0,1 0,-1 0,1 0,-1 0,1 0,0 0,-1 0,1-24,-48 24,1 0,-1 0,0 0,1 0,-1 0,1 0,-24 0,47 24,-24-24,1 0,-1 0,1 23,46-23,1 0,-1 0,1 0,23 0,-24 0,1 0,-1-23,1 23,0 0,-1 0,1 0,-71 0,23 0,-23 0,0 0,23 0,1 0,-1 23,-23-23,24 0,-1 0,48 0,-1 0,24 0,-23 0,23 0,0 0,-24 0,1 0,0 0,-1 0,-23-23,-23 23,-1 0,0 0,1 0,-1 0,1 0,-1 0</inkml:trace>
  <inkml:trace contextRef="#ctx0" brushRef="#br0" timeOffset="26139.1796">13123 14181,'-23'0,"-1"0,48 0,-1 0,1 0,-1 0,1 0,-1 0,1 0,-1 0,1 0,-1 0,1 0,0 0,-1 0,-46 0,-1 0,0 0,1 0,-1 0,1 0,-24 0,23 24,-23-24,24 0,-1 0,1 0,46 0,1 0,-1 0,1 0,-1 0,1 0,-1 0,1 0,-1 0,1 0,-1 0,1 0,-48 0,1 0,-1 0,1 0,-1 0,1 0,-1 0,1 0,-1 0,48 0,-1 0,1 0,-1 0,1 0,-1 0,1 0,-1 0,1 0,0 0,-1 0,-46 0,-1 0,0 0,1 0,-1 0,1 0,-1 0,1 0,-1 0,1 23,46-23,1 0</inkml:trace>
  <inkml:trace contextRef="#ctx0" brushRef="#br0" timeOffset="27906.0927">13147 14181,'-24'0,"48"0,-1 0,1 0,-1 0,1 0,-1 0,1 0,-1 0,1 0,0 0,-48 0,0 0,1 0,-1 0,1 0,-1 24,1-24,-1 0,1 0,-1 0,1 0,46 0,1 0,-1 0,1 0,-1 0,1 0,-1 0,1 0,-1 0,25 0,-25 0,1 0,-1 0,1 0,-1 0,-46-24,-1 24,1 0,-1 0,1 0,-1 0,-23 0,23 0,1 0,-1 24,1-24,-1 0,48 0,-1 0,1 0,-1 0,1 0,-1 0,1 0,0 0,-24-24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2:48:02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7225 1453 16,'0'0'50,"0"0"-29,0 0 40,0 0-27,0 0 46,0 0-41,0 0-22,0 0 33,0-66-37,0 64 14,0 1-26,0 1 0,0 0-1,0 3-7,0 15 5,0 9-2,0 8 8,-2 7-4,0 1 2,-3 4-1,2 3 8,-1-4-1,-1 2-8,-1-1 0,0-3 3,2 1-6,-1 0 3,2-1 0,0-6 1,2-4 0,-2-7-1,3-7 0,0-5-61,0-6-18,0-9-62</inkml:trace>
  <inkml:trace contextRef="#ctx0" brushRef="#br0" timeOffset="516.015">7195 1804 10,'0'0'95,"0"0"-62,0 0-22,0 0 13,0 0-18,0 0 15,57-19-15,-35 19 17,2 0 9,1 0-29,5 0-3,0 0 0,1 0 6,1 0-12,-7-2 6,-1-3 0,-3-1 9,-3-3-2,-5-5-7,-2-7 0,1-3 8,-5-3-9,-2-1 1,-5 2 0,0 5 9,0 3 7,0 4 4,0 6 22,-2 0-18,-1 5 45,-1 0-47,2 3-6,2 0-14,-3 7-2,0 19-2,-4 12-11,2 4 22,-1 3-9,5-3 2,-2-3 1,3-1 7,0-2-5,0-1-5,0 2 0,0-4 5,0 0-11,0-4 6,6-6-12,3-4-13,4-5-83,2-5-36,3-5-70</inkml:trace>
  <inkml:trace contextRef="#ctx0" brushRef="#br0" timeOffset="1001.7886">7944 1637 72,'0'0'100,"0"0"-27,0 0 7,0 0-43,0 0-36,0 0 8,-64-35-9,48 61 0,-2 16 4,-3 12 4,4 6 0,1 3 22,10-2-30,6-8 13,0-4-13,9-10 0,10-9 1,1-7 8,1-10-9,1-7 24,-1-6-24,4 0 53,2-21 8,0-16-48,3-12 7,-8-6-15,-7-3-5,-7 4 0,-8 5 9,0 2-9,-6 6 0,-11 8 0,-4 9-7,2 11 7,1 8-27,3 5-49,2 2-131,-2 16-106</inkml:trace>
  <inkml:trace contextRef="#ctx0" brushRef="#br0" timeOffset="1703.3928">8290 1674 49,'0'0'98,"0"0"5,0 0-8,0 0-36,0 0 22,0 0-44,-1-72-37,5 96-7,5 12-2,3 6 9,-3 8 8,3 0 2,0 1-8,3 5-2,0-6 3,1-2 3,4-8-3,-1-12-3,-2-6 0,-3-9 7,-3-5-7,-5-7 0,4-1 1,1-12 13,2-18-5,5-4-6,0-12-3,-6 0 1,-3 1-4,3 1 3,-3 11 0,-3 12 4,0 10 1,-5 7 13,3 4-18,2 4-1,2 16 1,4 8-8,1 2 8,-2 2 0,-2-1 5,1-3-5,-1-4 0,0-5 3,1-5-5,1-4 2,5-4 0,5-6 2,6 0 3,5-6-3,-1-16 3,-3-7 1,-6-5-6,-5-2 0,-4-1 0,-7 4 2,-3 6 3,-3 3-4,0 3-1,0 2 6,0 2-12,0 2-15,0 4-31,-3 7 4,-1 4-76,-5 0-109</inkml:trace>
  <inkml:trace contextRef="#ctx0" brushRef="#br0" timeOffset="2405.3348">10421 1554 270,'0'0'67,"0"0"17,0 0-10,0 0-38,0 0-25,0 0-5,28-37-6,4 32 0,9-1 7,3-1-13,-1 2 8,0 2-2,-7 1 0,-5 2-11,-7 0-56,-7 0-101,-10 0-137</inkml:trace>
  <inkml:trace contextRef="#ctx0" brushRef="#br0" timeOffset="2659.2837">10578 1555 274,'0'0'86,"0"0"-84,0 0 7,0 0-9,0 0 0,-3 82 16,3-43-7,0-2 28,1 1-4,1-4-26,2 0 8,0 2-14,1-5-1,-1 1 5,-1-2-5,2-4-1,-2-4-17,4-5-82,1-10-4,-1-7-167</inkml:trace>
  <inkml:trace contextRef="#ctx0" brushRef="#br0" timeOffset="3127.9336">11125 1572 132,'0'0'35,"0"0"-8,0 0 20,0 0-8,0 0-1,0 0-37,-108 22 6,80 27 38,1 5-42,10 0 21,8-3-12,9-3 1,0-2 29,7-3-42,14-7 3,4-7 41,2-9-44,3-10 15,1-7-2,2-3-5,6-12 29,3-18-20,1-11-17,-6-5 14,-12-3-9,-11 1-5,-11-3 0,-3-2 8,0 4-14,-15 3 6,-4 9 0,-5 10-10,-6 10-26,-3 14-56,-3 3-69,-4 9-87</inkml:trace>
  <inkml:trace contextRef="#ctx0" brushRef="#br0" timeOffset="3840.0447">13033 1436 263,'0'0'111,"0"0"-52,0 0-4,0 0-55,-107-24 8,75 36-10,-5 18 8,0 14 7,-2 13 8,6 5-8,11 0-13,11-6 0,11-7 0,0-5 4,12-7-1,14-4-3,4-7 13,5-3-4,3-9-4,0-4-5,0-7 4,-2-3 7,-2-2-11,-3-16-19,-4-1-40,-5-2-157</inkml:trace>
  <inkml:trace contextRef="#ctx0" brushRef="#br0" timeOffset="4495.1129">13484 1411 164,'0'0'131,"0"0"-55,0 0-38,0 0-38,0 0-6,0 0 6,-43 95 17,31-44 11,1 3 44,-1 0-41,5-2-19,2-6 4,2-4-10,3-4-6,0-4 0,0-2 2,0-1-23,0-5 11,0-8-110,0-11-18</inkml:trace>
  <inkml:trace contextRef="#ctx0" brushRef="#br0" timeOffset="4927.4566">13430 1653 311,'0'0'2,"0"0"-2,0 0 0,80-6 8,-51 5-5,1-1-2,-1 1 19,0-4 11,-2 0-25,-2 0 1,-4-3-7,-4 0 7,-4 0-9,-4-5 5,0-3-3,-2-5 10,-1-2 9,0-1-19,-1 0 20,-4 5-11,2 1 67,-3 5-31,0 6-33,0 2 56,0 5-67,0 0 9,0 11-10,0 19-28,0 9 26,-4 5 2,-1-1 0,5-2 2,0-5 4,0-1-6,0-4 0,5-2 1,1-2-9,2-1 8,2-5-49,0-5 0,8-10-135,3-6-60</inkml:trace>
  <inkml:trace contextRef="#ctx0" brushRef="#br0" timeOffset="5197.0018">14100 1462 256,'0'0'39,"0"0"60,0 0-71,0 0 4,0 0-32,0 0 0,-3 59-13,-3-11 28,0 0 8,2-1-7,1-4 2,3-5-12,-2-3-6,2-4 0,0-2 2,0-4-2,0-4 0,0-9-25,0-4-75,0-8-14,0 0-115</inkml:trace>
  <inkml:trace contextRef="#ctx0" brushRef="#br0" timeOffset="5444.4066">14134 1372 321,'0'0'69,"0"0"15,0 0-56,0 0-9,27-88-19,-3 75 15,7-1-25,3 3 10,2 4 0,-3 6-2,-6 1 2,0 0-11,-9 6-17,-5 7-120,-10 6 31</inkml:trace>
  <inkml:trace contextRef="#ctx0" brushRef="#br0" timeOffset="5644.9472">14092 1565 44,'0'0'4,"0"0"20,0 0 98,0 0-30,0 0-6,0 0-30,75 2-52,-50-2-8,2 0 4,-6 0-26,-3 9-24,-9 6-85,-9 2-31</inkml:trace>
  <inkml:trace contextRef="#ctx0" brushRef="#br0" timeOffset="5867.6409">14078 1917 54,'0'0'10,"0"0"36,0 0 111,0 0-65,0 0-18,0 0-42,100-23-28,-74 17 9,3-2-12,-1 3-2,2 2-6,-2 3-62,-3 0-3,2 0-61,-10 0-30</inkml:trace>
  <inkml:trace contextRef="#ctx0" brushRef="#br0" timeOffset="6349.8944">15003 1381 116,'0'0'112,"0"0"-31,0 0-13,0 0-17,0 0-50,-105-40 3,65 56 2,-3 14 8,-2 7 6,2 9 36,5 1-36,8 3 34,11-3-39,9-5-9,10-3 2,0-7 3,13-3-11,12-7 0,4-5 5,2-4 10,2-5-14,5-4-1,-2-4 2,-3 0-2,-5 0-27,-8 0-38,-2 0-86,-11-4-74</inkml:trace>
  <inkml:trace contextRef="#ctx0" brushRef="#br0" timeOffset="7017.5797">15347 1348 189,'0'0'85,"0"0"35,0 0-54,0 0-19,0 0-16,0 0-30,0-17 0,0 50-1,0 15 0,0 10 42,-4 0-35,-2-5 11,0-4-18,3-6 10,1-7-4,2-3-6,0-9 0,0-3-2,0-4-13,2-6-24,5-6-23,5-5-48,4 0-35,1-22-88</inkml:trace>
  <inkml:trace contextRef="#ctx0" brushRef="#br0" timeOffset="7449.9106">15686 1307 262,'0'0'95,"0"0"-81,0 0-14,0 0-15,0 0 14,0 0 1,-81 92 23,38-56-7,1 0-10,3-3 14,8-4-14,4-5-6,6-6 0,8-6 4,3-6-8,8-3 4,2-2 0,0-1-11,7 0 17,10 0-6,5 4 0,3 0 15,5 5-6,3 2-1,3-1-7,-2 4 58,-4-2-56,-3 3 1,-2 0-4,-4 0 7,0 1-12,-2 0 5,0-3 0,-2 3-1,0-2 4,-4-2-3,-2 1 0,-2 0-16,-2 1-13,-1-1-62,-1 0-28,-2-2-28</inkml:trace>
  <inkml:trace contextRef="#ctx0" brushRef="#br0" timeOffset="8452.5087">17612 1294 144,'0'0'105,"0"0"-98,0 0-7,0 0-17,0 0 17,0 0 13,-28 105 41,13-66 0,0 0-4,3-3-34,-2-3-1,4-1-7,-3-3-9,1-1 1,-1-1 0,3-1 2,4-7-2,2-5-36,4-5-29,0-8-92,1-1-6</inkml:trace>
  <inkml:trace contextRef="#ctx0" brushRef="#br0" timeOffset="8768.958">17646 1286 78,'0'0'61,"0"0"43,0 0 8,0 0-76,36-79-17,-31 79 6,3 0-25,4 13-16,2 15 1,1 8 15,-3 10 41,1 0-20,-5 1 4,-2-2 3,-2-3-23,-2-3-4,1-4-1,-3-2 0,0-4 4,0-2-1,0-3-3,0-4 0,0-6-24,-3-3-78,-6-8-130</inkml:trace>
  <inkml:trace contextRef="#ctx0" brushRef="#br0" timeOffset="8976.0338">17610 1544 374,'0'0'140,"0"0"-88,0 0-45,0 0 15,0 0-22,0 0 0,99-59-1,-63 51-1,-2 5-2,-4 3-46,-3 0-81,-10 0-39,-9 0-67</inkml:trace>
  <inkml:trace contextRef="#ctx0" brushRef="#br0" timeOffset="9809.3407">19716 1298 206,'0'0'52,"0"0"68,0 0-75,-6-101-33,-8 79 19,-2 2-18,-3 5 6,2 4-19,1 8 15,-1 3-28,-2 0 13,-3 13 0,0 12-9,2 7 9,4 5 0,5 6-5,6 0 1,5 2-5,0-3 8,18-1 1,10-5-4,4-4 5,4-3-1,-2-4 0,-3-3 10,-4-1-10,-4-3 0,-7-1 1,-4 0-8,-6-5 8,-6 0-1,0-1 4,-7-3 5,-15 0-1,-6-2 10,-6-5 10,-5-1 19,5 0-43,1 0 1,2-5 2,5-6-4,7 2-6,-1 0-54,5-2-111,5-1-182</inkml:trace>
  <inkml:trace contextRef="#ctx0" brushRef="#br0" timeOffset="10473.136">20163 1200 211,'0'0'68,"0"0"40,0 0-45,0 0-52,0 0-11,0 0-1,69-21-3,-36 20 4,6-2 0,3 1 11,-1 0-9,-5 2-2,-3 0 0,-7 0-46,-5 0-63,-7 0-94</inkml:trace>
  <inkml:trace contextRef="#ctx0" brushRef="#br0" timeOffset="10727.0878">20320 1184 125,'0'0'75,"0"0"-68,0 0-6,0 0 4,-5 89 31,-2-55 49,-1 2-42,1 0-18,1-1 10,0-3-26,0 0 12,2 2-20,1-2-1,1-1 8,1-1-1,1-2-8,0-2 1,0-3-20,0-5-19,0-9-122,1-6-101</inkml:trace>
  <inkml:trace contextRef="#ctx0" brushRef="#br0" timeOffset="11065.1609">20849 1230 338,'0'0'47,"0"0"-9,0 0-38,0 0-19,0 0 2,-19 109 17,1-58 58,-1-2-21,2-5 7,6-5-32,0-3-4,2-4-8,0-3 0,3-4 1,0-5-3,-2-5 2,7-5-9,-2-4-18,3-4-107,0-2-55,11-5 3</inkml:trace>
  <inkml:trace contextRef="#ctx0" brushRef="#br0" timeOffset="11359.9656">20875 1191 210,'0'0'72,"0"0"-1,0 0 12,34-83-52,-29 80 15,1 3-46,5 0 6,6 20-17,4 13-2,-3 9 13,0 9-2,-6 2 11,-5 0-9,-3-4 4,-2-2-4,-2-4 15,0-5-7,0-3-8,-9-3 0,2-7 13,-1-2-15,1-5 2,0-6-28,0-6-26,0-6-124,1 0-72</inkml:trace>
  <inkml:trace contextRef="#ctx0" brushRef="#br0" timeOffset="11544.8804">20843 1459 382,'0'0'98,"0"0"-91,0 0-7,0 0 0,0 0 0,102-17-2,-71 16 2,-1-1-17,-2 2-4,-2 0-105,-11-1-83</inkml:trace>
  <inkml:trace contextRef="#ctx0" brushRef="#br0" timeOffset="11861.3261">21307 1224 94,'0'0'148,"0"0"-77,0 0-7,0 0-57,0 0 1,0 0-8,48-7 3,-18 4 28,2 1-31,-1 1 3,4-1-3,-2 2-5,-1 0-55,-10 0-110</inkml:trace>
  <inkml:trace contextRef="#ctx0" brushRef="#br0" timeOffset="12130.894">21436 1228 185,'0'0'31,"0"0"-31,0 0-2,0 0 2,-18 94 62,14-62 18,-3 1-60,3-3 14,-1 0-34,2 0 12,2-1-6,-1 1-6,1-1 0,-2-1 6,2-4 1,-1-1-8,2-2 1,0-6-75,0-3-61</inkml:trace>
  <inkml:trace contextRef="#ctx0" brushRef="#br0" timeOffset="12447.3374">21704 1263 274,'0'0'60,"0"0"-10,0 0-4,0 0-46,0 0-1,0 0-7,5 53 8,-5-11 0,0-1 58,0-1-38,-5-2-6,-1-3-9,2-3 6,3-3-11,1-3 0,0-3 2,0-5-21,0-5 12,0-2-63,0-7-38,0-4-109</inkml:trace>
  <inkml:trace contextRef="#ctx0" brushRef="#br0" timeOffset="12701.1944">21740 1239 359,'0'0'63,"0"0"-22,0 0-39,58-90 25,-44 76-25,2 4 18,-2 6-5,2 0-9,1 4-12,0 0 4,-2 0-10,2 2-3,-4 7 9,3 0-42,-2 4-3,-2 4-103,-6-2-31</inkml:trace>
  <inkml:trace contextRef="#ctx0" brushRef="#br0" timeOffset="12917.3733">21767 1364 72,'0'0'26,"0"0"-1,0 0 24,0 0-48,0 0 4,0 0-2,14 8 67,3-4 6,3 1-65,-2 1 4,4 1-15,-5 1-16,-6 4-16,-6 0-110,-5 4-21</inkml:trace>
  <inkml:trace contextRef="#ctx0" brushRef="#br0" timeOffset="13133.5327">21616 1720 37,'0'0'26,"0"0"42,0 0 18,0 0 28,0 0 42,0 0-91,109-5-2,-79-4-60,-4 2 17,-4 0-14,-6 4-6,-1 0 0,-6 3-7,0 0-92,-6 0-93,-2 0-95</inkml:trace>
  <inkml:trace contextRef="#ctx0" brushRef="#br0" timeOffset="14147.2323">23808 1134 199,'0'0'110,"0"0"1,0 0 11,0 0-106,0 0 1,0 0-17,-8-9-15,11 9 11,14 0 7,13 0-3,8 0 0,4 0 10,0 0-16,-5 1 6,-10 1-68,-7-1-39,-11 1-78,-9-2-18</inkml:trace>
  <inkml:trace contextRef="#ctx0" brushRef="#br0" timeOffset="14367.9112">23929 1179 164,'0'0'35,"0"0"-30,0 0 24,0 0 40,-21 104-44,17-75 20,2-1-21,-1 1-20,1-1 22,1-1-24,-2 2-1,1-2 5,1 2 2,-1 1-8,1 0 0,-1-5-62,1 1-36,1-6-82</inkml:trace>
  <inkml:trace contextRef="#ctx0" brushRef="#br0" timeOffset="14584.096">23841 1701 267,'0'0'111,"0"0"18,0 0-70,0 0-3,0 0-29,0 0-12,21-25-1,2 22-7,5 0-10,0 0 3,-1 1-3,-2 2-14,-1 0-22,0 0-56,-2 0-25,-1 0-126</inkml:trace>
  <inkml:trace contextRef="#ctx0" brushRef="#br0" timeOffset="15107.6375">24809 1157 164,'0'0'130,"0"0"-34,0 0 5,0 0-71,-34-84-30,14 74 52,-5 2-51,-3 5-1,-2 3 0,-3 0 2,2 7-2,4 12 0,5 8-11,6 10 0,9 3 11,5 2 0,2 0-7,6 0 2,18-4 5,6 0 0,1-4 4,-1-2-6,-4-4 2,-4 0 0,-4-7-2,-7-3 7,-10-3-5,-1 0 0,-1-3 5,-25 2 31,-8-1-9,-10-2-15,-8 1 4,-1-3-10,0-4-6,3-1 0,1-3-64,4-1 27,-6 2-39,-3-2-89,-4 0-129</inkml:trace>
  <inkml:trace contextRef="#ctx0" brushRef="#br0" timeOffset="16210.1614">12580 3112 208,'0'0'94,"0"0"-24,0 0-18,0 0-46,0 0-6,0 0 0,-8 113 19,2-57 14,2-3 9,1-1-14,0-1-25,0-2 18,1 0-16,-2-3-5,4-2 1,0-6 6,0-5-9,0-6 2,0-4-17,0-10 17,0-5-108,15-8-85,-5-2-28</inkml:trace>
  <inkml:trace contextRef="#ctx0" brushRef="#br0" timeOffset="16473.1936">12607 3059 117,'0'0'57,"0"0"2,0 0 15,23-89-7,-8 79-28,2 2-2,3 5-37,6 3 13,4 0-13,1 0 3,0 3-8,2 7 6,-5 0-1,-3 1 0,-6 5-85,-10 0-22,-3 7-56</inkml:trace>
  <inkml:trace contextRef="#ctx0" brushRef="#br0" timeOffset="16695.8789">12578 3334 41,'0'0'25,"0"0"-11,0 0 11,0 0 6,0 0 46,0 0 35,79 28-52,-43-28 8,3 0-67,-1 0 8,-5 0-18,-6 8 9,-9 5-75,-9 5-29,-5 3-82</inkml:trace>
  <inkml:trace contextRef="#ctx0" brushRef="#br0" timeOffset="16896.4132">12684 3707 64,'0'0'56,"0"0"-53,0 0 16,0 0-7,0 0 116,0 0-47,119 1-47,-75-11 12,0 3-43,-6 1 1,-7 3-6,0 3 2,-5 0-67,-4 0-54,-2 0-122</inkml:trace>
  <inkml:trace contextRef="#ctx0" brushRef="#br0" timeOffset="17244.1025">13367 3073 233,'0'0'31,"0"0"-31,0 0 0,0 0 0,0 0-39,0 0 39,-1 96 13,-2-43 28,-3 1 40,1-6-77,0-5 3,2-2-7,3-3 14,0-5-18,0-5 4,0-3-26,0-9-18,0-8-67,0-8-89</inkml:trace>
  <inkml:trace contextRef="#ctx0" brushRef="#br0" timeOffset="17629.4543">13367 3095 175,'0'0'100,"0"0"-30,0 0-36,0 0-22,0 0-12,0 0-4,62-27-14,-34 74 18,2 11 20,-2 7-13,-3 1 11,-5-7-10,1-3 4,-4-5-12,-3-6 3,0-3 0,-3-6 16,0-7-15,-5-8-4,1-8 4,-1-5 7,-3-3-11,0-5 35,-1 0-13,-2 0 32,6-23 3,0-14-1,4-16-56,1-7 8,-4-5-15,2 1 7,-5 6 0,-4 5-9,0 9 8,0 11-18,0 9 14,0 11-71,0 7-43,0 6-110</inkml:trace>
  <inkml:trace contextRef="#ctx0" brushRef="#br0" timeOffset="18115.209">13942 3041 381,'0'0'82,"0"0"-73,0 0 15,0 0-24,0 0 0,0 0-1,76-30 1,-33 30 0,6 0 0,5 0 0,1 0 12,-2 6-12,-6 3-6,-5 0-52,-12 1-125,-12 0 7</inkml:trace>
  <inkml:trace contextRef="#ctx0" brushRef="#br0" timeOffset="18378.2511">14158 3062 346,'0'0'93,"0"0"-86,0 0-14,0 0 1,0 0 6,-2 86-10,2-44 20,0 3 7,0-3-17,0-4 5,0-5 2,5-1-7,1-4 0,-1 1 3,-1-2 1,-1-3-8,4-1-1,-4-4-52,0-1-26,2-6-63</inkml:trace>
  <inkml:trace contextRef="#ctx0" brushRef="#br0" timeOffset="19079.6997">14526 3032 74,'0'0'132,"0"0"-75,0 0-15,0 0-42,0 0 4,0 0 1,5 125 24,-5-63 20,-3-2 7,-7-8-52,1-5 11,-2-6-15,1-2 20,1-3-16,0-3-4,0-1 1,2-7 2,1-2-3,1-7-28,4-6-29,1-9-123,0-1-50</inkml:trace>
  <inkml:trace contextRef="#ctx0" brushRef="#br0" timeOffset="19380.502">14604 3034 230,'0'0'11,"0"0"0,0 0-11,0 0 0,0 0 10,91 88-9,-75-38 55,-2-2-15,-5 0-22,1-3 31,-2 1-47,-1-3-2,0 1 1,0 0 18,-3-4-21,1 0 1,-1-9 0,-2-5 2,-1-8 0,-1-7-4,0-4-35,0-7-145,-7 0-1</inkml:trace>
  <inkml:trace contextRef="#ctx0" brushRef="#br0" timeOffset="19581.0352">14627 3334 250,'0'0'65,"0"0"-48,0 0-26,0 0 11,89-1-2,-49 1 0,-4 0-2,-1 0-58,-9 3-41</inkml:trace>
  <inkml:trace contextRef="#ctx0" brushRef="#br0" timeOffset="20282.9569">15088 3092 256,'0'0'72,"0"0"-47,0 0-23,0 0-4,0 0-5,0 0 7,6 94 1,-6-47 3,0 3 17,0-3-2,-3-5-6,-2-3 0,2-4-9,-2-2-2,1-3 2,0-7 2,1-7-12,1-8-1,2-8-55,0 0 12,0-11 42,0-13-41,0-11-13,0-7-17,3-4 64,2-4-5,2-1 20,-4 3 20,-2 4 77,1 8-21,-2 6 32,3 8-56,0 8 1,0 6-32,2 7-10,5 1-10,3 5-1,8 23 0,2 13-11,-2 6 8,-4 6 1,-3-3 2,-1-2 0,-1-3 14,2-2-10,1-4 5,0-5 7,-2-2-6,0-7-15,1-7 5,-4-6 0,-1-6 6,0-4 0,2-2-1,1-13 71,2-16-44,3-10-6,-2-5-26,-2-4 7,-4-2-5,-2-1 0,-3 2-2,-3-1 0,1 8-4,-1 11-13,-1 10-15,0 13-17,0 6 36,0 2-62,0 3-93,0 17-39,0 2 68</inkml:trace>
  <inkml:trace contextRef="#ctx0" brushRef="#br0" timeOffset="21107.1919">16190 3034 222,'0'0'156,"0"0"-82,0 0-19,-55-77-50,27 61 24,-4 5-29,-1 2 0,-1 4 13,1 5 0,0 2-13,-5 28 0,-4 21-6,-5 21-2,3 8 10,5 1-2,12-6 0,14-12 5,7-4-5,6-9 0,7-5-2,11-4-5,9-8 7,-2-4 0,2-8 11,1-8 6,-2-4-16,-1-7 1,-1-2 16,-2 0 2,-3-17-13,-3-5-7,-6-4 9,-3-6-8,-5-1-1,-2-3 0,0 0-33,0 2 30,0 2-64,0 8 26,0 7 18,0 6 26,3 7-3,0 4 2,5 0 8,4 0-20,7 6 9,5 12 1,0 5-2,-2 4 8,-1 5-6,-6 0 5,-3 2 18,-6-2-24,-5-3 1,-1-5 0,0-1 14,0-5-6,-1 0-8,-4-1 0,1-4 11,1-2-33,1-7-22,2-2-180</inkml:trace>
  <inkml:trace contextRef="#ctx0" brushRef="#br0" timeOffset="21871.5832">16569 3106 181,'0'0'136,"0"0"-63,0 0 19,0 0-4,0 0-76,0 0 0,0-8-12,3 27-24,-3 16 22,0 14-8,0 6 10,-3 4 17,-9-5-16,0-6 11,3-6-12,5-8 4,2-7 0,2-5-3,0-5-1,0-2 0,11-5 5,5-3-6,7-6 2,8-1 5,10 0 14,4-14-20,4 2 0,-4 2 0,-3 4-40,-8 3-54,-5-1-86</inkml:trace>
  <inkml:trace contextRef="#ctx0" brushRef="#br0" timeOffset="22341.5437">17282 2979 331,'0'0'19,"0"0"-19,0 0-23,0 0 23,-3 92-10,0-35 23,-3 6 22,-1-1 7,0-6-17,-1-5 29,0-5-44,1-2-4,0-3 1,2-7 5,5 0-13,0-10 1,0-6-47,0-7-9,2-11-88,12 0-28,-2-19 71</inkml:trace>
  <inkml:trace contextRef="#ctx0" brushRef="#br0" timeOffset="22611.0881">17314 2988 301,'0'0'69,"0"0"22,0 0-50,0 0-22,0 0-19,0 0 3,94-76-8,-48 68 5,0 2 0,0 3-6,-8 3 6,-9 0-7,-8 0-5,-10 12-85,-10 4-8,-1 4-7,-10 1-68</inkml:trace>
  <inkml:trace contextRef="#ctx0" brushRef="#br0" timeOffset="22811.6218">17249 3307 128,'0'0'23,"0"0"-11,0 0 33,0 0 21,90 8 11,-50-8-60,3 0 12,-5 0-29,-7 0 5,-10 0-20,-12 8-61,-8 7-67,-1 4 4</inkml:trace>
  <inkml:trace contextRef="#ctx0" brushRef="#br0" timeOffset="23027.7989">17240 3631 20,'0'0'11,"0"0"33,0 0 60,0 0-71,0 0 6,0 0 40,45 3-24,-15-3 2,1 0-45,2-6-12,0 3 0,-1 0-19,-1 1-48,-4 2-88,-5 0-58</inkml:trace>
  <inkml:trace contextRef="#ctx0" brushRef="#br0" timeOffset="23460.1202">17952 3071 392,'0'0'3,"0"0"5,0 0-16,0 0-21,0 0 19,3 95 9,-3-51 2,0-1 44,0-4-45,0 0 2,0-3 16,0-1-9,0-1-9,-1 0 0,-4-3-7,-3-3-45,0-9-134</inkml:trace>
  <inkml:trace contextRef="#ctx0" brushRef="#br0" timeOffset="23814.3585">17883 2952 371,'0'0'5,"0"0"-5,0 0 0,80-65-5,-60 65 3,7 28-15,6 17 17,9 15 20,4 9-14,0 2 3,-7-5-8,-6-6 6,-14-8-7,-8-6 9,-5-4 2,-6-4 23,0-5-28,-9-3 8,-12-5 46,-7-3-30,-11-4 29,-6-1-24,-10-3-33,-3-2 30,1-1-27,-6-1-4,2-5-1,-2-2-20,-3-3-64,3-5-190</inkml:trace>
  <inkml:trace contextRef="#ctx0" brushRef="#br0" timeOffset="26113.8073">7300 2517 141,'0'0'72,"0"0"-15,0 0-28,0 0-14,0 0-4,0 0-3,13-3-8,-7 2 16,0 1-10,3 0 16,3-2-22,6-1 2,6 0 10,7-2-2,11-2-10,7-2 0,6-1 14,1 0-14,-3 4 5,-1 4-5,-7 2 9,1 0 2,2 0-11,4 0 0,11 0 9,14 0-11,10 0 2,10 0 0,9 0 20,6 0-6,0-10-1,1 4-13,-3 2 18,-5 1-21,5 0 3,-1 0 0,8 1 5,2 1-5,5 1 0,-8 0 0,-7 0 4,-6 0-10,-6 4 6,-2 5 0,4 2 2,3-2 2,6-2-4,9 0 0,9-6 4,4 1-7,2-2 3,-4 0 0,-7 2-4,-6 4 10,-9 4-6,-4 0 0,-3 2 0,-2 0-3,3-1 3,6-2 0,0 0-13,3 0 3,-3 0 8,-3 0-6,1 0 5,2 0 0,-2 2 3,-4-3 0,-1 2-1,-2-2 3,-3-1-2,9-1 0,-3-2-4,4 2 0,3 0 4,0-1 0,4 1-3,4-2 3,-3 2 0,3 0 0,-2-3 5,1 2-10,7-1 5,1-1 0,5-1 0,4-2 0,-6 0 0,-4 1 0,-6-1 6,-4 2-9,-7-1 3,-1-1 0,-3 2-4,4-1 5,1 1-1,5-2 0,4 0 6,0 0-9,2 0 3,1 0 0,1 0-5,-3-2 5,-3-1-13,-2 0 13,0-1-26,-2 2 25,-1 1-9,-2 0 10,-4-3-4,1 1 4,-4 0 0,4 0 0,-2 0 4,1-1-6,1-2 2,-1 0 0,3 0-1,4-4 7,2 0-6,-1-1 0,5 0 2,-4 0-5,3-1 3,1 2 0,-2-3-3,-2 2 6,-4-3-3,1 0 0,7-1 3,1 0-6,7 0 0,5-3 3,-3 1 0,-2 4 5,-1 0-5,-5 3 0,-2 2 8,-5 0-10,4 2 2,3 0 0,7-2-3,5 1 3,6-4 0,5-1-3,0 1 18,4 1-15,-7-2 0,2 0 5,3-1-5,4-3 5,7 1-5,6-2 0,0 3 3,-1 0-4,-8 3 1,-8 6 0,-3 0 21,-1 4-21,-4-1 1,-2-1-5,-1 0 11,-8 1-14,-5 1-3,-9 1 10,-9 0-6,-8 0 6,-9 0 0,-3 3 22,0 0-21,-4-1 11,-1 1-12,-7 0 0,-8 0-7,-14-1 7,-10 3-46,-14-3-43,-18-2-172</inkml:trace>
  <inkml:trace contextRef="#ctx0" brushRef="#br0" timeOffset="27539.6264">12690 4113 50,'0'0'5,"0"0"4,0 0-9,0 0 46,0 0-21,0 0 59,64 15-14,-31-14-39,3-1 4,10 0-33,5 2 12,9-2-14,12 0 16,8 0-11,3 0-3,2 0 0,-3 1 11,-1 2-7,4 0-6,9 0 4,9 0 4,7-3 34,6 0-41,-2 0 5,7 0-3,4 0-3,5-6 0,9-3-5,2 1 17,4 1-12,4 3 1,-2 1-1,-1-1 11,4 1-2,5 1-9,8-3 0,10 1 11,-3-3-21,-1 4 10,-10 2 0,-9 1 6,-5 0 11,-1 0-17,2 0 0,5 6 16,-3 0-16,0 0 0,-4 3 1,-11 0-2,-6 0 3,-8 0-2,-5 0 0,-13-1-2,-8-2-9,-16-3 11,-16 0 0,-13-2-2,-15-1 4,-15 0-4,-11 0-3,-7 0-89,0 0 60,-25 0-7,-14 0-147</inkml:trace>
  <inkml:trace contextRef="#ctx0" brushRef="#br0" timeOffset="28727.0388">7925 5812 283,'0'0'109,"0"0"-55,0 0-31,0 0-19,0 0 9,0 0-13,110-26 10,-56 19-1,0 2 6,2 0-15,-2-2 0,0 1 0,-6 2-55,-7 1-57,-15 1-115</inkml:trace>
  <inkml:trace contextRef="#ctx0" brushRef="#br0" timeOffset="29021.321">8281 5759 97,'0'0'151,"0"0"-75,0 0-63,0 0-13,0 0 5,0 0-5,-28 113 67,22-63-36,0 4 25,2 0-36,2 0-4,2-1-4,0-2-12,-3-1 0,0-4 7,2-2 0,1-3-7,0-3 0,0-6 3,0-1-13,0-6 10,0-7-35,0-4-29,0-5-118,0-8 10</inkml:trace>
  <inkml:trace contextRef="#ctx0" brushRef="#br0" timeOffset="29244.0074">8125 6521 35,'0'0'124,"0"0"5,0 0-4,0 0 28,0 0-111,0 0-2,-17-9-40,17 9-10,0 0 1,20 0 5,6 0 4,12 0 11,1 0-3,1 0-16,-6 0 2,-6 0-88,-6 0 3,-6 0-62,-6 3-35</inkml:trace>
  <inkml:trace contextRef="#ctx0" brushRef="#br0" timeOffset="29977.3353">8717 6425 129,'0'0'329,"0"0"-314,0 0-15,0 0 0,0 0-21,0 0 19,22 3 2,-5-3 19,7 0-12,1-14 41,6-7-48,-1-4 3,-2-7-8,-1-6-14,0-5-17,-6-4 21,0-6-60,-6-1 34,0 0-26,-8 6 67,-5 7-6,-2 12 19,0 10 16,0 10 82,-2 7-48,-1 2 6,2 9-69,-4 28-2,-1 20-18,-1 15 40,3 8-10,1 3 31,-2-2-27,-1-3 26,0-4-17,-3-7-23,2-3 20,1-5-17,0-4-3,1-1 0,1-3 10,-1-9-14,1-8 4,1-12 0,0-9-10,-2-9 10,-1-4 0,-1-7-9,-2-20 9,6-8-3,0-1-6,3-5 9,0 2 15,6 1-14,12-1 5,3 5-6,4-3-9,5 5-1,-3 4-16,1 1-15,-6 7 39,-3 7-50,-6 4-76,-4 2-116</inkml:trace>
  <inkml:trace contextRef="#ctx0" brushRef="#br0" timeOffset="30647.9936">10771 5702 376,'0'0'13,"0"0"51,0 0-14,0 0-17,0 0-33,0 0-1,0 6-14,0 42 7,0 18 8,0 14 39,0 2-23,-1-3-6,-1-6 1,2-7 1,0-8-16,0-7 4,-1-7 0,-3-6-1,1-5 1,3-6-26,0-7-57,0-14-170</inkml:trace>
  <inkml:trace contextRef="#ctx0" brushRef="#br0" timeOffset="31119.8963">11286 5719 235,'0'0'39,"0"0"42,0 0-70,0 0-11,0 0-20,-9 89 20,3-31 37,5 4-19,1-2 13,0-4-2,12-7-25,7-5 26,11-6-22,1-10 9,8-5 9,7-12-11,4-10-8,5-1-2,3-20 11,-2-10-10,-6-6-6,-12-3-9,-15-2-7,-13-2 6,-7-4 6,-3 0 1,0 7-26,0 2 23,0 10-103,-16 8-52,-4 9-59</inkml:trace>
  <inkml:trace contextRef="#ctx0" brushRef="#br0" timeOffset="31512.7684">11520 5860 304,'0'0'102,"0"0"-93,0 0-9,0 0-23,0 86 23,0-27 25,-1 5 63,-4 0-34,2-4-31,2-5 8,1-5-26,0-5-5,0-4 0,0-5 12,0-6-13,0-6 1,0-4-13,0-9 8,0-6-134,0-5-54,0-3-86</inkml:trace>
  <inkml:trace contextRef="#ctx0" brushRef="#br0" timeOffset="32083.1575">12144 5773 395,'0'0'45,"0"0"-20,0 0-25,0 0-18,0 0 12,0 0-26,15 30 32,0-6 14,7 3-2,3 2-8,5 1-2,2 0 6,-3-2-7,3 1 5,-5-3-6,-5-4 3,-2-1 5,-7 0-15,-4 0 7,-6 4 0,-3 5 7,0 1-5,-16 3 21,-7-3 31,-4-1-42,-4-1 11,-5-2-9,-4-3-9,1-3 16,5 0-17,2-6-4,4-1 0,9-1-2,1-3-11,3-3-72,7-3-89,2-2-120</inkml:trace>
  <inkml:trace contextRef="#ctx0" brushRef="#br0" timeOffset="32738.1678">13760 5829 208,'0'0'125,"0"0"-55,0 0-19,-26-85 11,-8 73-60,-12 9-1,-12 3-1,-12 8 1,-5 20-5,-1 13 4,3 13 0,5 11 36,6 5-13,13 4 13,13-4-12,14-7-13,20-6-14,2-7 3,27-7 0,19-5-2,11-8 6,17-9-3,7-9 8,6-10 2,-2-2-22,-9-3-30,-18-17-160,-20-4-212</inkml:trace>
  <inkml:trace contextRef="#ctx0" brushRef="#br0" timeOffset="32991.6052">13224 6129 339,'0'0'0,"0"0"-31,0 0 30,82 10 1,-43-10 7,16 0 9,14 0 6,14-5-3,7-5-7,-7 1-24,-14 2-1,-21 6-77,-17 1-34</inkml:trace>
  <inkml:trace contextRef="#ctx0" brushRef="#br0" timeOffset="33740.8865">15620 5485 248,'0'0'61,"0"0"34,0 0-66,-109-82 49,62 79-76,-7 3-2,-7 13 0,-5 20 9,-1 15-9,-2 9 3,3 14-1,7 6 40,5 12-35,9 9 17,8 3-22,16-4 19,17-13-21,4-8 0,24-13 0,22-9 8,13-8 0,21-12-8,15-11 0,13-14 18,1-9-32,-1 0 14,-11-21-95,-15-8-79,-19-4-137</inkml:trace>
  <inkml:trace contextRef="#ctx0" brushRef="#br0" timeOffset="34335.6515">15225 5682 117,'0'0'51,"0"0"-24,0 0-27,0 0 5,0 0-5,-36 115 77,25-50 5,0 1-17,2 3-39,3-3 15,3-7 4,3-6-42,0-10 18,0-3-21,1-9 0,4-4 6,-2-7 3,0-6-18,1-7-28,5-7-136,0 0-52</inkml:trace>
  <inkml:trace contextRef="#ctx0" brushRef="#br0" timeOffset="35160.0908">16019 5204 100,'0'0'99,"0"0"-85,0 0-14,0 0 0,0 0 15,0 0-6,-26 92 4,26-77-12,0 0 6,7-3 10,9 0-17,4-5 2,7-4 20,6-3-16,3 0 2,3-4-8,-3-10-40,-8 1 28,-4-2 6,-11-1 6,-4 5 37,-5-1-5,-4 1 35,0 4 0,0 4-14,0 1 35,0 2-57,-3 0-19,-5 12-12,-3 14-20,-2 4 20,1 1 0,3 0 1,1-3 8,5-1-9,-2-1 0,0-1 3,2-1 6,0-3-15,2-3 6,1-5-80,0-10-145</inkml:trace>
  <inkml:trace contextRef="#ctx0" brushRef="#br0" timeOffset="38515.6155">16791 6340 321,'0'0'30,"0"0"-30,0 0-4,0 0-17,0 0 21,0 0 1,0 0 3,-46 71 2,27-50-6,1 0-1,3 2-88,-3-4-103</inkml:trace>
  <inkml:trace contextRef="#ctx0" brushRef="#br0" timeOffset="39326.1509">17982 6239 304,'0'0'131,"0"0"-65,0 0 27,0 0-85,0 0-7,0 0-2,0-5-16,0 12 17,3 4 0,6-1 0,3-2-5,1-1 6,5-4-1,6-3 4,9 0-2,1-7-4,3-11-7,-4-3-25,-4-7 33,-7-1-27,-4-3 22,0-5 5,-8 1-14,-1 4 10,-2 3 5,0 5 0,-4 7 3,-2 8 0,1 4-1,1 5-2,3 0-2,8 14-10,1 10 4,5 5 8,-2-1-3,1 0 3,-3-4 0,-2-3 1,-3-2 8,-6-4-12,-5 0 3,0-1 0,-1-1 7,-16 0-5,-3-2 6,0 2-8,-2-3-73,3-4-80</inkml:trace>
  <inkml:trace contextRef="#ctx0" brushRef="#br0" timeOffset="39533.6871">18808 6255 384,'0'0'78,"0"0"-20,0 0-49,0 0-9,0 0-9,0 0-101,-3-3-2,3-4-138</inkml:trace>
  <inkml:trace contextRef="#ctx0" brushRef="#br0" timeOffset="39919.1448">19172 5854 192,'0'0'106,"14"-90"-45,-8 52 23,-1 8 35,-4 9-82,-1 9 50,0 6-57,0 3-16,0 3 6,0 0-18,0 0-2,0 5 0,0 28-38,0 19 32,-4 16 6,-10 10 0,-1-1 4,5-3 2,2-10-6,5-11 0,3-8 4,0-9-11,1-5 7,9-7 0,0-7 1,3-7 0,-1-4-1,6-6 0,3 0-35,5 0 33,5-14-61,2-2-59,0-5 21,-5-2-157</inkml:trace>
  <inkml:trace contextRef="#ctx0" brushRef="#br0" timeOffset="40172.912">19054 5982 241,'0'0'104,"0"0"-21,0 0-75,0 0 16,0 0-19,0 0 15,-3 0 49,20-5-62,8-2 9,10-2 9,7-2-6,5 1-24,11 1 5,-3 0-42,0 1-40,-8 4-134,-17 1-60</inkml:trace>
  <inkml:trace contextRef="#ctx0" brushRef="#br0" timeOffset="40373.4382">19671 6140 362,'0'0'91,"0"0"-91,0 0 0,0 0 13,0 0-9,0 0 26,-9 3-30,0-1-4,-2-2-52,-3 0-271</inkml:trace>
  <inkml:trace contextRef="#ctx0" brushRef="#br0" timeOffset="42710.713">11859 8441 106,'0'0'48,"0"0"33,0 0 5,0 0-49,0-81 8,0 80 35,0 1-60,0 0-18,0 3-2,0 22-16,0 16 6,0 13 13,0 8-3,0 3 9,0-1 5,5-4-14,-4-4 0,4-4 0,-1-5 1,2-4 2,0-4-3,0-2 0,0-4 5,-3-2-10,6-7 5,-5-6-100,1-9-66,-1-9-77</inkml:trace>
  <inkml:trace contextRef="#ctx0" brushRef="#br0" timeOffset="43227.6769">12263 8221 168,'0'0'75,"0"0"-57,0 0-18,0 0-9,0 0 9,0 93 29,0-40-12,-1 6 13,1-2 2,0 1-22,0-8 11,15-3-18,4-4-1,8-7 10,4-7-1,4-8-11,2-9 0,5-9 0,-2-3 66,8-3-57,0-18 16,1-9-9,-3-5-4,-1-6-12,-11-2 0,-10-4 2,-12 2-9,-9 3 7,-3 1 0,0 8-10,0 6-10,-9 4-33,-4 7-173</inkml:trace>
  <inkml:trace contextRef="#ctx0" brushRef="#br0" timeOffset="43628.7717">12526 8344 173,'0'0'46,"0"0"31,0 0-56,0 0-12,0 0-18,3 89 19,-3-37 12,0 2 27,0 1-40,0-4 39,0-2-35,0-3 4,-3-4-4,1-4-10,2-6-3,0-4 0,0-6 7,0-5-24,0-5-22,0-6-70,2-6-64</inkml:trace>
  <inkml:trace contextRef="#ctx0" brushRef="#br0" timeOffset="44214.6675">12945 8351 318,'0'0'72,"0"0"-43,0 0-29,0 0-15,0 0 8,0 0 6,46 29 1,-14-10 6,2 1 0,3 0-6,2-1 2,-3 2 15,-3-3 4,-5 0-21,-8-2 4,-1-3-3,-7-1 1,0-1-2,-3-4 0,-5-1 6,1-1-11,-4 1 5,1-2 0,-2 4-1,0 5 5,0 5-4,-8 3 1,-11 7 18,-7 3 2,-7 1 6,-5-1-16,1 4 26,-4-2-33,-3 0-4,5 2 0,1-4 7,5-2-19,10-5-26,9-6-91,7-6-78</inkml:trace>
  <inkml:trace contextRef="#ctx0" brushRef="#br0" timeOffset="44731.6243">14068 8585 327,'0'0'149,"0"0"-72,0 0-35,0 0-38,0 0-7,0 0 3,87-17 0,-63 17-17,-2 0-1,-4 0-71,-7 9-30,-11 5-159</inkml:trace>
  <inkml:trace contextRef="#ctx0" brushRef="#br0" timeOffset="44916.5413">14039 8794 132,'0'0'172,"0"0"-149,0 0-19,0 0 18,92-27-13,-57 14-3,0 3-10,1 1 4,-4 2-51,2 1-44,-3 1-107</inkml:trace>
  <inkml:trace contextRef="#ctx0" brushRef="#br0" timeOffset="45988.3007">15854 7713 280,'0'0'40,"0"0"-23,0 0-12,0 0-1,0 0-4,-94-13 0,69 13 1,4 0-6,3 0 7,5 0-2,2 0 16,2 0-6,-1-2-10,3 2 0,-3 0-4,2 0-5,0 0 9,-1 0 0,3 0 0,-2 3 0,3 3-2,2 1 2,1 4-15,1 3 3,-1 5 12,2 5 0,-1 11 0,-2 9 21,1 11-21,-1 8 23,3 7-13,0 2 11,0 1-15,3 7-5,3 5 18,0 2-12,-6 2-7,2 1 0,-2 3 10,0 4-11,0 2 2,0 4 40,3 2-10,0 2-23,1 0-8,-4-2 0,0-1 10,-9-5 10,-9 1-7,-4-6-2,0-2 26,2 1-22,-1-1-4,5 3-11,1 2 14,-1-4-14,2-6 0,-2-6 1,2-6 18,1-5-7,0-4-12,3-1 0,3-8 12,4-6-18,0-9 7,2-7-1,1-8 0,0-7 6,0-7-6,4-2 0,3-7 5,6-1-9,0-3 4,9 0 0,5-3 12,8-9-12,5-3 0,2 2-4,3-3-58,2 3 41,-2 0-65,-5-3-94,-9-2-98</inkml:trace>
  <inkml:trace contextRef="#ctx0" brushRef="#br0" timeOffset="47191.1983">16796 7894 122,'0'0'71,"0"0"-40,0 0 6,0 0 47,0 0-52,0 0 43,-69-80-49,54 74-12,-3 1 6,-1 5-18,-5 0-2,-4 11 0,-8 12 1,0 8-5,4 2 4,9 6 0,5 0-18,10-1 18,8 0 0,0-6-2,10-4-3,15-4 2,5-6 3,4-3 0,0-7 3,-1-7-3,-1-1 0,-1-5 0,0-17-27,-1-6 22,-5-4 3,-4-3 2,-9 2 0,-6 6 0,-4 3 0,-2 10 48,0 8 3,0 5 12,0 1-36,0 0-11,0 0-32,-3 17 12,3 4 4,0 3-8,7-2 10,13-1-5,2-1 3,3-2-20,-2 0-9,4-4-78,-1-2-101</inkml:trace>
  <inkml:trace contextRef="#ctx0" brushRef="#br0" timeOffset="48078.015">16544 8800 131,'0'0'83,"0"0"-65,0 0-18,0 0 0,0 0 68,0 0 7,-11 101 19,4-62-45,0 1-48,0 1 34,-2-3-34,3-4 13,-1-2 14,1-5-21,3-5-7,0 1 0,2-5 4,1-6-5,0-1 1,0-6 0,0-4 0,0-1 7,0 0-7,0-3 6,6-20 4,5-8-9,4-7-1,0 2 0,-3 7-24,-3 8 21,-3 8 3,0 5 0,-3 4 9,3 4-20,2 0 11,8 2 0,2 11-14,3 2 16,1 0-2,-2 1 0,-1 1 3,-4-2-7,-3 0 4,-8 2 0,-4 0-8,0 1 10,-6 4-2,-15-3 0,-5-2 20,-3-2-22,-4-4 2,1-3 0,-3 0-5,1-2 5,3-2-62,2-2-57,5-2-107</inkml:trace>
  <inkml:trace contextRef="#ctx0" brushRef="#br0" timeOffset="48695.2758">16748 9814 168,'0'0'96,"0"0"-7,0 0-19,0 0 6,0 0-44,0 0-23,-97-36-10,70 52 1,0 9 0,1 2 5,5 1-4,6 3 7,7-3-7,8-1 6,0-4-13,2-4 6,11-2 0,8-3 3,6-5-3,4-7 0,7-2 0,3 0-36,2-1-49,-7-6-86,-12 2-95</inkml:trace>
  <inkml:trace contextRef="#ctx0" brushRef="#br0" timeOffset="49544.218">16766 10558 191,'0'0'132,"0"0"-86,0 0 35,0 0-76,0 0 12,-94-51-24,71 51 7,0 12 0,-1 6 0,2 6 3,3 3-3,3 3 0,4 2 1,5-2-10,5-3 9,2 0 0,0-6-2,5-3 0,7-3-2,5-9 2,0-4 2,4-2 19,1-5-18,-2-16 7,-1-6 13,-2-6-11,-1-9-8,-2-8-2,2-9 4,-1-4-6,-2-2 5,-4 2-3,-1 12 4,-5 13 17,-1 14-21,-2 12 67,0 7-17,0 5 0,0 17-50,-4 22 0,-3 16-16,-2 6 24,5-1-9,4-1 1,0-10-3,2-6-4,9-7 7,8-9 0,2-4-3,4-8-16,8-7-25,6-8-20,4 0-119,8-11-105</inkml:trace>
  <inkml:trace contextRef="#ctx0" brushRef="#br0" timeOffset="50916.7606">17630 7781 219,'0'0'69,"0"0"-59,0 0-3,0 0-7,0 0 3,0 0 34,3-29 15,3 23-3,3 0-28,3 0-10,7 0-14,3-1 3,7-3 0,3 3-1,1-2 3,-1 1-2,-4 4 0,-4 0 6,-8 4-9,1 0 3,-5 0-7,-3 0-6,2 4 13,-4 6 0,0 4-3,-2 1 6,-4 3-9,-1 8 6,0 7 0,0 10-6,0 15 9,0 10-3,0 7 0,-6 3 4,0 0-4,1 5 0,-2 1 0,-3 4-5,-2-1 5,-4 2 0,2 1 0,-2 2 19,4 1-17,4 8 9,-2 3 1,5 2 11,1 2-14,-1-5 7,5-5-1,-1-3-5,-2-4-10,0-6 0,-3-2 2,0-2-2,3-4 0,-2-3 0,4-5 7,1-2 4,0-4-11,0 0 0,0-5 7,0-3 1,0-6-5,0-6-3,-3-7 11,0-7 1,0-4-12,1-9 0,1-5 1,1-5-4,-2-5 3,2-1 0,0 0 9,0 0 8,0 0-17,0 0 9,0 0 4,0 2-11,-2 3-2,2-1 0,-2 3-3,-1 1 9,0-1-6,-3 2 0,3-1 0,-2-1 2,-1 0-1,-1-3-1,-5 2 7,-9-2 4,-10 1-11,-9-3 0,-11-2-27,-1 0 25,-4 0-45,1-5-40,0-7-64,3-2-179</inkml:trace>
  <inkml:trace contextRef="#ctx0" brushRef="#br0" timeOffset="60052.2174">7143 12921 22,'0'0'83,"0"0"66,0 0-56,0 0-11,0 0-31,0 0-25,0 0-4,-6-21-22,7 21 0,16 0-8,11 3 13,15 0-5,10-3 0,8 0 0,2-5 6,-5-1-6,-6 4 0,-10 2-2,-5 0 7,-10 0-10,-8 13-88,-11 2-83,-8 1-34</inkml:trace>
  <inkml:trace contextRef="#ctx0" brushRef="#br0" timeOffset="60368.6566">7456 12969 80,'0'0'162,"0"0"-138,0 0-24,0 0 9,8 98 81,-8-39 26,0 1-77,-8 0-3,1-4-27,2-5 13,2-4-23,3-5 1,0-2 0,0-2 1,0-6 4,0-4-5,0-7 0,0-4-64,9-5-18,0-8-68,3-4-45</inkml:trace>
  <inkml:trace contextRef="#ctx0" brushRef="#br0" timeOffset="61740.8798">7589 13404 164,'0'0'100,"0"0"-98,0 0-4,0 0-5,0 0 7,0 0 10,55 19-3,-37-19 20,2 0-17,2-5-4,0-12 30,2-5-32,-1-7 9,-4-4-13,2-5 8,-6-5-11,-6-3 3,3 1 0,-8 2-12,-1 5 15,-3 8-3,0 6 10,0 9-9,0 8 64,0 3-8,-3 4-28,2 0-28,-2 29-1,0 14 0,-2 14 6,-2 7 11,2 1 16,1-4-14,-1-5-17,1-6 17,2-6-17,2-8-2,-1-8 1,1-7 7,0-7-9,0-9 1,0-1 0,0-4-1,0 0 9,0 0-7,0 0 11,0 0 2,0 0-14,0 0 0,0 0 5,0 0 22,0 0-27,0 0 7,0 0-1,0-2 2,0-7-15,0-6 7,0-2-8,0-4-7,3 2 10,4-1 2,4 5-12,4 4 2,-3 2 12,7 4-10,-5 3-3,0 2 4,1 0-3,-1 5 13,2 8-15,2 4 13,0-1-3,3 2 5,0-1 0,-2-1-10,2 1 11,0-3-1,-3-2 0,1-2 4,0-4-4,-8-1 0,3-5 1,-6 0-2,0 0 4,-4 0-3,-1-2 16,0-11-7,-1-5-13,-2-3 4,3-4-15,-3 0-1,0 1 15,0 3-19,0 6 10,0 4-19,0 5 24,0 6 5,0 0-9,0 9 8,-5 17-30,1 4 31,1 1-4,3 0 10,0-6-6,3-4 0,10-7-4,2-5-3,3-6 10,0-3-3,4 0 9,4-17 3,0-5-13,3-5 1,-5-2-7,1 3 2,-7 5 10,-6 8-3,-4 5 51,-4 5-24,2 3-13,-2 0-16,5 0-15,2 14 7,1 4 8,-3 5 0,-3-2-3,-3 1 9,-3-1-6,0-3 0,0-2 5,0-6 8,0-4-13,0-4 0,0-2 9,0 0 10,7-4-19,2-17 15,6-6-8,4-3-14,1 4-1,-5 5 8,-1 6 28,-3 8-25,1 6 10,3 1-13,0 1-7,3 16-2,-5 4 11,0 0-2,-2 1 1,-2-1 9,1-3-12,-2 0 2,-1-5 0,2-3-12,-1-6-13,1 0-29,0-4-65,2 0-185</inkml:trace>
  <inkml:trace contextRef="#ctx0" brushRef="#br0" timeOffset="62842.8457">10442 12781 172,'0'0'53,"0"0"15,0 0 10,0 0-78,0 0-6,0 0 6,1 110 3,2-43 94,3 4-42,0 3-34,0 0 23,-3-2-41,0-4-1,3-6 1,0-5 5,1-9-8,-1-6 0,2-6-12,-1-7 2,5-8-31,5-9-58,5-7-45,3-5-127</inkml:trace>
  <inkml:trace contextRef="#ctx0" brushRef="#br0" timeOffset="63329.5835">10961 12841 114,'0'0'124,"0"0"-47,0 0-4,0 0-73,0 0-6,-18 94 6,12-37 31,6 1 10,0 1-22,5-3-9,17-3-10,3-5 0,5-8 2,4-5 0,2-8-2,3-8 0,4-5 32,-1-10-24,0-4 39,-1 0-42,-3-10 5,-5-9 10,-5-7-19,-3-5 7,-1-9 16,-6-5-8,-2-5-23,-5-1 7,-5 2 0,-4 0 2,-2 7-2,0 12 0,0 7-4,0 10-16,0 8-14,0 5-76,-2 0-153</inkml:trace>
  <inkml:trace contextRef="#ctx0" brushRef="#br0" timeOffset="63761.6944">11158 13007 62,'0'0'44,"0"0"-21,0 0-4,0 0-1,0 0-18,0 0 0,40 41 56,-37 6 18,-3 11 26,0 2-30,0 0-31,0 1-3,0-8-25,0-3-11,0-5 0,3-7 6,3-6-11,0-5 5,-3-5 0,0-7-4,-1-4 4,2-5-63,0-6-95,1-3-75</inkml:trace>
  <inkml:trace contextRef="#ctx0" brushRef="#br0" timeOffset="64459.1371">11652 12965 111,'0'0'121,"0"0"-35,0 0-39,0 0-47,0 0-10,0 0 4,24 9 4,-4 3 2,6 3 12,3 1-2,6 2-5,-4 0-3,-1 0 5,-3 1-11,-5 0 4,2 1 0,0 1 3,1-2-3,-5 1 0,2-1 0,-8-2 6,-3 0-10,-4-4 4,-6 2 0,-1-1-1,0 2 6,0 4-1,-12-1 6,-7 4 4,-7-1 2,-2 1-5,-5 2-6,-1-2 22,-2 0-13,3 1 4,6-3-4,4 0-7,4 0-11,6-1 4,3 0-23,5-6-18,5-2-125,0-7-92</inkml:trace>
  <inkml:trace contextRef="#ctx0" brushRef="#br0" timeOffset="65533.9575">12864 13141 19,'0'0'57,"0"0"-19,0 0-5,0 0-4,0 0-27,0 0 18,5 73-7,1-68-7,3-3 40,7-2 18,5 0 6,3-7-31,5-7-27,-4-3-14,-1-1 2,-8 3 0,-4 3-3,-4 1 3,-5 2 0,-2 3 0,1 2 9,-2 2-11,0 2 2,0 0-15,0 0 4,0 15 2,-3 8 9,-5 5-1,2 1 6,4-1-5,1 0 0,1-6 2,0-3-7,0-5 5,0-3 0,6-4-1,3-3 6,6-4-5,6 0 0,6-13 16,3-8-32,-1-4 15,-6-1 1,-7 1-2,-3 2 5,-5 5-3,-3 6 0,-2 6 12,-3 5 25,0 1 7,1 0-42,5 0-4,6 5-18,0 6 20,4 4-4,1-3 14,-1 3-13,6-1 3,-4 0 0,3 0 19,-4 1-12,-3-1-7,-4-1 0,-7 2 5,-3 2-5,0 0 2,-19 2 1,-4-2 21,-4-4-22,0 1-4,0-7-3,-1-2-136,7-5-116</inkml:trace>
  <inkml:trace contextRef="#ctx0" brushRef="#br0" timeOffset="65750.1342">13126 12937 359,'0'0'4,"0"0"-8,0 0-78,0 0-84</inkml:trace>
  <inkml:trace contextRef="#ctx0" brushRef="#br0" timeOffset="69560.324">15569 12846 166,'0'0'95,"0"0"-56,0 0 16,0 0 5,0 0-49,0 0 33,0 0-9,-4-72-27,-3 58 26,-4 0-29,-1 1 3,-1 1 11,-5 1-9,3 0-10,-3 1 0,1 3 1,1 2-10,1 4 11,0-1-2,5 2 0,-1 0-2,1 0-5,0 16 6,0 2 1,0 10-8,6 5 8,2 6 0,2 7-9,3 1 9,16 2-3,7-4 2,4-3 1,1-3-4,2-4 4,1-2 0,-4-3-2,-2-1 9,-6-4-11,-6-1 4,-10-3 0,-6-1-3,0-4 8,-14 1-5,-10-4 5,-4-2 8,-2-2-13,0-3 0,-1-5 5,1-1 1,-3 0-3,2 0-3,0-10 0,2-4-22,4 1 6,4 1-36,2 1-45,1 3-62</inkml:trace>
  <inkml:trace contextRef="#ctx0" brushRef="#br0" timeOffset="70230.5072">15962 12727 148,'0'0'115,"0"0"7,0 0-28,0 0-65,0 0-29,0 0-15,1 58 15,-2-6 28,-4 4-28,1 1 47,-1-8-45,4-3 3,-1-6 5,2-5-5,0-4-5,0 0 0,-1-6-8,1-3 6,-2-5-50,2-6-68,0-8-64</inkml:trace>
  <inkml:trace contextRef="#ctx0" brushRef="#br0" timeOffset="70531.3153">16008 12690 114,'0'0'100,"0"0"-35,63-96-7,-38 72-25,-1 3 4,0 7 11,0 3-37,1 3 6,0 4-17,0 4 6,-2 0-10,-2 0 6,-4 9-2,-4 7 0,-3 7-63,0 0 23,-5 2-30,-5 0-39,0 1-11</inkml:trace>
  <inkml:trace contextRef="#ctx0" brushRef="#br0" timeOffset="70778.7487">16020 12904 17,'0'0'49,"0"0"-9,0 0-9,0 0 17,0 0-36,0 0 57,31 12 5,-4-7-31,5-1 1,0 1-41,1 2 1,-4 4-4,-7 4-15,-10 5-61,-11 2-59,-1 4-73</inkml:trace>
  <inkml:trace contextRef="#ctx0" brushRef="#br0" timeOffset="70979.2882">15923 13326 49,'0'0'37,"0"0"110,0 0-28,103-15-58,-63 2 9,-6-1-35,-1 2-25,-7 3-12,-5 4 2,-2 2-38,-1 3-20,-2 0-118,1 0-75</inkml:trace>
  <inkml:trace contextRef="#ctx0" brushRef="#br0" timeOffset="71596.5183">16648 12646 275,'0'0'91,"0"0"6,0 0-97,0 0-18,0 0 10,0 117 16,0-61 26,-9-2-19,3-2-10,0-2 11,3-5-9,0-2-7,2-4 0,-1-2 0,-2-1-20,3-1-2,-3-2 3,1-6-1,3-7-136,0-10-20</inkml:trace>
  <inkml:trace contextRef="#ctx0" brushRef="#br0" timeOffset="71912.9642">16636 12721 168,'0'0'64,"0"0"-3,49-78-46,-17 57-14,8 3 10,1 8-6,-3 9-5,-7 1 0,-9 8 14,-5 14-14,-8 6 4,-3 6 9,-3 5 18,-3 0-30,0 0 5,-12-3 2,-6-4 5,-4-7-14,-2-4 1,-4-4 0,-4-5 12,1-3-12,-2-3-11,6-1-7,2-4-97,7-1-82</inkml:trace>
  <inkml:trace contextRef="#ctx0" brushRef="#br0" timeOffset="72499.0364">17270 12688 264,'0'0'87,"0"0"-22,0 0 19,0 0-84,0 0-5,0 0-9,-19 100 28,1-42 5,-4-4-4,1-1-13,1-5 29,1-3-31,3-6 0,4-3 5,4-4-4,5-5-2,0-3-32,0-6-46,3-8 48,0-8-116,0-2-44</inkml:trace>
  <inkml:trace contextRef="#ctx0" brushRef="#br0" timeOffset="72784.2311">17328 12596 114,'0'0'147,"0"0"-32,0 0-76,0 0 18,0 0-57,90-15 4,-75 59 15,0 10 15,-11 9 6,-2 6-21,-2-4 1,0-4-20,0-10 0,-3-8 1,-3-7 0,3-4 4,3-4-5,0-5 2,0-2 5,0-6-9,0-6 2,0-4-107,-1-5-80,-1-4-111</inkml:trace>
  <inkml:trace contextRef="#ctx0" brushRef="#br0" timeOffset="72953.5269">17267 13023 180,'0'0'62,"0"0"36,0 0-96,0 0 0,0 0-3,96-39 1,-67 36-5,1 1-53,-3 1-115</inkml:trace>
  <inkml:trace contextRef="#ctx0" brushRef="#br0" timeOffset="73385.8627">17860 12635 161,'0'0'32,"0"0"74,0 0-82,0 0-24,0 0 0,-11 110 1,-2-44 76,-1-1-56,4-5 4,2-8-19,4-8 4,-1-6-10,4-5 0,-2-7 2,1-5-1,-1-6 0,3-6-2,-2-4-16,2-5-89,0 0-7,0-10-64</inkml:trace>
  <inkml:trace contextRef="#ctx0" brushRef="#br0" timeOffset="73840.1106">17850 12525 298,'0'0'145,"0"0"-52,0 0-87,0 0-4,111-58-4,-75 58 2,1 7-4,-6 15 0,-5 9-3,-7 3-6,-13 4 17,-6 3-4,-18 2 9,-23 4 0,-6-3-18,-2-4-7,12-8-19,5-13 22,12-5 13,9-8 0,5-1 0,3-4 5,3 1-10,0 0-2,0 6-9,3 4 8,12 2 8,6 2 0,4-1 34,5 0-28,0 0 13,1 0-19,-4 2 4,-4 1 3,-3 0-4,-7 3 0,0 0-3,-4 0 7,-5-1-8,1-4 1,-5-1-23,0 0 13,4-4-47,-1-2-71,0-8-50</inkml:trace>
  <inkml:trace contextRef="#ctx0" brushRef="#br0" timeOffset="74388.4058">18506 12629 120,'0'0'102,"0"0"27,0 0 2,0 0-47,0 0-70,0 0-27,3 14 13,-14 28 0,-5 9 1,-1 5 7,-1 2-8,2-5 0,0-3 11,1-5-16,1-5 5,1-5 0,2-6 5,4-5-5,1-7 0,3-7-19,3-6-76,0-4 48,0 0-72,0-13 32,10-16-69</inkml:trace>
  <inkml:trace contextRef="#ctx0" brushRef="#br0" timeOffset="74657.9723">18512 12620 67,'0'0'117,"0"0"58,28-80-98,-19 68 9,6 5-60,6 7-19,6 0-8,3 24 7,-2 10-6,-4 9 34,-7 6-28,-5 4 16,-6 1-22,-2 2 8,-4-5 3,0-4-7,0-8-4,-2-5 4,-3-4 11,1-4-19,-1-6 4,1-4 0,-3-2-11,2-5-21,-2-5-44,-1-4-58,-2 0-148</inkml:trace>
  <inkml:trace contextRef="#ctx0" brushRef="#br0" timeOffset="74842.8862">18476 12888 3,'0'0'382,"0"0"-320,0 0-62,0 0-2,80-14 2,-44 14-11,-2 0 9,-4 0-54,-5 0-34,-8 0-45</inkml:trace>
  <inkml:trace contextRef="#ctx0" brushRef="#br0" timeOffset="76964.0797">19061 12553 142,'0'0'137,"0"0"-84,0 0-16,0 0-37,0 0 0,0 0-7,0 40 19,0-1 9,-5 11 38,-5 2-30,-1 7 28,1-2-43,0-4-13,3-5 9,3-7-3,1-6-7,0-6 0,0-1-23,1-7 20,1-6-48,1-5 21,0-8-67,0-2-77,6-2 4</inkml:trace>
  <inkml:trace contextRef="#ctx0" brushRef="#br0" timeOffset="77681.501">19076 12606 54,'0'0'59,"0"0"-10,0 0 30,0 0-47,0 0 27,0 0-13,14-69-39,-8 54 31,2 3-22,4 0 0,1-1 23,2 0-27,0 3-12,3-1 19,3 7-5,1 4-7,2 0-7,-2 6 0,-7 18-11,-5 9 12,-10 8-1,0 2 5,-11 0 12,-13-1-19,-4-3 2,-2-3 0,4-6-7,3-4 11,2-5-4,4-6 0,4-3 10,4-8-18,4-3 8,4-1 0,1 0 18,0-8-18,0-9-7,10 2 1,6 5-19,3 7 21,-2 3 0,-1 1-10,0 22 12,-3 6-9,2 5 11,-3-1 0,-3-2 6,-4-3-7,-1-3 1,-4-1 0,0-4 0,0-2 0,-4-2 0,-10 0 3,-2-3 8,-2-4-10,-1-1 0,-1-5 4,-1-1 18,2-2-23,1 0 7,0-7-7,1-6 0,3-4-12,5 1-37,7 0-5,2 3-53,0 1-91</inkml:trace>
  <inkml:trace contextRef="#ctx0" brushRef="#br0" timeOffset="78245.3787">19717 12525 214,'0'0'14,"0"0"82,0 0-50,0 0-39,0 0 8,0 0-15,6-3 0,-6 30 0,0 11 3,-1 7 36,-10 5 2,-3 4-17,1 0 31,3-3-47,1-2-4,0-9 7,4-7 5,2-7-16,3-8 0,0-3 6,3-5 25,17-2-23,9-3 35,13-5 5,11 0-33,5-7-15,4-9 0,-2-2-35,-6 2 16,-11 6-46,-15 4-16,-11 6-4,-9 0-149</inkml:trace>
  <inkml:trace contextRef="#ctx0" brushRef="#br0" timeOffset="78622.7516">20287 12539 36,'0'0'93,"0"0"15,0 0-60,0 0-39,0 0-5,0 0-2,-9 105 89,5-57-39,-2 6-23,0 2-7,0-3-21,-2-2-1,2-7 0,2-4 13,1-7-16,0-4 3,1-4 0,2-3 1,0-6-1,0-5-45,0-10-108,6-1-114</inkml:trace>
  <inkml:trace contextRef="#ctx0" brushRef="#br0" timeOffset="78884.6894">20300 12512 258,'0'0'27,"0"0"41,0 0-61,0 0 21,0 0 16,69-80-41,-42 72 10,3 2 8,-2 3-18,-3 3 14,-4 0-17,-7 0 0,0 6 0,-1 6-50,-4 4-31,-3 0-78,-6 0-2</inkml:trace>
  <inkml:trace contextRef="#ctx0" brushRef="#br0" timeOffset="79100.8491">20291 12674 23,'0'0'31,"0"0"49,0 0-28,0 0-14,0 0 64,0 0-83,84-6-5,-58 3-14,-1 3 10,-1 0-16,-5 0 6,-9 6-20,-2 11-48,-6 2-70</inkml:trace>
  <inkml:trace contextRef="#ctx0" brushRef="#br0" timeOffset="79354.7775">20299 13043 7,'0'0'49,"0"0"23,0 0-3,0 0 48,0 0-16,0 0-28,63 0-7,-40 0-55,3-5-10,-7 1-1,4 2 1,2 2-19,2 0 1,4 0-39,0 0-16,-1 5-27,-3 1-109</inkml:trace>
  <inkml:trace contextRef="#ctx0" brushRef="#br0" timeOffset="88712.663">22284 12704 81,'0'0'148,"0"0"-84,0 0-32,0 0-26,0 0-6,0 0-3,0 0-8,0 0 11,4 9-3,2-1 10,0-4-7,1 1 3,0-1 5,-1 0-8,5-4 10,5 0-9,4 0 47,2-2-39,0-6-8,-3-2 6,-5 0 5,-5 1-12,-1-7 0,2 5 3,-5 0-7,1 1 5,-2 2-1,-2 0 3,1 2 2,-3 0-5,0 5 0,0-2 0,0 3 13,0 0-5,0 0-2,0 0-6,0 0-9,0 0 5,0 6-3,0 4 7,0 2-6,0-1 7,0 0-1,0 2 0,0-1 3,0-2-3,3 3 0,2-5 0,1 0-4,-1-2 4,3-5 0,1 1 6,2-2 6,1 0-12,0 0 0,-3 0 12,-1 0-3,-1-3-9,3-3 2,-1-5 11,2 2-1,2-3-12,-2-3 0,-1 1 23,2 3-23,-4-2 1,-2 3 0,-3 1 53,-2 2-46,2 0 4,-3 1-12,1 2 19,1 0-21,-1-3 2,1 3 0,1-1 11,-2 3-6,1 0-5,-1-1 0,-1 3 14,0 0-10,0 0-4,0 0 3,0 0-6,0 0 3,0-2 0,0 1-1,0-2 19,0-2-22,0-1 4,2-4 0,-1-1-2,3-1 6,0-3-4,-1-2 0,3-2 3,-2-2-9,1 0 6,-1-2 0,-1 1 0,0 2 0,-1 1 0,-2 2-1,0 3 11,0 2-14,0 3 4,0 4 0,0 0 10,0 2-3,0 1-7,0 2 0,0 0 13,0 0-20,0 0 7,0 8-4,-2 17-14,-5 15 11,-4 8 7,0 9 0,0 3 6,0 6-12,1 7 6,0 8 0,0 5 13,0 0 2,1-1-9,0-7 6,2-5 1,4-5-14,0-8 1,3-8 0,0-8-4,0-9 9,6-8-5,3-9 0,-5-9 6,1-6-13,-1-3 11,9-6-4,4-20 31,5-10-31,1-4 0,-7-1 0,-5-1-15,-5-1 13,-5 6 0,-1 1 2,0 6 0,-10 1 4,-5 2-4,0 2 0,3 2 0,1 5-3,4 4 3,4 2 0,3 5-10,0-2 10,6-2 0,9 4-5,7-3 3,3 2-3,4 0 5,1 1 0,-2-3-5,-2 3 5,-4-4 0,-5-1-1,0-3 12,3-6-11,-2-7 0,1-4 0,2-6-4,-5 1 9,-1-2-5,-4-3 0,-1-1 4,-1 3-7,-5 2 3,1 7 0,-2 5 2,0 8-1,0 4-1,-1 7 12,-2 2-1,0 2-8,0 3-3,0 0-9,1 0-9,1 26 10,-1 21 8,-1 20-4,0 16 20,0 12-16,-4 0 0,-6-2 4,3-6 14,1-10-17,3-8 4,0-7 0,-1-10 8,-1-8-13,1-11 0,-1-10 0,-1-10 1,3-6 5,2-7-6,-4 0 35,-1-14-35,-3-13 0,-2-6-17,3-5 17,2 1-12,1-1 14,2 5-2,3 1 1,0 1 9,23-1-19,20-4 9,17-2-45,15-4 19,6-3-47,2 5-15,-6 3-58,-13 10-48,-16 11 19</inkml:trace>
  <inkml:trace contextRef="#ctx0" brushRef="#br0" timeOffset="89182.7737">22641 12351 493,'0'0'70,"0"0"-24,0 0-39,0 0 22,0 0-29,0 0-30,-81-59-80,79 59-272</inkml:trace>
  <inkml:trace contextRef="#ctx0" brushRef="#br0" timeOffset="94917.0989">15402 15000 137,'0'0'74,"0"0"13,0 0-15,0 0 17,0 0-39,0 0-12,5-89-23,-16 74 2,-1 0-21,-1 1 4,-1 2 0,-2 2 10,0 2-7,-5 3-3,0 4 0,-6 1 1,-1 0-3,-1 12 1,-1 11 1,1 5-7,0 10 7,2 4 0,5 3-3,6 0 9,2-1-9,10-3 3,4-5-5,0-5-6,9-2 11,7-8 0,2-6-4,3-10 10,3-5-6,4-6 0,5-19 2,0-8 7,0-6-9,-7-2 0,-3 4 5,-8 3 6,-6 2-11,0 8 0,-6 6 4,-2 5 46,-1 9-30,0 4 14,0 0-31,0 7-3,0 16-4,0 4 2,2 3 2,4-2-9,4-3 9,6 1 0,5-2-2,5-5-33,12-4 6,9-7-35,3-5-109,0-3-98</inkml:trace>
  <inkml:trace contextRef="#ctx0" brushRef="#br0" timeOffset="95587.7585">16171 14911 157,'0'0'87,"0"0"-46,0 0-34,0 0 18,-82-20-25,59 20 3,1 0 23,-5 9-3,-4 15 12,-1 8-13,3 4-14,3 2 40,10-4-48,7-2 0,8-3 1,1-2 1,0-6-2,13-5 0,3-4 6,2-5-6,6-7 0,-3 0 1,1-2 20,4-13-10,-6-5-11,3-2 0,-1-4 11,-1-2-17,-4-4 6,-1-3 0,-7 1 12,-5-4-1,0-2-11,-4-6 0,0-3 24,0-4-26,0 0 2,0 4 0,0 5 30,0 12-13,0 11 24,0 11-1,0 8-30,-4 2 3,0 17-13,-4 28 0,-1 16-21,-1 10 21,6 0 0,4-6 0,0-7 11,16-5-14,3-5 3,5-5 0,3-4-1,4-5 1,1-4-14,1-10-20,-4-6-73,0-10-15,-3-4-119</inkml:trace>
  <inkml:trace contextRef="#ctx0" brushRef="#br0" timeOffset="95904.2393">16639 14801 242,'0'0'110,"0"0"-98,0 0-12,0 0-1,0 0-3,0 0 4,20 6 49,3-5-37,7 2 0,4 0-11,1 1 9,-1 2-20,-2-1-8,-6 3-63,-9 0-64</inkml:trace>
  <inkml:trace contextRef="#ctx0" brushRef="#br0" timeOffset="96136.0221">16696 15025 186,'0'0'71,"0"0"2,0 0-12,0 0 11,0 0-23,0 0-20,97-25-2,-61 16-23,-1 4-4,-6 2 0,-10 2-23,-3 1-32,-6 0-69,-1 0-139</inkml:trace>
  <inkml:trace contextRef="#ctx0" brushRef="#br0" timeOffset="97007.1927">17361 14560 92,'0'0'3,"0"0"83,0 0-20,6-77 12,-6 71 11,0 5-3,0 1-17,0 0-51,0 7-18,0 24-11,0 14 4,0 10 7,0 4 1,0 0 2,0-5-3,0 0 0,3-3 8,-1 0-10,-2-4 2,1-5 0,-1-4 2,0-7-2,0-5 0,0-6 4,0-8 3,0-6-7,0-3 0,0-3 0,0 0 9,0-3-1,0-17 7,0-11-15,6-8-13,3-7-1,0-2-7,-1 1 1,1 8 11,1 9 9,-4 12 0,0 9 20,-1 8-8,3 1-24,4 0 12,9 16-2,2 7-3,2 4 5,-1 0 0,-4 3-2,-4-2 6,-6 0-7,-6-1 3,-4-5 0,0-1-3,-10-1 6,-11-4-3,-7-2 11,-8-2-1,-3-3-10,-3-5 0,3 0 6,1-4-9,7 0 3,9 0-13,8 0-6,12-9-110,2-5-121</inkml:trace>
  <inkml:trace contextRef="#ctx0" brushRef="#br0" timeOffset="97523.8401">18128 14891 120,'0'0'166,"0"0"-76,0 0 19,0 0-102,0 0 16,0 0-23,-57-48 9,29 48-9,-8 9 3,-4 17 14,-2 7 32,3 7-43,6 4 15,8-3-21,11-2 24,6-3-34,8-6 10,1-1 0,22-7 4,8-4-1,11-7-3,9-11 0,10 0 2,4-5-13,-2-8-66,-9-2-172</inkml:trace>
  <inkml:trace contextRef="#ctx0" brushRef="#br0" timeOffset="97793.4133">18488 15131 607,'0'0'60,"0"0"-46,0 0-28,0 0 2,0 0-129,0 0 37,-2 11-144</inkml:trace>
  <inkml:trace contextRef="#ctx0" brushRef="#br0" timeOffset="100084.0845">14640 14372 14,'0'0'17,"0"0"8,0 0-7,0 0-17,0 0 22,0 0-15,0 0-7,57-36 48,-57 36-6,0 0-10,0 0 1,0 18-18,0 19 14,0 21 59,0 15-63,0 12 34,0 5-1,0 3-19,-3-4 5,-2-3-33,-2-2 10,2-4-22,-2 0 7,2-2 1,4-5-8,-1-7 0,2-11 2,0-8 8,0-8-12,0-9 2,0-10-5,0-10-13,0-6-1,0-4-23,6-2 17,3-18-126,2-6-169</inkml:trace>
  <inkml:trace contextRef="#ctx0" brushRef="#br0" timeOffset="101418.9198">14714 14390 70,'0'0'72,"0"0"-55,0 0 5,0 0-15,96-34 9,-60 23 22,1-1-11,5 3 44,0 3-47,3 0-19,5 4 5,8 1-2,10-1-8,12 2 0,11 0 9,15-1-13,16-2 4,8-2 0,9 1 2,-3-2 0,1 3-2,0 1 0,-5 2 4,-4 0-9,-3 3 5,-1 8 0,0 1 1,3-1-1,1-3 0,2 3-2,0-1 10,-1-2-16,-15 1 8,-10-3 0,-20 2 3,-16 0 1,-15 2-4,-15-3 0,-14-1 1,-6 0-8,-12-4 7,-1-2 0,-4 1 25,-1-1-21,2 0 90,-2 0-12,1 0-67,2-1-10,-2-4-5,2 2 0,-1 0 2,-1-1-1,1 2-1,1-2 0,0 1 8,1-1-15,3 0 7,12 0 0,8-1-10,8-3 13,7 0-3,-5 0 0,-4 0 4,-10 3-11,-5 0 7,-5 2 0,-4 1 0,-3 1 2,1-1-2,0 1 0,3-2 4,0 1-11,2 1 7,2 0 0,-1-1-3,2 2 7,-3-2-4,1 1 0,-1 1 4,-1-2-8,-1 1 4,-4-1 0,-3 2-1,-1 0 4,-1 0-3,-1 0 0,0 0-1,0 0-5,0 0 6,0 0-1,0 14-11,0 5 16,0 4-4,-3 4 0,-5 3 9,-2 6-12,1 5 3,-1 2 0,0 6-3,-1 4 11,-1 0-8,-1 3 23,-1 3-9,-2-2-11,1 2-3,2-1 5,2 0 1,5 0-3,6 3-3,0-1 0,0-1 5,0-5-5,0-7 0,0-7 1,0-4-6,1-6 5,1-4 0,1-6 1,-2-4 9,1-6-15,-1-3 5,-1-4-30,0-3 8,0 0-22,0-3-20,2-8-140,-2-1-45</inkml:trace>
  <inkml:trace contextRef="#ctx0" brushRef="#br0" timeOffset="102822.6902">14539 15761 34,'0'0'10,"0"0"3,0 0 12,0 0-22,0 0 16,0 0 12,107-19-10,-76 17 40,6 2-26,7 0-2,3 0 13,6 0-28,7 0 1,4 0-19,4 0 8,2 0-10,4 0 4,1 0-1,2 0 37,0 0-26,3 0-7,7 0-5,6 0 3,2 0-5,4-4 2,-4-2 0,-2 1-1,-4 2 5,-7 1-4,-1 2 0,0 0 1,2 0-4,4 0 3,7 0 0,9-3 1,2 1 1,5-1-2,0-2 0,-4 0 3,-1 1-7,-4 0 4,-6-1 0,-7 2 3,-5 0-2,-6 0-1,-8 1 0,-8 1 2,-8-1-5,-7 1 3,-8 1 0,-7 0-2,-4 0 8,-6 0-6,-2 0 0,-1 0 12,0 0 8,1-1-9,5-2-5,0-1 9,0 1-8,1 0-7,-2 0 0,-4 2 7,1-1 8,-1 2-5,-1-1-9,0 0 5,-3 1 0,-1 0-6,-4 0 0,-6 0-32,-1 0 30,-1 0-24,-2 0 0,0 0 26,0 0-45,0 0 4,0 2 7,0-2-121,-6 0-43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2:50:12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6024 1393 45,'0'0'61,"0"0"-33,0 0 4,0 0 5,0 0 9,0 0 28,0 0-46,27-59 19,-20 48 13,-2 3-53,-2 0 28,-3 0-10,0 1-18,0-1 17,0-2-22,-6-1 1,-6 1 8,-3-1-8,-1 1-3,-2-1 0,-6 5-3,-3 3-3,-1 3 6,-8 0 0,-3 14-8,-4 10 12,1 7-5,-3 11 1,7 7-5,2 10 1,9 5 7,6 3-3,9 1 17,9-4-3,3-7-15,13-6 1,17-9 0,9-3-6,9-7 14,13-7-8,7-8 10,3-11 2,-1-4-15,-9-2 3,-9-5-26,-10-11-61,-6-10-142</inkml:trace>
  <inkml:trace contextRef="#ctx0" brushRef="#br0" timeOffset="485.6168">6431 1283 236,'0'0'26,"0"0"77,0 0-81,0 0-5,0 0 39,0 0-56,-11 3-2,9 31-2,-1 13 8,2 4 37,1 1-15,-2-1-23,2-3 31,0-2-30,0 0-3,0-6 8,0-2-5,0-5-4,0-3 0,0-3-18,2-1 1,1-6-93,-2-12-106</inkml:trace>
  <inkml:trace contextRef="#ctx0" brushRef="#br0" timeOffset="964.8437">6434 1570 483,'0'0'23,"0"0"-10,0 0-7,0 0-6,0 0 0,0 0-6,103-67 6,-68 62 0,-2 1 0,-2 2-6,3 2 9,-8 0-3,0-1 0,-2-1 3,-6 1-7,-6-4 4,-3-1 0,0-3 5,-3-5-5,-2-4 0,1-3 0,-4 0 8,-1-1-10,0 2 2,0 2 0,0 4 34,0 6-34,0 0 10,0 6 2,0 1 5,0 1-21,0 0 4,0 21-6,0 11-16,0 10 17,0 1 5,0 1 4,0 0 15,0-5-22,0 0 3,3-1 0,2-4 6,-2-2-2,4-3-4,-4-4 0,0-5-26,3-2-13,2-6-84,2-6-68</inkml:trace>
  <inkml:trace contextRef="#ctx0" brushRef="#br0" timeOffset="1450.9005">7164 1367 123,'0'0'160,"0"0"-41,0 0-86,0 0-16,0 0-8,0 0-9,-18-18-22,18 48 22,8 9 4,-4 7 22,0-1 18,-4 0-19,0-6-22,0-2 19,0-2-20,2-3-2,1-2 3,0-3 2,1-1-10,-1-8-43,3-8-123,3-10-127</inkml:trace>
  <inkml:trace contextRef="#ctx0" brushRef="#br0" timeOffset="1704.8572">7225 1323 387,'0'0'45,"0"0"-14,0 0-2,15-85-19,12 65-10,4 5 0,2 0 0,1 6-10,-2 3 10,-1 3 0,-4 3-4,-2 0 2,-3 0-1,-2 11-44,-5 4-32,-6 3-10,-6 1-45</inkml:trace>
  <inkml:trace contextRef="#ctx0" brushRef="#br0" timeOffset="1961.7993">7207 1565 118,'0'0'79,"0"0"-79,0 0 0,0 0-22,0 0 20,0 0 2,18 7 9,3-7 69,4 0-42,4 0-18,-1 0-18,-1 0 0,-5 4-5,-8 8-61,-7 7-57</inkml:trace>
  <inkml:trace contextRef="#ctx0" brushRef="#br0" timeOffset="2183.9722">7229 1912 61,'0'0'309,"0"0"-307,0 0 1,0 0 5,0 0 5,80-27 1,-55 19-9,2 1 29,1-1-22,-1 5-8,0 3-4,-6 0-5,0 0 4,-2 0-42,-4 0-87,-6 6-69</inkml:trace>
  <inkml:trace contextRef="#ctx0" brushRef="#br0" timeOffset="2638.4602">8198 1340 132,'0'0'67,"0"0"52,0 0-63,0 0-9,0 0-47,-100-46 9,62 50-12,-6 18 3,2 9 0,5 8-1,-2 7 2,6 7-1,5 2 0,10-3 3,9-2 29,9-4-27,0-2 0,12-8 22,12-3-19,5-5 1,3-6-9,2-4 10,-4-5-2,-2-1-8,2-10 0,0-2-2,3 0-44,3-17-100,-5-8-128</inkml:trace>
  <inkml:trace contextRef="#ctx0" brushRef="#br0" timeOffset="3108.594">8602 1265 267,'0'0'64,"0"0"-38,0 0 36,0 0-62,0 0 8,0 0-21,0 75 26,0-28 25,0-3 18,0-2-55,0-2 35,0-2-36,3-1 4,3-2 0,0-2-3,-3 0-1,0-2 0,-3-3 8,0-2-18,3-4 10,-1-3-57,1-6 17,1-7-133,6-6-66</inkml:trace>
  <inkml:trace contextRef="#ctx0" brushRef="#br0" timeOffset="3572.133">8893 1284 289,'0'0'5,"0"0"-10,0 0 10,0 0-24,0 0 4,0 0-10,3 8 22,-25 20 6,-14 7 3,-13 3 17,-4-2-20,0-3 11,5-6-9,14-7-5,11-7 0,13-4 1,8-3-7,2 1 1,0-2 2,2 3-4,13 0 14,1-3 32,8 3 39,4 0-61,2-3 26,3 3-7,1 0-9,-4 0 7,0 3-30,-6 3-4,-6 1 4,3 0 6,-5 1-16,-4-2 6,-3-1 0,0 1 3,-5-2 3,-2 0-6,1 0 0,-2-1-40,-1-1-8,0 2-83,0-2 14,-7-3-45</inkml:trace>
  <inkml:trace contextRef="#ctx0" brushRef="#br0" timeOffset="4774.9067">11121 1250 142,'0'0'82,"0"0"-36,0 0-41,0 0 26,0 0 39,0 0-27,1-45 44,-1 45-84,0 7-3,0 23-3,0 14-7,3 9 10,0 4 32,0-3-31,4-3 24,-1-3-25,3-4 5,-1-4-5,4-3 1,-3-6-1,-2-1 2,0-4 1,-4-5-6,-1-4-52,-2-8-84,0-9-111</inkml:trace>
  <inkml:trace contextRef="#ctx0" brushRef="#br0" timeOffset="5028.8529">11241 1220 214,'0'0'6,"0"0"47,45-83-49,-22 60 4,-6 9 8,-3 1-6,1 4 57,1 3-55,8-1-8,6 2-3,3 4 5,0 1-6,-7 0 0,-2 10-59,-12 10-29,-4 8-53</inkml:trace>
  <inkml:trace contextRef="#ctx0" brushRef="#br0" timeOffset="5260.553">11170 1524 110,'0'0'31,"0"0"-8,0 0-23,0 0 55,98 0-52,-60 0 39,2-8 11,-2 1-33,-5 4-5,-6 1-15,-7 2 0,-3 0-56,-6 2-149</inkml:trace>
  <inkml:trace contextRef="#ctx0" brushRef="#br0" timeOffset="5915.3326">11920 1207 214,'0'0'37,"0"0"8,0 0-18,-86-5-6,50 35-21,-5 14-2,4 10 2,0 6 48,10 0-24,11-3 44,8-4-59,8-6 7,3-4-5,18-7 0,12-5-4,4-7 3,2-8-9,3-4 24,-1-6-16,-2-6-8,-3 0 12,0-13-1,1-11-11,-4-8 4,-3-6-3,-8-2 6,-5-4-1,-14 0-7,-3-1 0,-6 2 9,-17-1-12,-2 7 3,1 3 0,3 9-7,5 7 7,4 7-41,2 9-73,2 2-176</inkml:trace>
  <inkml:trace contextRef="#ctx0" brushRef="#br0" timeOffset="6263.0125">12505 1214 195,'0'0'0,"0"0"-1,0 0-7,0 0 8,-28 120 22,16-67 66,0 1 1,3 1-12,3-3-33,4-4-21,2-4-16,0-3 3,0-4-10,0-2 0,0-5 1,0-2-9,0-3 8,0-9-85,0-9-120</inkml:trace>
  <inkml:trace contextRef="#ctx0" brushRef="#br0" timeOffset="6733.0449">12516 1297 311,'0'0'36,"31"-86"-9,-4 48-24,-3 7 24,-2 6-11,-6 8 16,1 6 35,-4 6-62,5 5-10,0 2 0,3 25 0,0 10-6,-9 9 13,-8 4-2,-4 3 6,-6-1 4,-24-3-10,-12-3 0,-5-6 9,-1-5-7,5-11-2,12-7-8,11-12 8,7-5-3,7 0 3,6 0 0,0 0-2,0-1-6,0 1 8,12 0 0,12 0 2,8 0 12,4 6-12,4 6 0,1 1 7,-4 4 1,-1-1-7,-5 3 0,-4 0-3,-3-1 2,-8-1-9,-5 1 7,-7-4-43,-1-1 14,-3 1-70,0-6-75</inkml:trace>
  <inkml:trace contextRef="#ctx0" brushRef="#br0" timeOffset="8121.2813">14967 1242 144,'0'0'36,"0"0"67,0 0-43,0 0 4,0 0-11,0 0-48,0-37-5,0 59-19,0 13 19,0 7-7,0 6 15,0-1-1,0 1 14,0-3-8,-3-1-1,0-4-12,3-2 2,0-2 3,0-4-3,0-4-2,0-5 0,0-8-2,0-4-17,0-10-48,9-1-91,5-6 29</inkml:trace>
  <inkml:trace contextRef="#ctx0" brushRef="#br0" timeOffset="8422.149">15055 1191 125,'0'0'47,"0"0"-7,0 0-11,0 0-6,70-89 19,-52 74-31,1 1 10,1 6 3,-3 0-22,0 2 13,1 3-15,0 0 2,4 3-1,3 0-1,-1 0 0,-3 0-4,-5 5-5,-5 4-60,-8 3-36,-3 1-23</inkml:trace>
  <inkml:trace contextRef="#ctx0" brushRef="#br0" timeOffset="8653.9434">14989 1483 35,'0'0'64,"0"0"-53,0 0 13,0 0 10,0 0 8,0 0 0,100 8-5,-61-8-14,-2 0-20,-3 0-3,-8 0-20,-7 0-143</inkml:trace>
  <inkml:trace contextRef="#ctx0" brushRef="#br0" timeOffset="8939.1547">15043 1769 95,'0'0'16,"0"0"1,0 0 67,0 0-17,0 0-28,0 0 27,4 0-24,11 0-23,6 0 27,7 0-34,7 0 5,1 0-17,2 0 8,4 0-9,-3 0 1,-6 0-3,-5 6-7,-6 2-44,-10 2-30,-3 2-9,-9 0-87</inkml:trace>
  <inkml:trace contextRef="#ctx0" brushRef="#br0" timeOffset="9440.5371">15912 1178 92,'0'0'226,"0"0"-174,0 0-52,0 0-19,0 0 19,-29 123-7,8-67 15,2-1 5,2-3 48,2-4-57,5-3 13,2-5-17,2-2 8,1-3 0,1-5-5,3-2-1,1-7-2,-2-3-94,2-7-19,0-9-61</inkml:trace>
  <inkml:trace contextRef="#ctx0" brushRef="#br0" timeOffset="9710.0972">15932 1153 174,'0'0'87,"0"0"11,0 0-62,0 0-36,0 0-20,0 0 20,93 65 0,-71-21 1,-1 2-1,-6 1 2,-1 1 7,-1-2 19,-3-4-15,2-5-13,-3-2 0,-5-4 8,-4-2-7,0-2-1,-6-1-31,-14-7-74,-3-7-111</inkml:trace>
  <inkml:trace contextRef="#ctx0" brushRef="#br0" timeOffset="9904.1347">15841 1522 220,'0'0'30,"0"0"-22,0 0-8,87-40 0,-52 35 12,4 2-13,-2 2 1,1 1 0,-1 0-6,1 0-78</inkml:trace>
  <inkml:trace contextRef="#ctx0" brushRef="#br0" timeOffset="10273.9686">16591 1185 147,'0'0'122,"0"0"-74,0 0 57,0 0-105,-95-24 4,55 30-2,-2 16-2,3 9 0,3 6-6,5 7 16,8 3-12,9 1 2,8-3 0,6-1-4,1-7 4,20-2 0,6-6-4,3-4 18,1-6-14,2-3 0,0-4 3,1-5 1,0-5-4,4-2-30,0 0-98,0-17-53</inkml:trace>
  <inkml:trace contextRef="#ctx0" brushRef="#br0" timeOffset="10612.3217">16768 1147 185,'0'0'46,"0"0"18,0 0-33,0 0-31,0 0-3,0 86 3,0-33 53,0 4 19,-2-3-34,-2-5-33,4-4 6,0-6-1,0-6-10,0-5 0,0-4 4,0-4-8,1-4 4,1-6-18,1-7-70,1-3-150</inkml:trace>
  <inkml:trace contextRef="#ctx0" brushRef="#br0" timeOffset="11060.3122">16884 1396 254,'0'0'80,"0"0"-29,0 0-30,0 0-19,0 0-4,0 0-6,31-15 1,-13 15 7,4 0-1,-1 0-4,2 0 9,0 1-4,-3-1 0,-1 0-6,-5 0-14,-2-4-3,-5-13 23,-2-5 4,-4-5-4,2-7 0,-3 1 27,0-1-15,0 4 61,0 6-40,0 7-6,0 9 44,0 7-43,0 1 1,0 0-29,0 19-17,0 19 1,-1 13 13,-2 4 3,0-3 5,1-2 0,-1-4 8,3-3-7,0-4 3,0-5-10,0-1 1,0-2 0,0-4 1,0-5-1,0-2-15,0-7-10,0-4-120,3-9-123</inkml:trace>
  <inkml:trace contextRef="#ctx0" brushRef="#br0" timeOffset="26500.5163">19330 1021 117,'0'0'47,"0"0"72,0 0-78,0 0 4,0 0 18,0 0-27,0 0 40,0 0-40,5-66-15,-5 64 10,0 2-21,2 0-10,-2 0 0,0 0-12,0 18 2,0 17 4,0 19 6,0 15 2,-3 9 17,1 4-16,0-7 4,2-6 14,0-7-12,4-5-9,2-4 0,-3-5 3,-3-2 1,0-6-6,-9-4 2,-9-6-78,0-4-11,1-13-94</inkml:trace>
  <inkml:trace contextRef="#ctx0" brushRef="#br0" timeOffset="27186.7027">19892 1033 130,'0'0'78,"0"0"10,0 0-2,0 0-40,0 0-27,0 0-19,0 4-8,-7 32 1,-4 19 1,-3 10 6,0 4 9,-2-1 17,0-4 21,4-5-34,1-8-12,1-1 5,3-3 5,1-5-11,1-3 0,2-4-19,2-7-6,1-7-56,0-7-78,0-11-53</inkml:trace>
  <inkml:trace contextRef="#ctx0" brushRef="#br0" timeOffset="27857.3214">19896 1055 106,'0'0'25,"0"0"57,0-76-15,0 50-11,5-1 0,5 1-33,5 0 17,7 2-25,5-1 4,0 9-19,2 7 2,-3 4-2,1 5 0,-2 2 1,-1 14-8,-3 8 7,-3 7 0,-9 1-5,-7 4 12,-2 2-7,-8 0 0,-20 1 1,-11-1 18,-9-4-8,2-4-3,-3-4 5,8-8-6,9-4-9,9-5 2,14-6 0,8-2 0,1-1 0,0 0-22,12 0 16,9 2-3,4 5 5,5 4 4,1 5-7,0 7 0,1 4 7,-4 4 0,-5 3 0,-6-4 2,-6-2-2,-6-1 0,-5-4 2,0-3 8,-2-4-8,-21 1 4,-11-4 37,-11 1-37,-3-5 10,-2-5-16,2-4 4,9 0-8,8-6 4,9-7-63,8-4-75,7 1-200</inkml:trace>
  <inkml:trace contextRef="#ctx0" brushRef="#br0" timeOffset="28953.337">20323 1536 57,'0'0'50,"0"0"22,0 0 0,0 0-31,0 0 12,0 0-14,4-44-33,1 40 10,1 1-16,6 0 10,1 1-18,2 2 8,2 0 0,-1 0-2,-1 12-15,0 5 15,-5 1 0,-1 3-1,-3 0 0,-5 1 6,-1-1-3,0-1 10,0-2-1,-8-4-8,-6-2 0,6-3 3,1-2 3,3-4-6,4-1-1,-2 0 2,2-2 4,0 0 6,0-4 21,5-14 27,13-6-60,5-4 10,4-1-9,-3 3 0,-1 4 7,-4 2-8,-7 2 0,-3 4 5,0 6 17,-6 2-18,1 2 5,-4 4 9,0 0-18,0 0-7,0 16-15,-3 5 22,-4 3 8,-3 2-7,8-3-1,-1-2 2,3-1 3,0-5-9,1-3 4,13-1-21,-1-2 18,2-2-61,5-1-20,-4-1-160</inkml:trace>
  <inkml:trace contextRef="#ctx0" brushRef="#br0" timeOffset="29724.2403">20873 1482 229,'0'0'96,"0"0"-39,0 0-17,0 0 16,0 0-31,0 0-19,-13-25-6,13 28-26,0 10 18,0 2 7,0 1 1,0-3-7,7 3 7,7-3 0,7 3-5,3-5 13,4 0-13,7-2 5,1-5 0,0-4 22,-1 0-22,-6 0 0,-2-9-2,-7-4-4,-5 1 6,-9 0 0,-6 1 7,0 4 42,0 2-14,0 4 11,-5 1-24,-7 1-22,-7 22-2,-3 7-5,2 8 5,2 4-10,6 1 12,2 2 0,2 4-1,1-1 8,-1 0-7,-5-2 0,2-8 3,-3-7-6,-1-12 3,1-9 0,2-5 3,5-5 9,-1 0-12,3-5 8,0-16 1,2-8 17,3-9-26,0-6 0,21-1-7,13 1-6,10 5-3,14 6-32,4 5-40,1 5 18,-8 5-97,-11 3-66</inkml:trace>
  <inkml:trace contextRef="#ctx0" brushRef="#br0" timeOffset="30579.9249">21469 1086 10,'0'0'172,"0"0"-67,0 0 4,0 0-51,0 0 6,0 0-34,0-17-13,0 17 6,0 0-23,0 0-13,3 6-1,11 10-8,6 7 17,5-2 5,4 2 0,0-3 8,1-1-8,-1 1 0,-4-2 4,5 2 3,-4-1-11,7-1 4,-3 2 0,0-4 3,0-1-3,-7-1 0,0-4 0,-7-1 3,-3-4-3,-7-1 0,-3-2 0,-3-2-2,0 1 8,0-1-2,0 0 1,0 0 1,0 2-12,0 2 5,-8 4-3,-6 5-1,-8 4 6,-6 4-1,-3 4 16,-4 3-3,2 2-13,7-1 0,3-1 9,5 1-4,0-1 0,5-1-5,-2-3 0,1 0-1,1-3-1,0 0-25,0 0-37,2-3-23,0-7-142</inkml:trace>
  <inkml:trace contextRef="#ctx0" brushRef="#br0" timeOffset="46155.725">22375 1704 194,'0'0'121,"0"0"-67,0 0 6,0 0-20,0 0-2,0 0 10,0 0-10,0 0-9,5-13-29,-5 13 0,0 0-1,0 0-23,0 12 22,0 6-1,0 3 3,0 3-10,-7 2-19,-7-3-76,-8-1-129</inkml:trace>
  <inkml:trace contextRef="#ctx0" brushRef="#br0" timeOffset="47058.1705">23086 982 30,'0'0'118,"0"0"-58,0 0 39,0 0-74,0 0-12,0 0-13,1-11-17,14 11 17,12 0 2,11 0 5,11 0 28,10 0-24,5-3-11,5-1 0,-6-1-21,-14 5 9,-19 0-105,-18 0-54</inkml:trace>
  <inkml:trace contextRef="#ctx0" brushRef="#br0" timeOffset="47343.3553">23320 997 235,'0'0'45,"0"0"-45,0 0-26,0 0 26,-16 92 2,11-56 18,-1 2 38,3 1-52,0-2 28,2 0-6,-1-3-28,2 0 17,0-2-17,0 2 0,0-3 4,0-2-4,0-1 0,0 0-33,0-8-105,0-3-33</inkml:trace>
  <inkml:trace contextRef="#ctx0" brushRef="#br0" timeOffset="47860.2374">24020 1031 220,'0'0'63,"0"0"-1,0 0 23,-85-36-62,47 36-22,-2 17-2,-6 21 1,-2 13-3,4 8 6,6 5 4,13-2 16,13-8-20,12-4 4,0-7-7,18-6 5,13-8-11,8-7 1,1-7 5,1-9 42,0-6-8,-4 0 4,2-9-11,-1-17-16,2-7 1,-6-8-6,-10-4-4,-8-3 20,-8-3-19,-8 0-1,0-1-1,-4 8 7,-12 6-14,-6 6 6,-3 11-24,-2 7-3,-4 8-86,-4 6-68,1 0-104</inkml:trace>
  <inkml:trace contextRef="#ctx0" brushRef="#br0" timeOffset="48730.5638">25701 1026 254,'0'0'120,"0"0"-86,0 0-7,0 0-26,-51-79 22,32 67-29,-2 2 6,-1 3 0,1 3 21,-3 4-20,3 0-1,-3 2 0,1 13 0,7 3-9,3 6 9,9 5 0,4 3-16,0 6 11,0 3 5,17 3-3,6-1-3,8 1 3,3-2 3,2-5 0,0-2-6,-5-3 8,-4-5-2,-10-5 0,-7-4 5,-10-4-6,0-3 1,-12-5 0,-13 0 35,-11-5-29,-4-1 16,-2 0-9,2-7 6,7-8-19,5-5 0,8 3-15,5 2 3,8 4-69,4 3 29,3 0-64,0 1-60</inkml:trace>
  <inkml:trace contextRef="#ctx0" brushRef="#br0" timeOffset="49162.7952">26056 952 223,'0'0'128,"0"0"-32,0 0-63,0 0-33,0 0-33,0 0 18,0 95 15,0-49 3,-6 4 23,5-2 0,-1 0-24,2-4 12,0-4-14,0-3 4,0-4 2,0-5-5,0-3-2,0-7-34,0-8-109,3-10-126</inkml:trace>
  <inkml:trace contextRef="#ctx0" brushRef="#br0" timeOffset="49563.8925">26077 1211 360,'0'0'76,"0"0"-67,0 0 7,0 0-16,0 0 0,79-38-6,-47 38 10,1 0-4,0 0 0,-1 0 2,-6-2-2,-3-2 0,-2-5-35,-6-3 28,-3-5-40,-6-2 47,-5-2-9,-1 0 15,0 1-6,-1 5 26,-5 2 13,-1 3 63,1 6-49,3 1-11,0 3-9,3 0-33,0 3-7,0 18-15,0 7 17,0 7-3,0 1 9,0 1-1,0 2 1,0-2 7,0 0-10,0-1 2,0-4-9,0-1 1,0-7-71,0-5-91,0-5-94</inkml:trace>
  <inkml:trace contextRef="#ctx0" brushRef="#br0" timeOffset="50018.3624">26744 1037 288,'0'0'67,"0"0"-7,0 0-38,0 0-16,0 0-7,0 0 1,-61 70 0,40-24-3,2 6 7,4-1-4,4-5 0,8-2 10,3-9-9,0-5-1,3-8 0,12-5-6,-4-7 19,2-3-13,-1-7 55,0 0-17,3-2 52,0-16-41,4-3-31,-2-8 40,-1-4-58,-4-5 16,-5-4-16,-4-1 6,-3 2-9,0 2 3,0 7 0,-3 7-12,-8 7-25,0 7-23,-2 7-27,-1 4-149,1 0-120</inkml:trace>
  <inkml:trace contextRef="#ctx0" brushRef="#br0" timeOffset="50836.0834">26965 1051 56,'0'0'61,"0"0"0,0 0-4,0 0 25,0 0-20,0 0 22,-6-4-27,6 4-18,0 0 19,0 0-55,0 0-1,0 0-2,0 16-34,2 11 27,9 11 0,4 4 7,0 5 3,0-2 0,1-2-3,-3-2 0,0-6 6,-4-6-6,1-6 0,2-4 0,-4-6-3,-2-5 7,-2-6-4,-1-2 0,2 0 5,2 0-5,2-16 23,3-8-22,1-5 22,-1-4-21,-1 0-2,1-3 2,0 5 5,1 4-7,-2 11 0,-5 6 3,-2 7 0,2 3-3,-2 1-15,2 20 12,5 8-28,-1 4 31,2 0 0,-3-1 2,1-4-2,0-4 1,-4-4-1,1-5 1,2-4 6,-2-4-9,1-5 2,0-2 0,5 0 6,2-6-3,9-12 28,1-10-16,0-3-5,-5-4-10,-2-2 0,-6-1 6,-2 2 9,-6 1-9,1 2 1,-2 4-4,-2 4-3,2 4-12,0 7-49,-1 5-50,0 8-79,-2 1-116</inkml:trace>
  <inkml:trace contextRef="#ctx0" brushRef="#br0" timeOffset="51838.7537">28887 913 239,'0'0'98,"0"0"-52,0 0-33,0 0-12,0 0-1,0 0 0,87-3 7,-55 3 2,2 0 5,1 0-9,2 0-5,3 0 8,-1 0-3,1 0-10,-5 0-19,-10 0-150,-14 0-63</inkml:trace>
  <inkml:trace contextRef="#ctx0" brushRef="#br0" timeOffset="52117.432">29069 917 333,'0'0'81,"0"0"-69,0 0-12,0 0-17,0 0 17,-11 98 6,4-56 1,-1 5 30,2 2-28,2 0 12,1-1 12,3-4-27,0-2 0,0-5-2,0-2 3,4-5-14,4-4 7,-2-5-86,7-7-20,2-7-95</inkml:trace>
  <inkml:trace contextRef="#ctx0" brushRef="#br0" timeOffset="52455.9449">29583 928 208,'0'0'88,"0"0"35,0 0-7,0 0-107,0 0-9,0 0-38,-24 108 38,10-53 25,3-2-7,5-3-13,6-3-5,-2-7 8,2-3-1,0-6-7,0-5 0,0-4-1,0-4-22,0-5-54,5-9-92</inkml:trace>
  <inkml:trace contextRef="#ctx0" brushRef="#br0" timeOffset="52857.0378">29600 1235 69,'0'0'284,"0"0"-204,0 0 13,0 0-93,0 0 9,0 0-9,36-54 0,-17 51-1,3 1 1,2 2-7,5 0 7,2 0 0,0-1-11,-1-6 11,-3-3-13,-3-4 5,-7-4-4,-4-1 12,-9-4 0,-2 1 6,-2 1 52,0 3-36,0 3 23,-3 5 21,0 6-62,1 1 22,1 3-26,-1 0-7,-4 12 6,-1 18-30,-2 9 31,0 5 0,-1 1 7,-1-1-7,2 1 0,-3-1 0,3-4-6,-2-1 6,4-2-49,0-9-39,7-7-151</inkml:trace>
  <inkml:trace contextRef="#ctx0" brushRef="#br0" timeOffset="53474.2599">30301 931 212,'0'0'113,"0"0"14,0 0-112,0 0-15,0 0-7,-25 89-7,1-31 14,-3 4 36,4-5-15,1-3 10,4-7-31,3-6 25,1-5-25,3-6 0,0-7 1,1-4 11,4-7-7,3-6-5,2-1 0,1-5 12,0 0-12,0-10 0,3-12-17,13-11-6,4-8-11,3-5 6,4-6 28,-2-3-8,-1 1 3,-4 4 10,-1 3-3,-5 5 65,-1 6-56,-4 9 43,-5 7-17,1 10-27,-2 7 37,-3 1-47,2 2 8,3 3-21,1 26-8,5 14 21,-4 13-6,-4 9 4,-3-2 0,0 0 2,0-6 0,0-8 3,-3-7 3,0-8-6,0-6 0,0-6 9,0-4-10,2-4 1,-2-7-4,3-4-1,-2-3-42,2 0-2,0-12 31,0-14-321</inkml:trace>
  <inkml:trace contextRef="#ctx0" brushRef="#br0" timeOffset="53659.177">30144 1260 324,'0'0'121,"0"0"-63,0 0-54,0 0 3,0 0-7,0 0 1,103-7-16,-76 7 10,-3 0-66,0 0-93</inkml:trace>
  <inkml:trace contextRef="#ctx0" brushRef="#br0" timeOffset="54545.9267">30646 949 231,'0'0'89,"0"0"5,0 0-94,0 0 0,0 0-1,0 0-5,31-14 1,-7 14 10,4 1-2,6 4 33,5 0-26,-1-2-10,5-2 0,-6 1-2,-3 1-5,-2-1-93,-10 2-74</inkml:trace>
  <inkml:trace contextRef="#ctx0" brushRef="#br0" timeOffset="54793.3484">30848 957 175,'0'0'28,"0"0"-27,0 0-1,-20 88 38,7-47-9,0-1 28,-3 1-22,2-1 17,7-2-17,-1-3-27,5-2-8,-1-2 0,1 1 12,3 0-16,0-5 4,0-2-19,0-5-53,2-8-198</inkml:trace>
  <inkml:trace contextRef="#ctx0" brushRef="#br0" timeOffset="56682.717">3058 3324 85,'0'0'133,"0"0"-14,0 0-49,0 0 17,0 0-32,0 0-45,-7-14-20,17 14 5,14-1 5,15-1 8,13-1 2,12-2-10,12-2 0,5 0 3,1-1-12,-7 2 0,-14 2-26,-15 2-73,-18 2-129</inkml:trace>
  <inkml:trace contextRef="#ctx0" brushRef="#br0" timeOffset="56952.3139">3440 3300 93,'0'0'150,"0"0"-95,0 0-54,0 0-1,0 0 0,0 0 43,-7 113-25,7-76 0,2-1 20,3-2-34,-2-1 5,-3-5-8,6 3 6,-3-2 2,3 5-7,-1-1 0,-4 2-2,-1-4-13,4-2-86,-1-7-79</inkml:trace>
  <inkml:trace contextRef="#ctx0" brushRef="#br0" timeOffset="57331.2508">3871 3297 203,'0'0'97,"0"0"30,0 0-28,0 0-56,0 0-39,0 0-4,-7 78 0,7-28 3,0 3 14,0-2-15,7-3-2,-2-2 6,-2-5-6,0-3 5,0-8-5,1-1 0,1-7 0,0-2-13,3-10-97,-2-10-132</inkml:trace>
  <inkml:trace contextRef="#ctx0" brushRef="#br0" timeOffset="57716.7337">3965 3503 317,'0'0'123,"0"0"-91,0 0-22,0 0 2,0 0-12,0 0 0,42-28-7,-17 23 13,-1 0-11,3-1 5,-6 5 0,1-2-13,-4 2 13,-3-4-40,-4 2 33,-4-3-39,-4 2 35,-3-3 10,0-3 1,0-1 22,0 2 14,0 2 12,0 5 51,0 2-70,-2 0 20,1 3-49,1 17-28,0 7 24,0 6 4,0 1 0,0 0 1,0 0 7,4 0-8,-2-3 0,1 1 2,3-4-6,-6-3 4,3-4-27,3-6-32,1-8-253</inkml:trace>
  <inkml:trace contextRef="#ctx0" brushRef="#br0" timeOffset="58070.9817">4689 3302 230,'0'0'66,"0"0"58,0 0-64,0 0-60,0 0 0,-18 79-6,16-29 6,-2 1 66,4 2-57,0-5 21,0-1-30,0-5 13,0-5-11,0-5 3,0-5-5,0-6 0,0-7-7,0-7 3,3-7-104,3 0-153</inkml:trace>
  <inkml:trace contextRef="#ctx0" brushRef="#br0" timeOffset="58302.7655">4708 3321 340,'0'0'67,"0"0"41,0 0-81,0 0-1,12-83 1,1 74-19,1 3-16,4 2 8,3 2 0,9 2-15,0 0 15,-4 9-49,-2 12-6,-5 8-107,-11 2-27</inkml:trace>
  <inkml:trace contextRef="#ctx0" brushRef="#br0" timeOffset="58504.3268">4733 3554 56,'0'0'72,"0"0"-25,0 0 17,0 0 8,0 0-34,0 0 4,22-13-9,1 7-27,3 0 7,-1 2-9,2 4-8,-6 0 4,-3 4-33,-6 10-47,-9 6-111</inkml:trace>
  <inkml:trace contextRef="#ctx0" brushRef="#br0" timeOffset="58703.8784">4692 3809 308,'0'0'9,"0"0"-6,0 0 40,0 0 7,94-21-31,-59 10-1,-2 2-18,0 2 8,-5 3-8,-6 3 0,-3 1-32,-7 0-63,-2 0-127</inkml:trace>
  <inkml:trace contextRef="#ctx0" brushRef="#br0" timeOffset="59120.2753">5353 3321 63,'0'0'94,"0"0"-21,0 0 28,0 0 2,0 0-32,0 0-67,-12 7-4,9 30-28,-2 11 28,-4 6 25,-1-3 39,-5-3-51,4-2-8,-3-6 3,2-1 0,-3 0-8,1-2 0,-2-4-15,1-3 14,0-8-112,5-5-56,1-11-137</inkml:trace>
  <inkml:trace contextRef="#ctx0" brushRef="#br0" timeOffset="59374.2061">5136 3425 295,'0'0'43,"0"0"52,0 0-41,0 0 7,0 0-54,0 0-7,0 21-29,8 5 29,4 3 0,6 0 3,-1-3-3,-3-2-5,2-6-19,-2-2-74,-5-2-97</inkml:trace>
  <inkml:trace contextRef="#ctx0" brushRef="#br0" timeOffset="60160.5161">7183 3243 210,'0'0'86,"0"0"-23,0 0-60,0 0-3,0 0-18,0 81 18,-1-35 22,-4 4 33,1-2-28,-1-4-2,1 0-22,-2-4-3,0-3 4,0-6 3,3-2-7,0-6 0,1-1-18,2-3 7,0-4-71,0-7-71,0-8-60</inkml:trace>
  <inkml:trace contextRef="#ctx0" brushRef="#br0" timeOffset="60461.3231">7273 3122 277,'0'0'94,"0"0"-15,0 0-76,0 0 0,0 0 0,0 0-3,58 14 0,-36 25-14,-2 12 10,1 8 4,-7 2 4,-3-2 10,-5-6-4,2-7-4,-1-7-6,-3-1 3,1-6 2,-2-5-5,-3-1 0,0-7 6,0-6-8,0-3 2,0-9-100,0-1-119</inkml:trace>
  <inkml:trace contextRef="#ctx0" brushRef="#br0" timeOffset="60661.8603">7223 3411 136,'0'0'45,"0"0"-12,0 0-24,0 0-9,0 0 0,0 0 1,102-10-1,-69 13-1,-3 4 1,-2-2-124</inkml:trace>
  <inkml:trace contextRef="#ctx0" brushRef="#br0" timeOffset="60993.9127">7753 3286 331,'0'0'34,"0"0"-30,0 0 2,0 0-6,0 0-33,0 0 33,-10 107 2,10-62 0,0 0 36,0-3-33,-3 1-2,-2-6 2,1-4-2,-1-2-3,2-9 0,2-4-53,-1-6-28,2-7-61</inkml:trace>
  <inkml:trace contextRef="#ctx0" brushRef="#br0" timeOffset="61441.8673">7743 3208 84,'0'0'45,"0"0"40,9-91 25,1 75-64,1 6-19,2 5-16,-4 5 9,6 0-34,-2 9 14,5 12 0,0 6 3,-2 8 2,-8 2-5,-8 7 0,0 6 2,-18-2-4,-10-4 2,4-11-25,0-12 24,9-11-36,8-7 24,4-3 7,3 0 12,-2 0-6,2 0 0,0 0 0,0 0 1,0 0-1,6 4-3,12 3 3,4 0 7,4 1 38,1-1-24,1 1-2,0 1 15,-2 2-23,-3-1-3,-4 5-8,-3 2 10,-1-1-11,1 4 1,-7-2-9,-1-2 3,-1-1-77,-3-2-51</inkml:trace>
  <inkml:trace contextRef="#ctx0" brushRef="#br0" timeOffset="61796.0959">8216 3214 181,'0'0'56,"0"0"-30,0 0 57,0 0-38,0 0-23,0 0-22,0 0-31,-18 120 31,18-66 28,0-6-14,1-9 11,4-2-25,-1-7 0,2-4 4,0-2 4,0-6-8,2-5 0,-3-1-14,1-4-7,-1-6-131,1-2-121</inkml:trace>
  <inkml:trace contextRef="#ctx0" brushRef="#br0" timeOffset="62012.2689">8277 3142 314,'0'0'3,"0"0"4,0 0-7,67-80 0,-40 68 3,1 6-2,-3 4 5,0 2-2,-3 0-4,-3 7-15,-1 9-23,-5 2-49,-8 2-74</inkml:trace>
  <inkml:trace contextRef="#ctx0" brushRef="#br0" timeOffset="62212.8109">8268 3427 211,'0'0'19,"0"0"7,0 0-12,0 0 25,0 0-29,101-25-14,-77 22 4,-3 3 0,-3 0-11,-4 5-14,-10 10-91</inkml:trace>
  <inkml:trace contextRef="#ctx0" brushRef="#br0" timeOffset="62428.9873">8298 3669 151,'0'0'0,"0"0"10,0 0 20,0 0 56,0 0-46,0 0 17,73-6-30,-43-2-21,-1 2 6,1 0-12,-3 4 0,3 1 0,-6 1-38,-2 0-54,-2 0-50</inkml:trace>
  <inkml:trace contextRef="#ctx0" brushRef="#br0" timeOffset="62968.1015">8690 3228 119,'0'0'120,"0"0"-117,0 0-3,0 0 0,5 111 53,-4-63-27,-1-1 24,0-5-33,2-6-9,3-5 0,1-2-8,2-3 3,-2-1-3,-3 0 2,-1-3-4,-2-7-65,0-7-129</inkml:trace>
  <inkml:trace contextRef="#ctx0" brushRef="#br0" timeOffset="63384.8306">8728 3235 143,'0'0'38,"0"0"14,0 0-4,0 0 10,0 0-44,0 0-14,35 9 0,-21 33 13,3 6-11,-3 4 32,4-6-26,1-2-8,4-6 18,2-4-13,2-5-5,1-1 7,-2-5 2,-7-5 5,-1-6-14,-8-6 6,-4-3 0,-3-3-5,-1 0 8,1 0 47,6-11 0,-2-11 21,1-7-77,2-8 5,2-4-3,-3-4-2,3-3 0,-8 0-2,-1 1-34,-3 3 28,0 10 5,0 9 3,0 11-10,-1 7 10,1 6-60,0-1-95</inkml:trace>
  <inkml:trace contextRef="#ctx0" brushRef="#br0" timeOffset="63701.2902">9412 3148 200,'0'0'24,"0"0"21,0 0-27,0 0 10,0 0-28,0 0-29,2-3 24,-2 19-3,-2 6 8,-10 5 0,2 3-4,-5-2-118</inkml:trace>
  <inkml:trace contextRef="#ctx0" brushRef="#br0" timeOffset="64286.9933">9654 3178 55,'0'0'76,"0"0"25,0 0-14,0 0 2,0 0-41,0 0-34,-7-9-25,14 9 11,17 0 0,10 0 32,14 0-32,5-1 0,3-2 1,-2-1 25,-10 1-52,-10 3 26,-12 0-94,-9 0-67</inkml:trace>
  <inkml:trace contextRef="#ctx0" brushRef="#br0" timeOffset="64550.0442">9833 3168 72,'0'0'90,"0"0"-82,0 0 41,0 93 25,0-57-14,0 0-23,0-4-6,3-5 8,7-5-34,-2-2-5,1 1 0,1 2 15,-2-1-14,-1 0-1,1-1-8,0-3 4,0 1-135,0-7-41</inkml:trace>
  <inkml:trace contextRef="#ctx0" brushRef="#br0" timeOffset="65606.1864">11953 3233 50,'0'0'188,"0"0"-143,0 0 21,0 0-5,0 0-29,-28-82 21,11 70-2,-4 1-44,2 7 15,-2 2-15,-6 2-9,3 0 2,-2 0-3,3 8-11,8 4 18,5 6-4,1 3 0,7 8-11,2 8 10,0 5 1,9 5-4,12-5-6,9-3 10,6-7 0,4-3-6,-3-4 7,-5-3-6,-7-2 5,-7 0 0,-6-5-6,-8-2 6,-4-2 0,0-1 7,-4-2 3,-15-2-10,-7-4 2,-4-2 7,-4 0 14,3 0-23,1-7 3,5-3-3,0 1-2,3 0-28,3 5-47,2-1-19,4 3 3,4 2-54</inkml:trace>
  <inkml:trace contextRef="#ctx0" brushRef="#br0" timeOffset="66007.3225">12362 3131 251,'0'0'68,"0"0"11,0 0-79,0 0-34,0 83 34,0-32 2,0 0 54,0-1-28,4-5-11,-1-6 1,2-4-12,-1-5-6,-1-3 0,0-3 8,-1-4-12,-1-5 4,-1-6-3,0-5-26,0-4-111,0 0-83</inkml:trace>
  <inkml:trace contextRef="#ctx0" brushRef="#br0" timeOffset="66254.7442">12408 3077 377,'0'0'37,"0"0"28,0 0-65,0 0 0,0 0-6,0 0 9,105-46-3,-76 46 0,3 0-7,-5 4 3,-2 6 4,-6 7-38,-4 1-15,-6 1-104,-7 3-40</inkml:trace>
  <inkml:trace contextRef="#ctx0" brushRef="#br0" timeOffset="66461.826">12384 3399 91,'0'0'148,"0"0"-82,0 0 1,0 0-42,0 0-22,0 0 20,94-39-22,-56 35 10,-3 0-11,-9 4 0,-5 0-12,-9 10-106,-10 6-100</inkml:trace>
  <inkml:trace contextRef="#ctx0" brushRef="#br0" timeOffset="66677.9969">12359 3635 63,'0'0'104,"0"0"-98,0 0 49,0 0 29,86-23-11,-41 10 8,-2 1-45,-1 5-16,-5 1-20,-8 3 10,-2 3-15,-8 0 5,0 0-29,-5 6-87,-5 0-86</inkml:trace>
  <inkml:trace contextRef="#ctx0" brushRef="#br0" timeOffset="67295.2231">12996 3166 136,'0'0'162,"0"0"-70,0 0 3,0 0-65,0 0-30,0 0-6,-6 59-27,6-10 33,0 4 15,0-3 3,0-5-14,1-8-4,5-5 3,0-2-1,-1-3-1,5 2-1,-7-4 0,2-2-89,-5-3-79,3-11-49</inkml:trace>
  <inkml:trace contextRef="#ctx0" brushRef="#br0" timeOffset="67642.9056">12997 3190 161,'0'0'69,"0"-94"-48,0 55 1,11 8-3,4 8-3,-2 12 3,0 4 28,0 5-44,4 2 11,0 0-14,4 7 0,1 9-8,-2 4 9,-1 4-1,-4 2 0,-3-1 5,-6 2-10,-5-1 5,-1 1 0,-3 0 8,-16-2 3,-1 4-11,-5-5 3,4 0 8,-4 0-22,4-6 11,-3-3-36,6-2-8,3-6-58,2-4-31</inkml:trace>
  <inkml:trace contextRef="#ctx0" brushRef="#br0" timeOffset="68043.9028">13606 3143 242,'0'0'44,"0"0"47,0 0-49,0 0 13,0 0-55,0 0-27,0 30 10,-5 8 8,-6 5 9,0 6 26,-1-1-23,2-6 2,4-1 13,-2-7-9,2-3-9,-2-5 0,2-6 4,1-5-16,0-5 11,4-6-42,1-4-17,0 0-79,0-8 25,15-13-3</inkml:trace>
  <inkml:trace contextRef="#ctx0" brushRef="#br0" timeOffset="68313.4641">13728 3059 132,'0'0'134,"0"0"-13,0 0-67,0 0-52,0 0-4,0 0-7,41 42 9,-24-9-5,-1 9 8,-6 5-3,-1 4 12,-5 0-5,-2-2 20,-2-7-7,0-4-13,0-7 9,0-5-6,0-2-10,1-7 0,-1-1 2,0-3 5,0-5-7,0-4-49,0-4-48,-4-1-178</inkml:trace>
  <inkml:trace contextRef="#ctx0" brushRef="#br0" timeOffset="68498.3743">13630 3330 443,'0'0'65,"0"0"-65,0 0-13,0 0 9,0 0-14,85-15 15,-57 15-26,4 0-41,-2 0-62,-4 5-107</inkml:trace>
  <inkml:trace contextRef="#ctx0" brushRef="#br0" timeOffset="68868.1915">14079 3151 389,'0'0'90,"0"0"-40,0 0-50,0 0-42,0 0 40,-12 99-2,7-54 4,1-1 4,3-3 2,1-5-10,0-6 4,-2-3 0,1-4 1,-1-2-1,1-5-1,-2-2-44,0-8-139,3-6-71</inkml:trace>
  <inkml:trace contextRef="#ctx0" brushRef="#br0" timeOffset="69316.1737">14068 3094 225,'0'0'14,"0"0"46,47-95-51,-23 77 1,-2 10 9,-5 7-17,0 1 10,-1 6-8,1 18-4,-3 8-2,-6 2 1,-8 2 1,0 2 6,-13-2 1,-12 0-1,-4-1 14,-1-5-20,-5-2-4,2-4-19,5-7-45,8-9 17,10-5 20,7-3 31,3 0-1,0 0 10,0 0-9,6 0 8,10 3-1,8 4 89,4 1-41,2 2-8,-2-1 5,1 0-45,-3 0-5,-1 0-2,2 4 16,-2-2-19,0 4 3,-5 2 0,-4 0-1,-4-1-12,-3-1-23,-5 1-4,-4 1-52,2-5-23,1-3-86</inkml:trace>
  <inkml:trace contextRef="#ctx0" brushRef="#br0" timeOffset="70002.3637">14707 3024 4,'0'0'254,"0"0"-150,0 0-78,0 0-26,0 0-1,-24 83 1,11-38 43,1 0 26,3-1-57,2-2 18,1-1-30,1-6 0,1-6 8,-1-1-5,2-7-1,0-3-2,3-3-2,0-7 1,0-4-45,0-4-62,6 0-44,9-3 8</inkml:trace>
  <inkml:trace contextRef="#ctx0" brushRef="#br0" timeOffset="70271.9052">14831 2967 89,'0'0'136,"0"0"35,0 0-55,0 0-34,0 0-37,0 0-45,12 11-15,-3 26-5,3 11 20,-2 5 3,1 1-3,0-2 14,-1-3-8,-1-4-1,-1-4-5,0-8 0,-1-6 2,-1-4-1,1-5 2,-2-6-3,-2-6 0,0-4-53,0-2-82,-3-2-93</inkml:trace>
  <inkml:trace contextRef="#ctx0" brushRef="#br0" timeOffset="70450.305">14761 3250 103,'0'0'243,"0"0"-198,0 0-45,0 0 0,0 0 7,0 0-7,100-30 0,-68 29-3,1-1-67,-3 0-152</inkml:trace>
  <inkml:trace contextRef="#ctx0" brushRef="#br0" timeOffset="70773.2449">15298 3035 219,'0'0'56,"0"0"-56,0 0-21,0 0 21,0 98 15,0-62 22,0 2 25,0 1-51,0 0 13,0 4-24,0-4 10,0-2-10,0-9 0,0-5 0,1-5 0,4-6-5,-1-6-52,4-6-63,1 0-111</inkml:trace>
  <inkml:trace contextRef="#ctx0" brushRef="#br0" timeOffset="71290.1424">15376 3023 359,'0'0'100,"0"0"-27,0 0-32,0 0 4,0 0-39,0 0-6,11-35 0,6 35-17,5 0 12,6 4 5,1 10 0,-4 8-9,-5 0 9,-7 4 0,-9-3-4,-4 2-46,0-2 42,-19-4-18,-3-2 9,-1-4-4,3-5 20,2-2 1,3-2 0,4-3 4,4 1-7,2-2 3,5 0 0,0 0 6,0 0-6,0 0-17,11 0-7,4 6 16,4 4 8,-1 4 0,1 7 3,1 6-6,-5 3 9,-2 4-6,-1-6 0,-6-4-4,-4-6 1,-2-4 3,0-5 0,0-3 42,-2-2-22,-10-2 47,-9 1 15,-4-2-65,-3 3-2,1-3-15,4 1 0,2-2-10,5 0-21,7 0-114,6-11-187</inkml:trace>
  <inkml:trace contextRef="#ctx0" brushRef="#br0" timeOffset="71722.5016">15854 3034 427,'0'0'7,"0"0"-2,0 0 21,0 0-26,0 0-19,0 0 16,-1 65-20,1-24 20,0 3 3,0 5 0,0 4 18,-2-1-12,-6-4 11,0-7 39,2-9-50,3-8 14,3-7-20,0-5 4,2-4 5,11-6-7,2-2 22,9 0 24,8 0-36,10-11 13,6-1-25,-3-1 9,-8 5-13,-4 3 4,-5 4-39,-1 1-42,-1 0-192</inkml:trace>
  <inkml:trace contextRef="#ctx0" brushRef="#br0" timeOffset="72408.6858">16378 3096 200,'0'0'165,"0"0"-127,0 0-38,0 0-7,0 0-6,0 0 4,3 93 9,-3-57 26,0 3-10,0 1 8,0 0 22,0-6-41,0-4 4,0-2-9,0-5 7,-1 3-1,-1-5-5,-1-5-1,1-5 0,2-6-65,0-5-86,0-2-147</inkml:trace>
  <inkml:trace contextRef="#ctx0" brushRef="#br0" timeOffset="72654.9937">16433 3074 268,'0'0'90,"0"0"-29,0 0 13,0 0-67,0 0-7,48-81 22,-29 76-19,3 2-3,-2 3 0,-1 0-3,-5 0-7,1 0 10,-3 9 0,0 3-11,-3 2-30,-2 2-56,-7 4-28,0 0-79</inkml:trace>
  <inkml:trace contextRef="#ctx0" brushRef="#br0" timeOffset="72856.5564">16415 3243 29,'0'0'0,"0"0"7,0 0-4,0 0 11,0 0 37,0 0-30,57 4 13,-36 0-26,-3 6-3,0 1-10,-3 6-23,-4 4-67</inkml:trace>
  <inkml:trace contextRef="#ctx0" brushRef="#br0" timeOffset="73079.249">16351 3578 20,'0'0'36,"0"0"30,0 0 43,0 0-26,0 0-22,90-8-26,-59 3 27,0 1-34,1 3-21,-1 0 14,0-1-13,-2 2-12,0 0 4,-2 0-132,-4 0-18</inkml:trace>
  <inkml:trace contextRef="#ctx0" brushRef="#br0" timeOffset="73311.0445">16975 3568 491,'0'0'136,"0"0"-99,0 0-16,0 0-5,0 0-23,0 0 7,5 9-37,-13-8-53,-11-1-408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2:50:12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6024 1393 45,'0'0'61,"0"0"-33,0 0 4,0 0 5,0 0 9,0 0 28,0 0-46,27-59 19,-20 48 13,-2 3-53,-2 0 28,-3 0-10,0 1-18,0-1 17,0-2-22,-6-1 1,-6 1 8,-3-1-8,-1 1-3,-2-1 0,-6 5-3,-3 3-3,-1 3 6,-8 0 0,-3 14-8,-4 10 12,1 7-5,-3 11 1,7 7-5,2 10 1,9 5 7,6 3-3,9 1 17,9-4-3,3-7-15,13-6 1,17-9 0,9-3-6,9-7 14,13-7-8,7-8 10,3-11 2,-1-4-15,-9-2 3,-9-5-26,-10-11-61,-6-10-142</inkml:trace>
  <inkml:trace contextRef="#ctx0" brushRef="#br0" timeOffset="485.6168">6431 1283 236,'0'0'26,"0"0"77,0 0-81,0 0-5,0 0 39,0 0-56,-11 3-2,9 31-2,-1 13 8,2 4 37,1 1-15,-2-1-23,2-3 31,0-2-30,0 0-3,0-6 8,0-2-5,0-5-4,0-3 0,0-3-18,2-1 1,1-6-93,-2-12-106</inkml:trace>
  <inkml:trace contextRef="#ctx0" brushRef="#br0" timeOffset="964.8437">6434 1570 483,'0'0'23,"0"0"-10,0 0-7,0 0-6,0 0 0,0 0-6,103-67 6,-68 62 0,-2 1 0,-2 2-6,3 2 9,-8 0-3,0-1 0,-2-1 3,-6 1-7,-6-4 4,-3-1 0,0-3 5,-3-5-5,-2-4 0,1-3 0,-4 0 8,-1-1-10,0 2 2,0 2 0,0 4 34,0 6-34,0 0 10,0 6 2,0 1 5,0 1-21,0 0 4,0 21-6,0 11-16,0 10 17,0 1 5,0 1 4,0 0 15,0-5-22,0 0 3,3-1 0,2-4 6,-2-2-2,4-3-4,-4-4 0,0-5-26,3-2-13,2-6-84,2-6-68</inkml:trace>
  <inkml:trace contextRef="#ctx0" brushRef="#br0" timeOffset="1450.9005">7164 1367 123,'0'0'160,"0"0"-41,0 0-86,0 0-16,0 0-8,0 0-9,-18-18-22,18 48 22,8 9 4,-4 7 22,0-1 18,-4 0-19,0-6-22,0-2 19,0-2-20,2-3-2,1-2 3,0-3 2,1-1-10,-1-8-43,3-8-123,3-10-127</inkml:trace>
  <inkml:trace contextRef="#ctx0" brushRef="#br0" timeOffset="1704.8572">7225 1323 387,'0'0'45,"0"0"-14,0 0-2,15-85-19,12 65-10,4 5 0,2 0 0,1 6-10,-2 3 10,-1 3 0,-4 3-4,-2 0 2,-3 0-1,-2 11-44,-5 4-32,-6 3-10,-6 1-45</inkml:trace>
  <inkml:trace contextRef="#ctx0" brushRef="#br0" timeOffset="1961.7993">7207 1565 118,'0'0'79,"0"0"-79,0 0 0,0 0-22,0 0 20,0 0 2,18 7 9,3-7 69,4 0-42,4 0-18,-1 0-18,-1 0 0,-5 4-5,-8 8-61,-7 7-57</inkml:trace>
  <inkml:trace contextRef="#ctx0" brushRef="#br0" timeOffset="2183.9722">7229 1912 61,'0'0'309,"0"0"-307,0 0 1,0 0 5,0 0 5,80-27 1,-55 19-9,2 1 29,1-1-22,-1 5-8,0 3-4,-6 0-5,0 0 4,-2 0-42,-4 0-87,-6 6-69</inkml:trace>
  <inkml:trace contextRef="#ctx0" brushRef="#br0" timeOffset="2638.4602">8198 1340 132,'0'0'67,"0"0"52,0 0-63,0 0-9,0 0-47,-100-46 9,62 50-12,-6 18 3,2 9 0,5 8-1,-2 7 2,6 7-1,5 2 0,10-3 3,9-2 29,9-4-27,0-2 0,12-8 22,12-3-19,5-5 1,3-6-9,2-4 10,-4-5-2,-2-1-8,2-10 0,0-2-2,3 0-44,3-17-100,-5-8-128</inkml:trace>
  <inkml:trace contextRef="#ctx0" brushRef="#br0" timeOffset="3108.594">8602 1265 267,'0'0'64,"0"0"-38,0 0 36,0 0-62,0 0 8,0 0-21,0 75 26,0-28 25,0-3 18,0-2-55,0-2 35,0-2-36,3-1 4,3-2 0,0-2-3,-3 0-1,0-2 0,-3-3 8,0-2-18,3-4 10,-1-3-57,1-6 17,1-7-133,6-6-66</inkml:trace>
  <inkml:trace contextRef="#ctx0" brushRef="#br0" timeOffset="3572.133">8893 1284 289,'0'0'5,"0"0"-10,0 0 10,0 0-24,0 0 4,0 0-10,3 8 22,-25 20 6,-14 7 3,-13 3 17,-4-2-20,0-3 11,5-6-9,14-7-5,11-7 0,13-4 1,8-3-7,2 1 1,0-2 2,2 3-4,13 0 14,1-3 32,8 3 39,4 0-61,2-3 26,3 3-7,1 0-9,-4 0 7,0 3-30,-6 3-4,-6 1 4,3 0 6,-5 1-16,-4-2 6,-3-1 0,0 1 3,-5-2 3,-2 0-6,1 0 0,-2-1-40,-1-1-8,0 2-83,0-2 14,-7-3-45</inkml:trace>
  <inkml:trace contextRef="#ctx0" brushRef="#br0" timeOffset="4774.9067">11121 1250 142,'0'0'82,"0"0"-36,0 0-41,0 0 26,0 0 39,0 0-27,1-45 44,-1 45-84,0 7-3,0 23-3,0 14-7,3 9 10,0 4 32,0-3-31,4-3 24,-1-3-25,3-4 5,-1-4-5,4-3 1,-3-6-1,-2-1 2,0-4 1,-4-5-6,-1-4-52,-2-8-84,0-9-111</inkml:trace>
  <inkml:trace contextRef="#ctx0" brushRef="#br0" timeOffset="5028.8529">11241 1220 214,'0'0'6,"0"0"47,45-83-49,-22 60 4,-6 9 8,-3 1-6,1 4 57,1 3-55,8-1-8,6 2-3,3 4 5,0 1-6,-7 0 0,-2 10-59,-12 10-29,-4 8-53</inkml:trace>
  <inkml:trace contextRef="#ctx0" brushRef="#br0" timeOffset="5260.553">11170 1524 110,'0'0'31,"0"0"-8,0 0-23,0 0 55,98 0-52,-60 0 39,2-8 11,-2 1-33,-5 4-5,-6 1-15,-7 2 0,-3 0-56,-6 2-149</inkml:trace>
  <inkml:trace contextRef="#ctx0" brushRef="#br0" timeOffset="5915.3326">11920 1207 214,'0'0'37,"0"0"8,0 0-18,-86-5-6,50 35-21,-5 14-2,4 10 2,0 6 48,10 0-24,11-3 44,8-4-59,8-6 7,3-4-5,18-7 0,12-5-4,4-7 3,2-8-9,3-4 24,-1-6-16,-2-6-8,-3 0 12,0-13-1,1-11-11,-4-8 4,-3-6-3,-8-2 6,-5-4-1,-14 0-7,-3-1 0,-6 2 9,-17-1-12,-2 7 3,1 3 0,3 9-7,5 7 7,4 7-41,2 9-73,2 2-176</inkml:trace>
  <inkml:trace contextRef="#ctx0" brushRef="#br0" timeOffset="6263.0125">12505 1214 195,'0'0'0,"0"0"-1,0 0-7,0 0 8,-28 120 22,16-67 66,0 1 1,3 1-12,3-3-33,4-4-21,2-4-16,0-3 3,0-4-10,0-2 0,0-5 1,0-2-9,0-3 8,0-9-85,0-9-120</inkml:trace>
  <inkml:trace contextRef="#ctx0" brushRef="#br0" timeOffset="6733.0449">12516 1297 311,'0'0'36,"31"-86"-9,-4 48-24,-3 7 24,-2 6-11,-6 8 16,1 6 35,-4 6-62,5 5-10,0 2 0,3 25 0,0 10-6,-9 9 13,-8 4-2,-4 3 6,-6-1 4,-24-3-10,-12-3 0,-5-6 9,-1-5-7,5-11-2,12-7-8,11-12 8,7-5-3,7 0 3,6 0 0,0 0-2,0-1-6,0 1 8,12 0 0,12 0 2,8 0 12,4 6-12,4 6 0,1 1 7,-4 4 1,-1-1-7,-5 3 0,-4 0-3,-3-1 2,-8-1-9,-5 1 7,-7-4-43,-1-1 14,-3 1-70,0-6-75</inkml:trace>
  <inkml:trace contextRef="#ctx0" brushRef="#br0" timeOffset="8121.2813">14967 1242 144,'0'0'36,"0"0"67,0 0-43,0 0 4,0 0-11,0 0-48,0-37-5,0 59-19,0 13 19,0 7-7,0 6 15,0-1-1,0 1 14,0-3-8,-3-1-1,0-4-12,3-2 2,0-2 3,0-4-3,0-4-2,0-5 0,0-8-2,0-4-17,0-10-48,9-1-91,5-6 29</inkml:trace>
  <inkml:trace contextRef="#ctx0" brushRef="#br0" timeOffset="8422.149">15055 1191 125,'0'0'47,"0"0"-7,0 0-11,0 0-6,70-89 19,-52 74-31,1 1 10,1 6 3,-3 0-22,0 2 13,1 3-15,0 0 2,4 3-1,3 0-1,-1 0 0,-3 0-4,-5 5-5,-5 4-60,-8 3-36,-3 1-23</inkml:trace>
  <inkml:trace contextRef="#ctx0" brushRef="#br0" timeOffset="8653.9434">14989 1483 35,'0'0'64,"0"0"-53,0 0 13,0 0 10,0 0 8,0 0 0,100 8-5,-61-8-14,-2 0-20,-3 0-3,-8 0-20,-7 0-143</inkml:trace>
  <inkml:trace contextRef="#ctx0" brushRef="#br0" timeOffset="8939.1547">15043 1769 95,'0'0'16,"0"0"1,0 0 67,0 0-17,0 0-28,0 0 27,4 0-24,11 0-23,6 0 27,7 0-34,7 0 5,1 0-17,2 0 8,4 0-9,-3 0 1,-6 0-3,-5 6-7,-6 2-44,-10 2-30,-3 2-9,-9 0-87</inkml:trace>
  <inkml:trace contextRef="#ctx0" brushRef="#br0" timeOffset="9440.5371">15912 1178 92,'0'0'226,"0"0"-174,0 0-52,0 0-19,0 0 19,-29 123-7,8-67 15,2-1 5,2-3 48,2-4-57,5-3 13,2-5-17,2-2 8,1-3 0,1-5-5,3-2-1,1-7-2,-2-3-94,2-7-19,0-9-61</inkml:trace>
  <inkml:trace contextRef="#ctx0" brushRef="#br0" timeOffset="9710.0972">15932 1153 174,'0'0'87,"0"0"11,0 0-62,0 0-36,0 0-20,0 0 20,93 65 0,-71-21 1,-1 2-1,-6 1 2,-1 1 7,-1-2 19,-3-4-15,2-5-13,-3-2 0,-5-4 8,-4-2-7,0-2-1,-6-1-31,-14-7-74,-3-7-111</inkml:trace>
  <inkml:trace contextRef="#ctx0" brushRef="#br0" timeOffset="9904.1347">15841 1522 220,'0'0'30,"0"0"-22,0 0-8,87-40 0,-52 35 12,4 2-13,-2 2 1,1 1 0,-1 0-6,1 0-78</inkml:trace>
  <inkml:trace contextRef="#ctx0" brushRef="#br0" timeOffset="10273.9686">16591 1185 147,'0'0'122,"0"0"-74,0 0 57,0 0-105,-95-24 4,55 30-2,-2 16-2,3 9 0,3 6-6,5 7 16,8 3-12,9 1 2,8-3 0,6-1-4,1-7 4,20-2 0,6-6-4,3-4 18,1-6-14,2-3 0,0-4 3,1-5 1,0-5-4,4-2-30,0 0-98,0-17-53</inkml:trace>
  <inkml:trace contextRef="#ctx0" brushRef="#br0" timeOffset="10612.3217">16768 1147 185,'0'0'46,"0"0"18,0 0-33,0 0-31,0 0-3,0 86 3,0-33 53,0 4 19,-2-3-34,-2-5-33,4-4 6,0-6-1,0-6-10,0-5 0,0-4 4,0-4-8,1-4 4,1-6-18,1-7-70,1-3-150</inkml:trace>
  <inkml:trace contextRef="#ctx0" brushRef="#br0" timeOffset="11060.3122">16884 1396 254,'0'0'80,"0"0"-29,0 0-30,0 0-19,0 0-4,0 0-6,31-15 1,-13 15 7,4 0-1,-1 0-4,2 0 9,0 1-4,-3-1 0,-1 0-6,-5 0-14,-2-4-3,-5-13 23,-2-5 4,-4-5-4,2-7 0,-3 1 27,0-1-15,0 4 61,0 6-40,0 7-6,0 9 44,0 7-43,0 1 1,0 0-29,0 19-17,0 19 1,-1 13 13,-2 4 3,0-3 5,1-2 0,-1-4 8,3-3-7,0-4 3,0-5-10,0-1 1,0-2 0,0-4 1,0-5-1,0-2-15,0-7-10,0-4-120,3-9-123</inkml:trace>
  <inkml:trace contextRef="#ctx0" brushRef="#br0" timeOffset="26500.5163">19330 1021 117,'0'0'47,"0"0"72,0 0-78,0 0 4,0 0 18,0 0-27,0 0 40,0 0-40,5-66-15,-5 64 10,0 2-21,2 0-10,-2 0 0,0 0-12,0 18 2,0 17 4,0 19 6,0 15 2,-3 9 17,1 4-16,0-7 4,2-6 14,0-7-12,4-5-9,2-4 0,-3-5 3,-3-2 1,0-6-6,-9-4 2,-9-6-78,0-4-11,1-13-94</inkml:trace>
  <inkml:trace contextRef="#ctx0" brushRef="#br0" timeOffset="27186.7027">19892 1033 130,'0'0'78,"0"0"10,0 0-2,0 0-40,0 0-27,0 0-19,0 4-8,-7 32 1,-4 19 1,-3 10 6,0 4 9,-2-1 17,0-4 21,4-5-34,1-8-12,1-1 5,3-3 5,1-5-11,1-3 0,2-4-19,2-7-6,1-7-56,0-7-78,0-11-53</inkml:trace>
  <inkml:trace contextRef="#ctx0" brushRef="#br0" timeOffset="27857.3214">19896 1055 106,'0'0'25,"0"0"57,0-76-15,0 50-11,5-1 0,5 1-33,5 0 17,7 2-25,5-1 4,0 9-19,2 7 2,-3 4-2,1 5 0,-2 2 1,-1 14-8,-3 8 7,-3 7 0,-9 1-5,-7 4 12,-2 2-7,-8 0 0,-20 1 1,-11-1 18,-9-4-8,2-4-3,-3-4 5,8-8-6,9-4-9,9-5 2,14-6 0,8-2 0,1-1 0,0 0-22,12 0 16,9 2-3,4 5 5,5 4 4,1 5-7,0 7 0,1 4 7,-4 4 0,-5 3 0,-6-4 2,-6-2-2,-6-1 0,-5-4 2,0-3 8,-2-4-8,-21 1 4,-11-4 37,-11 1-37,-3-5 10,-2-5-16,2-4 4,9 0-8,8-6 4,9-7-63,8-4-75,7 1-200</inkml:trace>
  <inkml:trace contextRef="#ctx0" brushRef="#br0" timeOffset="28953.337">20323 1536 57,'0'0'50,"0"0"22,0 0 0,0 0-31,0 0 12,0 0-14,4-44-33,1 40 10,1 1-16,6 0 10,1 1-18,2 2 8,2 0 0,-1 0-2,-1 12-15,0 5 15,-5 1 0,-1 3-1,-3 0 0,-5 1 6,-1-1-3,0-1 10,0-2-1,-8-4-8,-6-2 0,6-3 3,1-2 3,3-4-6,4-1-1,-2 0 2,2-2 4,0 0 6,0-4 21,5-14 27,13-6-60,5-4 10,4-1-9,-3 3 0,-1 4 7,-4 2-8,-7 2 0,-3 4 5,0 6 17,-6 2-18,1 2 5,-4 4 9,0 0-18,0 0-7,0 16-15,-3 5 22,-4 3 8,-3 2-7,8-3-1,-1-2 2,3-1 3,0-5-9,1-3 4,13-1-21,-1-2 18,2-2-61,5-1-20,-4-1-160</inkml:trace>
  <inkml:trace contextRef="#ctx0" brushRef="#br0" timeOffset="29724.2403">20873 1482 229,'0'0'96,"0"0"-39,0 0-17,0 0 16,0 0-31,0 0-19,-13-25-6,13 28-26,0 10 18,0 2 7,0 1 1,0-3-7,7 3 7,7-3 0,7 3-5,3-5 13,4 0-13,7-2 5,1-5 0,0-4 22,-1 0-22,-6 0 0,-2-9-2,-7-4-4,-5 1 6,-9 0 0,-6 1 7,0 4 42,0 2-14,0 4 11,-5 1-24,-7 1-22,-7 22-2,-3 7-5,2 8 5,2 4-10,6 1 12,2 2 0,2 4-1,1-1 8,-1 0-7,-5-2 0,2-8 3,-3-7-6,-1-12 3,1-9 0,2-5 3,5-5 9,-1 0-12,3-5 8,0-16 1,2-8 17,3-9-26,0-6 0,21-1-7,13 1-6,10 5-3,14 6-32,4 5-40,1 5 18,-8 5-97,-11 3-66</inkml:trace>
  <inkml:trace contextRef="#ctx0" brushRef="#br0" timeOffset="30579.9249">21469 1086 10,'0'0'172,"0"0"-67,0 0 4,0 0-51,0 0 6,0 0-34,0-17-13,0 17 6,0 0-23,0 0-13,3 6-1,11 10-8,6 7 17,5-2 5,4 2 0,0-3 8,1-1-8,-1 1 0,-4-2 4,5 2 3,-4-1-11,7-1 4,-3 2 0,0-4 3,0-1-3,-7-1 0,0-4 0,-7-1 3,-3-4-3,-7-1 0,-3-2 0,-3-2-2,0 1 8,0-1-2,0 0 1,0 0 1,0 2-12,0 2 5,-8 4-3,-6 5-1,-8 4 6,-6 4-1,-3 4 16,-4 3-3,2 2-13,7-1 0,3-1 9,5 1-4,0-1 0,5-1-5,-2-3 0,1 0-1,1-3-1,0 0-25,0 0-37,2-3-23,0-7-142</inkml:trace>
  <inkml:trace contextRef="#ctx0" brushRef="#br0" timeOffset="46155.725">22375 1704 194,'0'0'121,"0"0"-67,0 0 6,0 0-20,0 0-2,0 0 10,0 0-10,0 0-9,5-13-29,-5 13 0,0 0-1,0 0-23,0 12 22,0 6-1,0 3 3,0 3-10,-7 2-19,-7-3-76,-8-1-129</inkml:trace>
  <inkml:trace contextRef="#ctx0" brushRef="#br0" timeOffset="47058.1705">23086 982 30,'0'0'118,"0"0"-58,0 0 39,0 0-74,0 0-12,0 0-13,1-11-17,14 11 17,12 0 2,11 0 5,11 0 28,10 0-24,5-3-11,5-1 0,-6-1-21,-14 5 9,-19 0-105,-18 0-54</inkml:trace>
  <inkml:trace contextRef="#ctx0" brushRef="#br0" timeOffset="47343.3553">23320 997 235,'0'0'45,"0"0"-45,0 0-26,0 0 26,-16 92 2,11-56 18,-1 2 38,3 1-52,0-2 28,2 0-6,-1-3-28,2 0 17,0-2-17,0 2 0,0-3 4,0-2-4,0-1 0,0 0-33,0-8-105,0-3-33</inkml:trace>
  <inkml:trace contextRef="#ctx0" brushRef="#br0" timeOffset="47860.2374">24020 1031 220,'0'0'63,"0"0"-1,0 0 23,-85-36-62,47 36-22,-2 17-2,-6 21 1,-2 13-3,4 8 6,6 5 4,13-2 16,13-8-20,12-4 4,0-7-7,18-6 5,13-8-11,8-7 1,1-7 5,1-9 42,0-6-8,-4 0 4,2-9-11,-1-17-16,2-7 1,-6-8-6,-10-4-4,-8-3 20,-8-3-19,-8 0-1,0-1-1,-4 8 7,-12 6-14,-6 6 6,-3 11-24,-2 7-3,-4 8-86,-4 6-68,1 0-104</inkml:trace>
  <inkml:trace contextRef="#ctx0" brushRef="#br0" timeOffset="48730.5638">25701 1026 254,'0'0'120,"0"0"-86,0 0-7,0 0-26,-51-79 22,32 67-29,-2 2 6,-1 3 0,1 3 21,-3 4-20,3 0-1,-3 2 0,1 13 0,7 3-9,3 6 9,9 5 0,4 3-16,0 6 11,0 3 5,17 3-3,6-1-3,8 1 3,3-2 3,2-5 0,0-2-6,-5-3 8,-4-5-2,-10-5 0,-7-4 5,-10-4-6,0-3 1,-12-5 0,-13 0 35,-11-5-29,-4-1 16,-2 0-9,2-7 6,7-8-19,5-5 0,8 3-15,5 2 3,8 4-69,4 3 29,3 0-64,0 1-60</inkml:trace>
  <inkml:trace contextRef="#ctx0" brushRef="#br0" timeOffset="49162.7952">26056 952 223,'0'0'128,"0"0"-32,0 0-63,0 0-33,0 0-33,0 0 18,0 95 15,0-49 3,-6 4 23,5-2 0,-1 0-24,2-4 12,0-4-14,0-3 4,0-4 2,0-5-5,0-3-2,0-7-34,0-8-109,3-10-126</inkml:trace>
  <inkml:trace contextRef="#ctx0" brushRef="#br0" timeOffset="49563.8925">26077 1211 360,'0'0'76,"0"0"-67,0 0 7,0 0-16,0 0 0,79-38-6,-47 38 10,1 0-4,0 0 0,-1 0 2,-6-2-2,-3-2 0,-2-5-35,-6-3 28,-3-5-40,-6-2 47,-5-2-9,-1 0 15,0 1-6,-1 5 26,-5 2 13,-1 3 63,1 6-49,3 1-11,0 3-9,3 0-33,0 3-7,0 18-15,0 7 17,0 7-3,0 1 9,0 1-1,0 2 1,0-2 7,0 0-10,0-1 2,0-4-9,0-1 1,0-7-71,0-5-91,0-5-94</inkml:trace>
  <inkml:trace contextRef="#ctx0" brushRef="#br0" timeOffset="50018.3624">26744 1037 288,'0'0'67,"0"0"-7,0 0-38,0 0-16,0 0-7,0 0 1,-61 70 0,40-24-3,2 6 7,4-1-4,4-5 0,8-2 10,3-9-9,0-5-1,3-8 0,12-5-6,-4-7 19,2-3-13,-1-7 55,0 0-17,3-2 52,0-16-41,4-3-31,-2-8 40,-1-4-58,-4-5 16,-5-4-16,-4-1 6,-3 2-9,0 2 3,0 7 0,-3 7-12,-8 7-25,0 7-23,-2 7-27,-1 4-149,1 0-120</inkml:trace>
  <inkml:trace contextRef="#ctx0" brushRef="#br0" timeOffset="50836.0834">26965 1051 56,'0'0'61,"0"0"0,0 0-4,0 0 25,0 0-20,0 0 22,-6-4-27,6 4-18,0 0 19,0 0-55,0 0-1,0 0-2,0 16-34,2 11 27,9 11 0,4 4 7,0 5 3,0-2 0,1-2-3,-3-2 0,0-6 6,-4-6-6,1-6 0,2-4 0,-4-6-3,-2-5 7,-2-6-4,-1-2 0,2 0 5,2 0-5,2-16 23,3-8-22,1-5 22,-1-4-21,-1 0-2,1-3 2,0 5 5,1 4-7,-2 11 0,-5 6 3,-2 7 0,2 3-3,-2 1-15,2 20 12,5 8-28,-1 4 31,2 0 0,-3-1 2,1-4-2,0-4 1,-4-4-1,1-5 1,2-4 6,-2-4-9,1-5 2,0-2 0,5 0 6,2-6-3,9-12 28,1-10-16,0-3-5,-5-4-10,-2-2 0,-6-1 6,-2 2 9,-6 1-9,1 2 1,-2 4-4,-2 4-3,2 4-12,0 7-49,-1 5-50,0 8-79,-2 1-116</inkml:trace>
  <inkml:trace contextRef="#ctx0" brushRef="#br0" timeOffset="51838.7537">28887 913 239,'0'0'98,"0"0"-52,0 0-33,0 0-12,0 0-1,0 0 0,87-3 7,-55 3 2,2 0 5,1 0-9,2 0-5,3 0 8,-1 0-3,1 0-10,-5 0-19,-10 0-150,-14 0-63</inkml:trace>
  <inkml:trace contextRef="#ctx0" brushRef="#br0" timeOffset="52117.432">29069 917 333,'0'0'81,"0"0"-69,0 0-12,0 0-17,0 0 17,-11 98 6,4-56 1,-1 5 30,2 2-28,2 0 12,1-1 12,3-4-27,0-2 0,0-5-2,0-2 3,4-5-14,4-4 7,-2-5-86,7-7-20,2-7-95</inkml:trace>
  <inkml:trace contextRef="#ctx0" brushRef="#br0" timeOffset="52455.9449">29583 928 208,'0'0'88,"0"0"35,0 0-7,0 0-107,0 0-9,0 0-38,-24 108 38,10-53 25,3-2-7,5-3-13,6-3-5,-2-7 8,2-3-1,0-6-7,0-5 0,0-4-1,0-4-22,0-5-54,5-9-92</inkml:trace>
  <inkml:trace contextRef="#ctx0" brushRef="#br0" timeOffset="52857.0378">29600 1235 69,'0'0'284,"0"0"-204,0 0 13,0 0-93,0 0 9,0 0-9,36-54 0,-17 51-1,3 1 1,2 2-7,5 0 7,2 0 0,0-1-11,-1-6 11,-3-3-13,-3-4 5,-7-4-4,-4-1 12,-9-4 0,-2 1 6,-2 1 52,0 3-36,0 3 23,-3 5 21,0 6-62,1 1 22,1 3-26,-1 0-7,-4 12 6,-1 18-30,-2 9 31,0 5 0,-1 1 7,-1-1-7,2 1 0,-3-1 0,3-4-6,-2-1 6,4-2-49,0-9-39,7-7-151</inkml:trace>
  <inkml:trace contextRef="#ctx0" brushRef="#br0" timeOffset="53474.2599">30301 931 212,'0'0'113,"0"0"14,0 0-112,0 0-15,0 0-7,-25 89-7,1-31 14,-3 4 36,4-5-15,1-3 10,4-7-31,3-6 25,1-5-25,3-6 0,0-7 1,1-4 11,4-7-7,3-6-5,2-1 0,1-5 12,0 0-12,0-10 0,3-12-17,13-11-6,4-8-11,3-5 6,4-6 28,-2-3-8,-1 1 3,-4 4 10,-1 3-3,-5 5 65,-1 6-56,-4 9 43,-5 7-17,1 10-27,-2 7 37,-3 1-47,2 2 8,3 3-21,1 26-8,5 14 21,-4 13-6,-4 9 4,-3-2 0,0 0 2,0-6 0,0-8 3,-3-7 3,0-8-6,0-6 0,0-6 9,0-4-10,2-4 1,-2-7-4,3-4-1,-2-3-42,2 0-2,0-12 31,0-14-321</inkml:trace>
  <inkml:trace contextRef="#ctx0" brushRef="#br0" timeOffset="53659.177">30144 1260 324,'0'0'121,"0"0"-63,0 0-54,0 0 3,0 0-7,0 0 1,103-7-16,-76 7 10,-3 0-66,0 0-93</inkml:trace>
  <inkml:trace contextRef="#ctx0" brushRef="#br0" timeOffset="54545.9267">30646 949 231,'0'0'89,"0"0"5,0 0-94,0 0 0,0 0-1,0 0-5,31-14 1,-7 14 10,4 1-2,6 4 33,5 0-26,-1-2-10,5-2 0,-6 1-2,-3 1-5,-2-1-93,-10 2-74</inkml:trace>
  <inkml:trace contextRef="#ctx0" brushRef="#br0" timeOffset="54793.3484">30848 957 175,'0'0'28,"0"0"-27,0 0-1,-20 88 38,7-47-9,0-1 28,-3 1-22,2-1 17,7-2-17,-1-3-27,5-2-8,-1-2 0,1 1 12,3 0-16,0-5 4,0-2-19,0-5-53,2-8-198</inkml:trace>
  <inkml:trace contextRef="#ctx0" brushRef="#br0" timeOffset="56682.717">3058 3324 85,'0'0'133,"0"0"-14,0 0-49,0 0 17,0 0-32,0 0-45,-7-14-20,17 14 5,14-1 5,15-1 8,13-1 2,12-2-10,12-2 0,5 0 3,1-1-12,-7 2 0,-14 2-26,-15 2-73,-18 2-129</inkml:trace>
  <inkml:trace contextRef="#ctx0" brushRef="#br0" timeOffset="56952.3139">3440 3300 93,'0'0'150,"0"0"-95,0 0-54,0 0-1,0 0 0,0 0 43,-7 113-25,7-76 0,2-1 20,3-2-34,-2-1 5,-3-5-8,6 3 6,-3-2 2,3 5-7,-1-1 0,-4 2-2,-1-4-13,4-2-86,-1-7-79</inkml:trace>
  <inkml:trace contextRef="#ctx0" brushRef="#br0" timeOffset="57331.2508">3871 3297 203,'0'0'97,"0"0"30,0 0-28,0 0-56,0 0-39,0 0-4,-7 78 0,7-28 3,0 3 14,0-2-15,7-3-2,-2-2 6,-2-5-6,0-3 5,0-8-5,1-1 0,1-7 0,0-2-13,3-10-97,-2-10-132</inkml:trace>
  <inkml:trace contextRef="#ctx0" brushRef="#br0" timeOffset="57716.7337">3965 3503 317,'0'0'123,"0"0"-91,0 0-22,0 0 2,0 0-12,0 0 0,42-28-7,-17 23 13,-1 0-11,3-1 5,-6 5 0,1-2-13,-4 2 13,-3-4-40,-4 2 33,-4-3-39,-4 2 35,-3-3 10,0-3 1,0-1 22,0 2 14,0 2 12,0 5 51,0 2-70,-2 0 20,1 3-49,1 17-28,0 7 24,0 6 4,0 1 0,0 0 1,0 0 7,4 0-8,-2-3 0,1 1 2,3-4-6,-6-3 4,3-4-27,3-6-32,1-8-253</inkml:trace>
  <inkml:trace contextRef="#ctx0" brushRef="#br0" timeOffset="58070.9817">4689 3302 230,'0'0'66,"0"0"58,0 0-64,0 0-60,0 0 0,-18 79-6,16-29 6,-2 1 66,4 2-57,0-5 21,0-1-30,0-5 13,0-5-11,0-5 3,0-5-5,0-6 0,0-7-7,0-7 3,3-7-104,3 0-153</inkml:trace>
  <inkml:trace contextRef="#ctx0" brushRef="#br0" timeOffset="58302.7655">4708 3321 340,'0'0'67,"0"0"41,0 0-81,0 0-1,12-83 1,1 74-19,1 3-16,4 2 8,3 2 0,9 2-15,0 0 15,-4 9-49,-2 12-6,-5 8-107,-11 2-27</inkml:trace>
  <inkml:trace contextRef="#ctx0" brushRef="#br0" timeOffset="58504.3268">4733 3554 56,'0'0'72,"0"0"-25,0 0 17,0 0 8,0 0-34,0 0 4,22-13-9,1 7-27,3 0 7,-1 2-9,2 4-8,-6 0 4,-3 4-33,-6 10-47,-9 6-111</inkml:trace>
  <inkml:trace contextRef="#ctx0" brushRef="#br0" timeOffset="58703.8784">4692 3809 308,'0'0'9,"0"0"-6,0 0 40,0 0 7,94-21-31,-59 10-1,-2 2-18,0 2 8,-5 3-8,-6 3 0,-3 1-32,-7 0-63,-2 0-127</inkml:trace>
  <inkml:trace contextRef="#ctx0" brushRef="#br0" timeOffset="59120.2753">5353 3321 63,'0'0'94,"0"0"-21,0 0 28,0 0 2,0 0-32,0 0-67,-12 7-4,9 30-28,-2 11 28,-4 6 25,-1-3 39,-5-3-51,4-2-8,-3-6 3,2-1 0,-3 0-8,1-2 0,-2-4-15,1-3 14,0-8-112,5-5-56,1-11-137</inkml:trace>
  <inkml:trace contextRef="#ctx0" brushRef="#br0" timeOffset="59374.2061">5136 3425 295,'0'0'43,"0"0"52,0 0-41,0 0 7,0 0-54,0 0-7,0 21-29,8 5 29,4 3 0,6 0 3,-1-3-3,-3-2-5,2-6-19,-2-2-74,-5-2-97</inkml:trace>
  <inkml:trace contextRef="#ctx0" brushRef="#br0" timeOffset="60160.5161">7183 3243 210,'0'0'86,"0"0"-23,0 0-60,0 0-3,0 0-18,0 81 18,-1-35 22,-4 4 33,1-2-28,-1-4-2,1 0-22,-2-4-3,0-3 4,0-6 3,3-2-7,0-6 0,1-1-18,2-3 7,0-4-71,0-7-71,0-8-60</inkml:trace>
  <inkml:trace contextRef="#ctx0" brushRef="#br0" timeOffset="60461.3231">7273 3122 277,'0'0'94,"0"0"-15,0 0-76,0 0 0,0 0 0,0 0-3,58 14 0,-36 25-14,-2 12 10,1 8 4,-7 2 4,-3-2 10,-5-6-4,2-7-4,-1-7-6,-3-1 3,1-6 2,-2-5-5,-3-1 0,0-7 6,0-6-8,0-3 2,0-9-100,0-1-119</inkml:trace>
  <inkml:trace contextRef="#ctx0" brushRef="#br0" timeOffset="60661.8603">7223 3411 136,'0'0'45,"0"0"-12,0 0-24,0 0-9,0 0 0,0 0 1,102-10-1,-69 13-1,-3 4 1,-2-2-124</inkml:trace>
  <inkml:trace contextRef="#ctx0" brushRef="#br0" timeOffset="60993.9127">7753 3286 331,'0'0'34,"0"0"-30,0 0 2,0 0-6,0 0-33,0 0 33,-10 107 2,10-62 0,0 0 36,0-3-33,-3 1-2,-2-6 2,1-4-2,-1-2-3,2-9 0,2-4-53,-1-6-28,2-7-61</inkml:trace>
  <inkml:trace contextRef="#ctx0" brushRef="#br0" timeOffset="61441.8673">7743 3208 84,'0'0'45,"0"0"40,9-91 25,1 75-64,1 6-19,2 5-16,-4 5 9,6 0-34,-2 9 14,5 12 0,0 6 3,-2 8 2,-8 2-5,-8 7 0,0 6 2,-18-2-4,-10-4 2,4-11-25,0-12 24,9-11-36,8-7 24,4-3 7,3 0 12,-2 0-6,2 0 0,0 0 0,0 0 1,0 0-1,6 4-3,12 3 3,4 0 7,4 1 38,1-1-24,1 1-2,0 1 15,-2 2-23,-3-1-3,-4 5-8,-3 2 10,-1-1-11,1 4 1,-7-2-9,-1-2 3,-1-1-77,-3-2-51</inkml:trace>
  <inkml:trace contextRef="#ctx0" brushRef="#br0" timeOffset="61796.0959">8216 3214 181,'0'0'56,"0"0"-30,0 0 57,0 0-38,0 0-23,0 0-22,0 0-31,-18 120 31,18-66 28,0-6-14,1-9 11,4-2-25,-1-7 0,2-4 4,0-2 4,0-6-8,2-5 0,-3-1-14,1-4-7,-1-6-131,1-2-121</inkml:trace>
  <inkml:trace contextRef="#ctx0" brushRef="#br0" timeOffset="62012.2689">8277 3142 314,'0'0'3,"0"0"4,0 0-7,67-80 0,-40 68 3,1 6-2,-3 4 5,0 2-2,-3 0-4,-3 7-15,-1 9-23,-5 2-49,-8 2-74</inkml:trace>
  <inkml:trace contextRef="#ctx0" brushRef="#br0" timeOffset="62212.8109">8268 3427 211,'0'0'19,"0"0"7,0 0-12,0 0 25,0 0-29,101-25-14,-77 22 4,-3 3 0,-3 0-11,-4 5-14,-10 10-91</inkml:trace>
  <inkml:trace contextRef="#ctx0" brushRef="#br0" timeOffset="62428.9873">8298 3669 151,'0'0'0,"0"0"10,0 0 20,0 0 56,0 0-46,0 0 17,73-6-30,-43-2-21,-1 2 6,1 0-12,-3 4 0,3 1 0,-6 1-38,-2 0-54,-2 0-50</inkml:trace>
  <inkml:trace contextRef="#ctx0" brushRef="#br0" timeOffset="62968.1015">8690 3228 119,'0'0'120,"0"0"-117,0 0-3,0 0 0,5 111 53,-4-63-27,-1-1 24,0-5-33,2-6-9,3-5 0,1-2-8,2-3 3,-2-1-3,-3 0 2,-1-3-4,-2-7-65,0-7-129</inkml:trace>
  <inkml:trace contextRef="#ctx0" brushRef="#br0" timeOffset="63384.8306">8728 3235 143,'0'0'38,"0"0"14,0 0-4,0 0 10,0 0-44,0 0-14,35 9 0,-21 33 13,3 6-11,-3 4 32,4-6-26,1-2-8,4-6 18,2-4-13,2-5-5,1-1 7,-2-5 2,-7-5 5,-1-6-14,-8-6 6,-4-3 0,-3-3-5,-1 0 8,1 0 47,6-11 0,-2-11 21,1-7-77,2-8 5,2-4-3,-3-4-2,3-3 0,-8 0-2,-1 1-34,-3 3 28,0 10 5,0 9 3,0 11-10,-1 7 10,1 6-60,0-1-95</inkml:trace>
  <inkml:trace contextRef="#ctx0" brushRef="#br0" timeOffset="63701.2902">9412 3148 200,'0'0'24,"0"0"21,0 0-27,0 0 10,0 0-28,0 0-29,2-3 24,-2 19-3,-2 6 8,-10 5 0,2 3-4,-5-2-118</inkml:trace>
  <inkml:trace contextRef="#ctx0" brushRef="#br0" timeOffset="64286.9933">9654 3178 55,'0'0'76,"0"0"25,0 0-14,0 0 2,0 0-41,0 0-34,-7-9-25,14 9 11,17 0 0,10 0 32,14 0-32,5-1 0,3-2 1,-2-1 25,-10 1-52,-10 3 26,-12 0-94,-9 0-67</inkml:trace>
  <inkml:trace contextRef="#ctx0" brushRef="#br0" timeOffset="64550.0442">9833 3168 72,'0'0'90,"0"0"-82,0 0 41,0 93 25,0-57-14,0 0-23,0-4-6,3-5 8,7-5-34,-2-2-5,1 1 0,1 2 15,-2-1-14,-1 0-1,1-1-8,0-3 4,0 1-135,0-7-41</inkml:trace>
  <inkml:trace contextRef="#ctx0" brushRef="#br0" timeOffset="65606.1864">11953 3233 50,'0'0'188,"0"0"-143,0 0 21,0 0-5,0 0-29,-28-82 21,11 70-2,-4 1-44,2 7 15,-2 2-15,-6 2-9,3 0 2,-2 0-3,3 8-11,8 4 18,5 6-4,1 3 0,7 8-11,2 8 10,0 5 1,9 5-4,12-5-6,9-3 10,6-7 0,4-3-6,-3-4 7,-5-3-6,-7-2 5,-7 0 0,-6-5-6,-8-2 6,-4-2 0,0-1 7,-4-2 3,-15-2-10,-7-4 2,-4-2 7,-4 0 14,3 0-23,1-7 3,5-3-3,0 1-2,3 0-28,3 5-47,2-1-19,4 3 3,4 2-54</inkml:trace>
  <inkml:trace contextRef="#ctx0" brushRef="#br0" timeOffset="66007.3225">12362 3131 251,'0'0'68,"0"0"11,0 0-79,0 0-34,0 83 34,0-32 2,0 0 54,0-1-28,4-5-11,-1-6 1,2-4-12,-1-5-6,-1-3 0,0-3 8,-1-4-12,-1-5 4,-1-6-3,0-5-26,0-4-111,0 0-83</inkml:trace>
  <inkml:trace contextRef="#ctx0" brushRef="#br0" timeOffset="66254.7442">12408 3077 377,'0'0'37,"0"0"28,0 0-65,0 0 0,0 0-6,0 0 9,105-46-3,-76 46 0,3 0-7,-5 4 3,-2 6 4,-6 7-38,-4 1-15,-6 1-104,-7 3-40</inkml:trace>
  <inkml:trace contextRef="#ctx0" brushRef="#br0" timeOffset="66461.826">12384 3399 91,'0'0'148,"0"0"-82,0 0 1,0 0-42,0 0-22,0 0 20,94-39-22,-56 35 10,-3 0-11,-9 4 0,-5 0-12,-9 10-106,-10 6-100</inkml:trace>
  <inkml:trace contextRef="#ctx0" brushRef="#br0" timeOffset="66677.9969">12359 3635 63,'0'0'104,"0"0"-98,0 0 49,0 0 29,86-23-11,-41 10 8,-2 1-45,-1 5-16,-5 1-20,-8 3 10,-2 3-15,-8 0 5,0 0-29,-5 6-87,-5 0-86</inkml:trace>
  <inkml:trace contextRef="#ctx0" brushRef="#br0" timeOffset="67295.2231">12996 3166 136,'0'0'162,"0"0"-70,0 0 3,0 0-65,0 0-30,0 0-6,-6 59-27,6-10 33,0 4 15,0-3 3,0-5-14,1-8-4,5-5 3,0-2-1,-1-3-1,5 2-1,-7-4 0,2-2-89,-5-3-79,3-11-49</inkml:trace>
  <inkml:trace contextRef="#ctx0" brushRef="#br0" timeOffset="67642.9056">12997 3190 161,'0'0'69,"0"-94"-48,0 55 1,11 8-3,4 8-3,-2 12 3,0 4 28,0 5-44,4 2 11,0 0-14,4 7 0,1 9-8,-2 4 9,-1 4-1,-4 2 0,-3-1 5,-6 2-10,-5-1 5,-1 1 0,-3 0 8,-16-2 3,-1 4-11,-5-5 3,4 0 8,-4 0-22,4-6 11,-3-3-36,6-2-8,3-6-58,2-4-31</inkml:trace>
  <inkml:trace contextRef="#ctx0" brushRef="#br0" timeOffset="68043.9028">13606 3143 242,'0'0'44,"0"0"47,0 0-49,0 0 13,0 0-55,0 0-27,0 30 10,-5 8 8,-6 5 9,0 6 26,-1-1-23,2-6 2,4-1 13,-2-7-9,2-3-9,-2-5 0,2-6 4,1-5-16,0-5 11,4-6-42,1-4-17,0 0-79,0-8 25,15-13-3</inkml:trace>
  <inkml:trace contextRef="#ctx0" brushRef="#br0" timeOffset="68313.4641">13728 3059 132,'0'0'134,"0"0"-13,0 0-67,0 0-52,0 0-4,0 0-7,41 42 9,-24-9-5,-1 9 8,-6 5-3,-1 4 12,-5 0-5,-2-2 20,-2-7-7,0-4-13,0-7 9,0-5-6,0-2-10,1-7 0,-1-1 2,0-3 5,0-5-7,0-4-49,0-4-48,-4-1-178</inkml:trace>
  <inkml:trace contextRef="#ctx0" brushRef="#br0" timeOffset="68498.3743">13630 3330 443,'0'0'65,"0"0"-65,0 0-13,0 0 9,0 0-14,85-15 15,-57 15-26,4 0-41,-2 0-62,-4 5-107</inkml:trace>
  <inkml:trace contextRef="#ctx0" brushRef="#br0" timeOffset="68868.1915">14079 3151 389,'0'0'90,"0"0"-40,0 0-50,0 0-42,0 0 40,-12 99-2,7-54 4,1-1 4,3-3 2,1-5-10,0-6 4,-2-3 0,1-4 1,-1-2-1,1-5-1,-2-2-44,0-8-139,3-6-71</inkml:trace>
  <inkml:trace contextRef="#ctx0" brushRef="#br0" timeOffset="69316.1737">14068 3094 225,'0'0'14,"0"0"46,47-95-51,-23 77 1,-2 10 9,-5 7-17,0 1 10,-1 6-8,1 18-4,-3 8-2,-6 2 1,-8 2 1,0 2 6,-13-2 1,-12 0-1,-4-1 14,-1-5-20,-5-2-4,2-4-19,5-7-45,8-9 17,10-5 20,7-3 31,3 0-1,0 0 10,0 0-9,6 0 8,10 3-1,8 4 89,4 1-41,2 2-8,-2-1 5,1 0-45,-3 0-5,-1 0-2,2 4 16,-2-2-19,0 4 3,-5 2 0,-4 0-1,-4-1-12,-3-1-23,-5 1-4,-4 1-52,2-5-23,1-3-86</inkml:trace>
  <inkml:trace contextRef="#ctx0" brushRef="#br0" timeOffset="70002.3637">14707 3024 4,'0'0'254,"0"0"-150,0 0-78,0 0-26,0 0-1,-24 83 1,11-38 43,1 0 26,3-1-57,2-2 18,1-1-30,1-6 0,1-6 8,-1-1-5,2-7-1,0-3-2,3-3-2,0-7 1,0-4-45,0-4-62,6 0-44,9-3 8</inkml:trace>
  <inkml:trace contextRef="#ctx0" brushRef="#br0" timeOffset="70271.9052">14831 2967 89,'0'0'136,"0"0"35,0 0-55,0 0-34,0 0-37,0 0-45,12 11-15,-3 26-5,3 11 20,-2 5 3,1 1-3,0-2 14,-1-3-8,-1-4-1,-1-4-5,0-8 0,-1-6 2,-1-4-1,1-5 2,-2-6-3,-2-6 0,0-4-53,0-2-82,-3-2-93</inkml:trace>
  <inkml:trace contextRef="#ctx0" brushRef="#br0" timeOffset="70450.305">14761 3250 103,'0'0'243,"0"0"-198,0 0-45,0 0 0,0 0 7,0 0-7,100-30 0,-68 29-3,1-1-67,-3 0-152</inkml:trace>
  <inkml:trace contextRef="#ctx0" brushRef="#br0" timeOffset="70773.2449">15298 3035 219,'0'0'56,"0"0"-56,0 0-21,0 0 21,0 98 15,0-62 22,0 2 25,0 1-51,0 0 13,0 4-24,0-4 10,0-2-10,0-9 0,0-5 0,1-5 0,4-6-5,-1-6-52,4-6-63,1 0-111</inkml:trace>
  <inkml:trace contextRef="#ctx0" brushRef="#br0" timeOffset="71290.1424">15376 3023 359,'0'0'100,"0"0"-27,0 0-32,0 0 4,0 0-39,0 0-6,11-35 0,6 35-17,5 0 12,6 4 5,1 10 0,-4 8-9,-5 0 9,-7 4 0,-9-3-4,-4 2-46,0-2 42,-19-4-18,-3-2 9,-1-4-4,3-5 20,2-2 1,3-2 0,4-3 4,4 1-7,2-2 3,5 0 0,0 0 6,0 0-6,0 0-17,11 0-7,4 6 16,4 4 8,-1 4 0,1 7 3,1 6-6,-5 3 9,-2 4-6,-1-6 0,-6-4-4,-4-6 1,-2-4 3,0-5 0,0-3 42,-2-2-22,-10-2 47,-9 1 15,-4-2-65,-3 3-2,1-3-15,4 1 0,2-2-10,5 0-21,7 0-114,6-11-187</inkml:trace>
  <inkml:trace contextRef="#ctx0" brushRef="#br0" timeOffset="71722.5016">15854 3034 427,'0'0'7,"0"0"-2,0 0 21,0 0-26,0 0-19,0 0 16,-1 65-20,1-24 20,0 3 3,0 5 0,0 4 18,-2-1-12,-6-4 11,0-7 39,2-9-50,3-8 14,3-7-20,0-5 4,2-4 5,11-6-7,2-2 22,9 0 24,8 0-36,10-11 13,6-1-25,-3-1 9,-8 5-13,-4 3 4,-5 4-39,-1 1-42,-1 0-192</inkml:trace>
  <inkml:trace contextRef="#ctx0" brushRef="#br0" timeOffset="72408.6858">16378 3096 200,'0'0'165,"0"0"-127,0 0-38,0 0-7,0 0-6,0 0 4,3 93 9,-3-57 26,0 3-10,0 1 8,0 0 22,0-6-41,0-4 4,0-2-9,0-5 7,-1 3-1,-1-5-5,-1-5-1,1-5 0,2-6-65,0-5-86,0-2-147</inkml:trace>
  <inkml:trace contextRef="#ctx0" brushRef="#br0" timeOffset="72654.9937">16433 3074 268,'0'0'90,"0"0"-29,0 0 13,0 0-67,0 0-7,48-81 22,-29 76-19,3 2-3,-2 3 0,-1 0-3,-5 0-7,1 0 10,-3 9 0,0 3-11,-3 2-30,-2 2-56,-7 4-28,0 0-79</inkml:trace>
  <inkml:trace contextRef="#ctx0" brushRef="#br0" timeOffset="72856.5564">16415 3243 29,'0'0'0,"0"0"7,0 0-4,0 0 11,0 0 37,0 0-30,57 4 13,-36 0-26,-3 6-3,0 1-10,-3 6-23,-4 4-67</inkml:trace>
  <inkml:trace contextRef="#ctx0" brushRef="#br0" timeOffset="73079.249">16351 3578 20,'0'0'36,"0"0"30,0 0 43,0 0-26,0 0-22,90-8-26,-59 3 27,0 1-34,1 3-21,-1 0 14,0-1-13,-2 2-12,0 0 4,-2 0-132,-4 0-18</inkml:trace>
  <inkml:trace contextRef="#ctx0" brushRef="#br0" timeOffset="73311.0445">16975 3568 491,'0'0'136,"0"0"-99,0 0-16,0 0-5,0 0-23,0 0 7,5 9-37,-13-8-53,-11-1-408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2:50:12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6024 1393 45,'0'0'61,"0"0"-33,0 0 4,0 0 5,0 0 9,0 0 28,0 0-46,27-59 19,-20 48 13,-2 3-53,-2 0 28,-3 0-10,0 1-18,0-1 17,0-2-22,-6-1 1,-6 1 8,-3-1-8,-1 1-3,-2-1 0,-6 5-3,-3 3-3,-1 3 6,-8 0 0,-3 14-8,-4 10 12,1 7-5,-3 11 1,7 7-5,2 10 1,9 5 7,6 3-3,9 1 17,9-4-3,3-7-15,13-6 1,17-9 0,9-3-6,9-7 14,13-7-8,7-8 10,3-11 2,-1-4-15,-9-2 3,-9-5-26,-10-11-61,-6-10-142</inkml:trace>
  <inkml:trace contextRef="#ctx0" brushRef="#br0" timeOffset="485.6168">6431 1283 236,'0'0'26,"0"0"77,0 0-81,0 0-5,0 0 39,0 0-56,-11 3-2,9 31-2,-1 13 8,2 4 37,1 1-15,-2-1-23,2-3 31,0-2-30,0 0-3,0-6 8,0-2-5,0-5-4,0-3 0,0-3-18,2-1 1,1-6-93,-2-12-106</inkml:trace>
  <inkml:trace contextRef="#ctx0" brushRef="#br0" timeOffset="964.8437">6434 1570 483,'0'0'23,"0"0"-10,0 0-7,0 0-6,0 0 0,0 0-6,103-67 6,-68 62 0,-2 1 0,-2 2-6,3 2 9,-8 0-3,0-1 0,-2-1 3,-6 1-7,-6-4 4,-3-1 0,0-3 5,-3-5-5,-2-4 0,1-3 0,-4 0 8,-1-1-10,0 2 2,0 2 0,0 4 34,0 6-34,0 0 10,0 6 2,0 1 5,0 1-21,0 0 4,0 21-6,0 11-16,0 10 17,0 1 5,0 1 4,0 0 15,0-5-22,0 0 3,3-1 0,2-4 6,-2-2-2,4-3-4,-4-4 0,0-5-26,3-2-13,2-6-84,2-6-68</inkml:trace>
  <inkml:trace contextRef="#ctx0" brushRef="#br0" timeOffset="1450.9005">7164 1367 123,'0'0'160,"0"0"-41,0 0-86,0 0-16,0 0-8,0 0-9,-18-18-22,18 48 22,8 9 4,-4 7 22,0-1 18,-4 0-19,0-6-22,0-2 19,0-2-20,2-3-2,1-2 3,0-3 2,1-1-10,-1-8-43,3-8-123,3-10-127</inkml:trace>
  <inkml:trace contextRef="#ctx0" brushRef="#br0" timeOffset="1704.8572">7225 1323 387,'0'0'45,"0"0"-14,0 0-2,15-85-19,12 65-10,4 5 0,2 0 0,1 6-10,-2 3 10,-1 3 0,-4 3-4,-2 0 2,-3 0-1,-2 11-44,-5 4-32,-6 3-10,-6 1-45</inkml:trace>
  <inkml:trace contextRef="#ctx0" brushRef="#br0" timeOffset="1961.7993">7207 1565 118,'0'0'79,"0"0"-79,0 0 0,0 0-22,0 0 20,0 0 2,18 7 9,3-7 69,4 0-42,4 0-18,-1 0-18,-1 0 0,-5 4-5,-8 8-61,-7 7-57</inkml:trace>
  <inkml:trace contextRef="#ctx0" brushRef="#br0" timeOffset="2183.9722">7229 1912 61,'0'0'309,"0"0"-307,0 0 1,0 0 5,0 0 5,80-27 1,-55 19-9,2 1 29,1-1-22,-1 5-8,0 3-4,-6 0-5,0 0 4,-2 0-42,-4 0-87,-6 6-69</inkml:trace>
  <inkml:trace contextRef="#ctx0" brushRef="#br0" timeOffset="2638.4602">8198 1340 132,'0'0'67,"0"0"52,0 0-63,0 0-9,0 0-47,-100-46 9,62 50-12,-6 18 3,2 9 0,5 8-1,-2 7 2,6 7-1,5 2 0,10-3 3,9-2 29,9-4-27,0-2 0,12-8 22,12-3-19,5-5 1,3-6-9,2-4 10,-4-5-2,-2-1-8,2-10 0,0-2-2,3 0-44,3-17-100,-5-8-128</inkml:trace>
  <inkml:trace contextRef="#ctx0" brushRef="#br0" timeOffset="3108.594">8602 1265 267,'0'0'64,"0"0"-38,0 0 36,0 0-62,0 0 8,0 0-21,0 75 26,0-28 25,0-3 18,0-2-55,0-2 35,0-2-36,3-1 4,3-2 0,0-2-3,-3 0-1,0-2 0,-3-3 8,0-2-18,3-4 10,-1-3-57,1-6 17,1-7-133,6-6-66</inkml:trace>
  <inkml:trace contextRef="#ctx0" brushRef="#br0" timeOffset="3572.133">8893 1284 289,'0'0'5,"0"0"-10,0 0 10,0 0-24,0 0 4,0 0-10,3 8 22,-25 20 6,-14 7 3,-13 3 17,-4-2-20,0-3 11,5-6-9,14-7-5,11-7 0,13-4 1,8-3-7,2 1 1,0-2 2,2 3-4,13 0 14,1-3 32,8 3 39,4 0-61,2-3 26,3 3-7,1 0-9,-4 0 7,0 3-30,-6 3-4,-6 1 4,3 0 6,-5 1-16,-4-2 6,-3-1 0,0 1 3,-5-2 3,-2 0-6,1 0 0,-2-1-40,-1-1-8,0 2-83,0-2 14,-7-3-45</inkml:trace>
  <inkml:trace contextRef="#ctx0" brushRef="#br0" timeOffset="4774.9067">11121 1250 142,'0'0'82,"0"0"-36,0 0-41,0 0 26,0 0 39,0 0-27,1-45 44,-1 45-84,0 7-3,0 23-3,0 14-7,3 9 10,0 4 32,0-3-31,4-3 24,-1-3-25,3-4 5,-1-4-5,4-3 1,-3-6-1,-2-1 2,0-4 1,-4-5-6,-1-4-52,-2-8-84,0-9-111</inkml:trace>
  <inkml:trace contextRef="#ctx0" brushRef="#br0" timeOffset="5028.8529">11241 1220 214,'0'0'6,"0"0"47,45-83-49,-22 60 4,-6 9 8,-3 1-6,1 4 57,1 3-55,8-1-8,6 2-3,3 4 5,0 1-6,-7 0 0,-2 10-59,-12 10-29,-4 8-53</inkml:trace>
  <inkml:trace contextRef="#ctx0" brushRef="#br0" timeOffset="5260.553">11170 1524 110,'0'0'31,"0"0"-8,0 0-23,0 0 55,98 0-52,-60 0 39,2-8 11,-2 1-33,-5 4-5,-6 1-15,-7 2 0,-3 0-56,-6 2-149</inkml:trace>
  <inkml:trace contextRef="#ctx0" brushRef="#br0" timeOffset="5915.3326">11920 1207 214,'0'0'37,"0"0"8,0 0-18,-86-5-6,50 35-21,-5 14-2,4 10 2,0 6 48,10 0-24,11-3 44,8-4-59,8-6 7,3-4-5,18-7 0,12-5-4,4-7 3,2-8-9,3-4 24,-1-6-16,-2-6-8,-3 0 12,0-13-1,1-11-11,-4-8 4,-3-6-3,-8-2 6,-5-4-1,-14 0-7,-3-1 0,-6 2 9,-17-1-12,-2 7 3,1 3 0,3 9-7,5 7 7,4 7-41,2 9-73,2 2-176</inkml:trace>
  <inkml:trace contextRef="#ctx0" brushRef="#br0" timeOffset="6263.0125">12505 1214 195,'0'0'0,"0"0"-1,0 0-7,0 0 8,-28 120 22,16-67 66,0 1 1,3 1-12,3-3-33,4-4-21,2-4-16,0-3 3,0-4-10,0-2 0,0-5 1,0-2-9,0-3 8,0-9-85,0-9-120</inkml:trace>
  <inkml:trace contextRef="#ctx0" brushRef="#br0" timeOffset="6733.0449">12516 1297 311,'0'0'36,"31"-86"-9,-4 48-24,-3 7 24,-2 6-11,-6 8 16,1 6 35,-4 6-62,5 5-10,0 2 0,3 25 0,0 10-6,-9 9 13,-8 4-2,-4 3 6,-6-1 4,-24-3-10,-12-3 0,-5-6 9,-1-5-7,5-11-2,12-7-8,11-12 8,7-5-3,7 0 3,6 0 0,0 0-2,0-1-6,0 1 8,12 0 0,12 0 2,8 0 12,4 6-12,4 6 0,1 1 7,-4 4 1,-1-1-7,-5 3 0,-4 0-3,-3-1 2,-8-1-9,-5 1 7,-7-4-43,-1-1 14,-3 1-70,0-6-75</inkml:trace>
  <inkml:trace contextRef="#ctx0" brushRef="#br0" timeOffset="8121.2813">14967 1242 144,'0'0'36,"0"0"67,0 0-43,0 0 4,0 0-11,0 0-48,0-37-5,0 59-19,0 13 19,0 7-7,0 6 15,0-1-1,0 1 14,0-3-8,-3-1-1,0-4-12,3-2 2,0-2 3,0-4-3,0-4-2,0-5 0,0-8-2,0-4-17,0-10-48,9-1-91,5-6 29</inkml:trace>
  <inkml:trace contextRef="#ctx0" brushRef="#br0" timeOffset="8422.149">15055 1191 125,'0'0'47,"0"0"-7,0 0-11,0 0-6,70-89 19,-52 74-31,1 1 10,1 6 3,-3 0-22,0 2 13,1 3-15,0 0 2,4 3-1,3 0-1,-1 0 0,-3 0-4,-5 5-5,-5 4-60,-8 3-36,-3 1-23</inkml:trace>
  <inkml:trace contextRef="#ctx0" brushRef="#br0" timeOffset="8653.9434">14989 1483 35,'0'0'64,"0"0"-53,0 0 13,0 0 10,0 0 8,0 0 0,100 8-5,-61-8-14,-2 0-20,-3 0-3,-8 0-20,-7 0-143</inkml:trace>
  <inkml:trace contextRef="#ctx0" brushRef="#br0" timeOffset="8939.1547">15043 1769 95,'0'0'16,"0"0"1,0 0 67,0 0-17,0 0-28,0 0 27,4 0-24,11 0-23,6 0 27,7 0-34,7 0 5,1 0-17,2 0 8,4 0-9,-3 0 1,-6 0-3,-5 6-7,-6 2-44,-10 2-30,-3 2-9,-9 0-87</inkml:trace>
  <inkml:trace contextRef="#ctx0" brushRef="#br0" timeOffset="9440.5371">15912 1178 92,'0'0'226,"0"0"-174,0 0-52,0 0-19,0 0 19,-29 123-7,8-67 15,2-1 5,2-3 48,2-4-57,5-3 13,2-5-17,2-2 8,1-3 0,1-5-5,3-2-1,1-7-2,-2-3-94,2-7-19,0-9-61</inkml:trace>
  <inkml:trace contextRef="#ctx0" brushRef="#br0" timeOffset="9710.0972">15932 1153 174,'0'0'87,"0"0"11,0 0-62,0 0-36,0 0-20,0 0 20,93 65 0,-71-21 1,-1 2-1,-6 1 2,-1 1 7,-1-2 19,-3-4-15,2-5-13,-3-2 0,-5-4 8,-4-2-7,0-2-1,-6-1-31,-14-7-74,-3-7-111</inkml:trace>
  <inkml:trace contextRef="#ctx0" brushRef="#br0" timeOffset="9904.1347">15841 1522 220,'0'0'30,"0"0"-22,0 0-8,87-40 0,-52 35 12,4 2-13,-2 2 1,1 1 0,-1 0-6,1 0-78</inkml:trace>
  <inkml:trace contextRef="#ctx0" brushRef="#br0" timeOffset="10273.9686">16591 1185 147,'0'0'122,"0"0"-74,0 0 57,0 0-105,-95-24 4,55 30-2,-2 16-2,3 9 0,3 6-6,5 7 16,8 3-12,9 1 2,8-3 0,6-1-4,1-7 4,20-2 0,6-6-4,3-4 18,1-6-14,2-3 0,0-4 3,1-5 1,0-5-4,4-2-30,0 0-98,0-17-53</inkml:trace>
  <inkml:trace contextRef="#ctx0" brushRef="#br0" timeOffset="10612.3217">16768 1147 185,'0'0'46,"0"0"18,0 0-33,0 0-31,0 0-3,0 86 3,0-33 53,0 4 19,-2-3-34,-2-5-33,4-4 6,0-6-1,0-6-10,0-5 0,0-4 4,0-4-8,1-4 4,1-6-18,1-7-70,1-3-150</inkml:trace>
  <inkml:trace contextRef="#ctx0" brushRef="#br0" timeOffset="11060.3122">16884 1396 254,'0'0'80,"0"0"-29,0 0-30,0 0-19,0 0-4,0 0-6,31-15 1,-13 15 7,4 0-1,-1 0-4,2 0 9,0 1-4,-3-1 0,-1 0-6,-5 0-14,-2-4-3,-5-13 23,-2-5 4,-4-5-4,2-7 0,-3 1 27,0-1-15,0 4 61,0 6-40,0 7-6,0 9 44,0 7-43,0 1 1,0 0-29,0 19-17,0 19 1,-1 13 13,-2 4 3,0-3 5,1-2 0,-1-4 8,3-3-7,0-4 3,0-5-10,0-1 1,0-2 0,0-4 1,0-5-1,0-2-15,0-7-10,0-4-120,3-9-123</inkml:trace>
  <inkml:trace contextRef="#ctx0" brushRef="#br0" timeOffset="26500.5163">19330 1021 117,'0'0'47,"0"0"72,0 0-78,0 0 4,0 0 18,0 0-27,0 0 40,0 0-40,5-66-15,-5 64 10,0 2-21,2 0-10,-2 0 0,0 0-12,0 18 2,0 17 4,0 19 6,0 15 2,-3 9 17,1 4-16,0-7 4,2-6 14,0-7-12,4-5-9,2-4 0,-3-5 3,-3-2 1,0-6-6,-9-4 2,-9-6-78,0-4-11,1-13-94</inkml:trace>
  <inkml:trace contextRef="#ctx0" brushRef="#br0" timeOffset="27186.7027">19892 1033 130,'0'0'78,"0"0"10,0 0-2,0 0-40,0 0-27,0 0-19,0 4-8,-7 32 1,-4 19 1,-3 10 6,0 4 9,-2-1 17,0-4 21,4-5-34,1-8-12,1-1 5,3-3 5,1-5-11,1-3 0,2-4-19,2-7-6,1-7-56,0-7-78,0-11-53</inkml:trace>
  <inkml:trace contextRef="#ctx0" brushRef="#br0" timeOffset="27857.3214">19896 1055 106,'0'0'25,"0"0"57,0-76-15,0 50-11,5-1 0,5 1-33,5 0 17,7 2-25,5-1 4,0 9-19,2 7 2,-3 4-2,1 5 0,-2 2 1,-1 14-8,-3 8 7,-3 7 0,-9 1-5,-7 4 12,-2 2-7,-8 0 0,-20 1 1,-11-1 18,-9-4-8,2-4-3,-3-4 5,8-8-6,9-4-9,9-5 2,14-6 0,8-2 0,1-1 0,0 0-22,12 0 16,9 2-3,4 5 5,5 4 4,1 5-7,0 7 0,1 4 7,-4 4 0,-5 3 0,-6-4 2,-6-2-2,-6-1 0,-5-4 2,0-3 8,-2-4-8,-21 1 4,-11-4 37,-11 1-37,-3-5 10,-2-5-16,2-4 4,9 0-8,8-6 4,9-7-63,8-4-75,7 1-200</inkml:trace>
  <inkml:trace contextRef="#ctx0" brushRef="#br0" timeOffset="28953.337">20323 1536 57,'0'0'50,"0"0"22,0 0 0,0 0-31,0 0 12,0 0-14,4-44-33,1 40 10,1 1-16,6 0 10,1 1-18,2 2 8,2 0 0,-1 0-2,-1 12-15,0 5 15,-5 1 0,-1 3-1,-3 0 0,-5 1 6,-1-1-3,0-1 10,0-2-1,-8-4-8,-6-2 0,6-3 3,1-2 3,3-4-6,4-1-1,-2 0 2,2-2 4,0 0 6,0-4 21,5-14 27,13-6-60,5-4 10,4-1-9,-3 3 0,-1 4 7,-4 2-8,-7 2 0,-3 4 5,0 6 17,-6 2-18,1 2 5,-4 4 9,0 0-18,0 0-7,0 16-15,-3 5 22,-4 3 8,-3 2-7,8-3-1,-1-2 2,3-1 3,0-5-9,1-3 4,13-1-21,-1-2 18,2-2-61,5-1-20,-4-1-160</inkml:trace>
  <inkml:trace contextRef="#ctx0" brushRef="#br0" timeOffset="29724.2403">20873 1482 229,'0'0'96,"0"0"-39,0 0-17,0 0 16,0 0-31,0 0-19,-13-25-6,13 28-26,0 10 18,0 2 7,0 1 1,0-3-7,7 3 7,7-3 0,7 3-5,3-5 13,4 0-13,7-2 5,1-5 0,0-4 22,-1 0-22,-6 0 0,-2-9-2,-7-4-4,-5 1 6,-9 0 0,-6 1 7,0 4 42,0 2-14,0 4 11,-5 1-24,-7 1-22,-7 22-2,-3 7-5,2 8 5,2 4-10,6 1 12,2 2 0,2 4-1,1-1 8,-1 0-7,-5-2 0,2-8 3,-3-7-6,-1-12 3,1-9 0,2-5 3,5-5 9,-1 0-12,3-5 8,0-16 1,2-8 17,3-9-26,0-6 0,21-1-7,13 1-6,10 5-3,14 6-32,4 5-40,1 5 18,-8 5-97,-11 3-66</inkml:trace>
  <inkml:trace contextRef="#ctx0" brushRef="#br0" timeOffset="30579.9249">21469 1086 10,'0'0'172,"0"0"-67,0 0 4,0 0-51,0 0 6,0 0-34,0-17-13,0 17 6,0 0-23,0 0-13,3 6-1,11 10-8,6 7 17,5-2 5,4 2 0,0-3 8,1-1-8,-1 1 0,-4-2 4,5 2 3,-4-1-11,7-1 4,-3 2 0,0-4 3,0-1-3,-7-1 0,0-4 0,-7-1 3,-3-4-3,-7-1 0,-3-2 0,-3-2-2,0 1 8,0-1-2,0 0 1,0 0 1,0 2-12,0 2 5,-8 4-3,-6 5-1,-8 4 6,-6 4-1,-3 4 16,-4 3-3,2 2-13,7-1 0,3-1 9,5 1-4,0-1 0,5-1-5,-2-3 0,1 0-1,1-3-1,0 0-25,0 0-37,2-3-23,0-7-142</inkml:trace>
  <inkml:trace contextRef="#ctx0" brushRef="#br0" timeOffset="46155.725">22375 1704 194,'0'0'121,"0"0"-67,0 0 6,0 0-20,0 0-2,0 0 10,0 0-10,0 0-9,5-13-29,-5 13 0,0 0-1,0 0-23,0 12 22,0 6-1,0 3 3,0 3-10,-7 2-19,-7-3-76,-8-1-129</inkml:trace>
  <inkml:trace contextRef="#ctx0" brushRef="#br0" timeOffset="47058.1705">23086 982 30,'0'0'118,"0"0"-58,0 0 39,0 0-74,0 0-12,0 0-13,1-11-17,14 11 17,12 0 2,11 0 5,11 0 28,10 0-24,5-3-11,5-1 0,-6-1-21,-14 5 9,-19 0-105,-18 0-54</inkml:trace>
  <inkml:trace contextRef="#ctx0" brushRef="#br0" timeOffset="47343.3553">23320 997 235,'0'0'45,"0"0"-45,0 0-26,0 0 26,-16 92 2,11-56 18,-1 2 38,3 1-52,0-2 28,2 0-6,-1-3-28,2 0 17,0-2-17,0 2 0,0-3 4,0-2-4,0-1 0,0 0-33,0-8-105,0-3-33</inkml:trace>
  <inkml:trace contextRef="#ctx0" brushRef="#br0" timeOffset="47860.2374">24020 1031 220,'0'0'63,"0"0"-1,0 0 23,-85-36-62,47 36-22,-2 17-2,-6 21 1,-2 13-3,4 8 6,6 5 4,13-2 16,13-8-20,12-4 4,0-7-7,18-6 5,13-8-11,8-7 1,1-7 5,1-9 42,0-6-8,-4 0 4,2-9-11,-1-17-16,2-7 1,-6-8-6,-10-4-4,-8-3 20,-8-3-19,-8 0-1,0-1-1,-4 8 7,-12 6-14,-6 6 6,-3 11-24,-2 7-3,-4 8-86,-4 6-68,1 0-104</inkml:trace>
  <inkml:trace contextRef="#ctx0" brushRef="#br0" timeOffset="48730.5638">25701 1026 254,'0'0'120,"0"0"-86,0 0-7,0 0-26,-51-79 22,32 67-29,-2 2 6,-1 3 0,1 3 21,-3 4-20,3 0-1,-3 2 0,1 13 0,7 3-9,3 6 9,9 5 0,4 3-16,0 6 11,0 3 5,17 3-3,6-1-3,8 1 3,3-2 3,2-5 0,0-2-6,-5-3 8,-4-5-2,-10-5 0,-7-4 5,-10-4-6,0-3 1,-12-5 0,-13 0 35,-11-5-29,-4-1 16,-2 0-9,2-7 6,7-8-19,5-5 0,8 3-15,5 2 3,8 4-69,4 3 29,3 0-64,0 1-60</inkml:trace>
  <inkml:trace contextRef="#ctx0" brushRef="#br0" timeOffset="49162.7952">26056 952 223,'0'0'128,"0"0"-32,0 0-63,0 0-33,0 0-33,0 0 18,0 95 15,0-49 3,-6 4 23,5-2 0,-1 0-24,2-4 12,0-4-14,0-3 4,0-4 2,0-5-5,0-3-2,0-7-34,0-8-109,3-10-126</inkml:trace>
  <inkml:trace contextRef="#ctx0" brushRef="#br0" timeOffset="49563.8925">26077 1211 360,'0'0'76,"0"0"-67,0 0 7,0 0-16,0 0 0,79-38-6,-47 38 10,1 0-4,0 0 0,-1 0 2,-6-2-2,-3-2 0,-2-5-35,-6-3 28,-3-5-40,-6-2 47,-5-2-9,-1 0 15,0 1-6,-1 5 26,-5 2 13,-1 3 63,1 6-49,3 1-11,0 3-9,3 0-33,0 3-7,0 18-15,0 7 17,0 7-3,0 1 9,0 1-1,0 2 1,0-2 7,0 0-10,0-1 2,0-4-9,0-1 1,0-7-71,0-5-91,0-5-94</inkml:trace>
  <inkml:trace contextRef="#ctx0" brushRef="#br0" timeOffset="50018.3624">26744 1037 288,'0'0'67,"0"0"-7,0 0-38,0 0-16,0 0-7,0 0 1,-61 70 0,40-24-3,2 6 7,4-1-4,4-5 0,8-2 10,3-9-9,0-5-1,3-8 0,12-5-6,-4-7 19,2-3-13,-1-7 55,0 0-17,3-2 52,0-16-41,4-3-31,-2-8 40,-1-4-58,-4-5 16,-5-4-16,-4-1 6,-3 2-9,0 2 3,0 7 0,-3 7-12,-8 7-25,0 7-23,-2 7-27,-1 4-149,1 0-120</inkml:trace>
  <inkml:trace contextRef="#ctx0" brushRef="#br0" timeOffset="50836.0834">26965 1051 56,'0'0'61,"0"0"0,0 0-4,0 0 25,0 0-20,0 0 22,-6-4-27,6 4-18,0 0 19,0 0-55,0 0-1,0 0-2,0 16-34,2 11 27,9 11 0,4 4 7,0 5 3,0-2 0,1-2-3,-3-2 0,0-6 6,-4-6-6,1-6 0,2-4 0,-4-6-3,-2-5 7,-2-6-4,-1-2 0,2 0 5,2 0-5,2-16 23,3-8-22,1-5 22,-1-4-21,-1 0-2,1-3 2,0 5 5,1 4-7,-2 11 0,-5 6 3,-2 7 0,2 3-3,-2 1-15,2 20 12,5 8-28,-1 4 31,2 0 0,-3-1 2,1-4-2,0-4 1,-4-4-1,1-5 1,2-4 6,-2-4-9,1-5 2,0-2 0,5 0 6,2-6-3,9-12 28,1-10-16,0-3-5,-5-4-10,-2-2 0,-6-1 6,-2 2 9,-6 1-9,1 2 1,-2 4-4,-2 4-3,2 4-12,0 7-49,-1 5-50,0 8-79,-2 1-116</inkml:trace>
  <inkml:trace contextRef="#ctx0" brushRef="#br0" timeOffset="51838.7537">28887 913 239,'0'0'98,"0"0"-52,0 0-33,0 0-12,0 0-1,0 0 0,87-3 7,-55 3 2,2 0 5,1 0-9,2 0-5,3 0 8,-1 0-3,1 0-10,-5 0-19,-10 0-150,-14 0-63</inkml:trace>
  <inkml:trace contextRef="#ctx0" brushRef="#br0" timeOffset="52117.432">29069 917 333,'0'0'81,"0"0"-69,0 0-12,0 0-17,0 0 17,-11 98 6,4-56 1,-1 5 30,2 2-28,2 0 12,1-1 12,3-4-27,0-2 0,0-5-2,0-2 3,4-5-14,4-4 7,-2-5-86,7-7-20,2-7-95</inkml:trace>
  <inkml:trace contextRef="#ctx0" brushRef="#br0" timeOffset="52455.9449">29583 928 208,'0'0'88,"0"0"35,0 0-7,0 0-107,0 0-9,0 0-38,-24 108 38,10-53 25,3-2-7,5-3-13,6-3-5,-2-7 8,2-3-1,0-6-7,0-5 0,0-4-1,0-4-22,0-5-54,5-9-92</inkml:trace>
  <inkml:trace contextRef="#ctx0" brushRef="#br0" timeOffset="52857.0378">29600 1235 69,'0'0'284,"0"0"-204,0 0 13,0 0-93,0 0 9,0 0-9,36-54 0,-17 51-1,3 1 1,2 2-7,5 0 7,2 0 0,0-1-11,-1-6 11,-3-3-13,-3-4 5,-7-4-4,-4-1 12,-9-4 0,-2 1 6,-2 1 52,0 3-36,0 3 23,-3 5 21,0 6-62,1 1 22,1 3-26,-1 0-7,-4 12 6,-1 18-30,-2 9 31,0 5 0,-1 1 7,-1-1-7,2 1 0,-3-1 0,3-4-6,-2-1 6,4-2-49,0-9-39,7-7-151</inkml:trace>
  <inkml:trace contextRef="#ctx0" brushRef="#br0" timeOffset="53474.2599">30301 931 212,'0'0'113,"0"0"14,0 0-112,0 0-15,0 0-7,-25 89-7,1-31 14,-3 4 36,4-5-15,1-3 10,4-7-31,3-6 25,1-5-25,3-6 0,0-7 1,1-4 11,4-7-7,3-6-5,2-1 0,1-5 12,0 0-12,0-10 0,3-12-17,13-11-6,4-8-11,3-5 6,4-6 28,-2-3-8,-1 1 3,-4 4 10,-1 3-3,-5 5 65,-1 6-56,-4 9 43,-5 7-17,1 10-27,-2 7 37,-3 1-47,2 2 8,3 3-21,1 26-8,5 14 21,-4 13-6,-4 9 4,-3-2 0,0 0 2,0-6 0,0-8 3,-3-7 3,0-8-6,0-6 0,0-6 9,0-4-10,2-4 1,-2-7-4,3-4-1,-2-3-42,2 0-2,0-12 31,0-14-321</inkml:trace>
  <inkml:trace contextRef="#ctx0" brushRef="#br0" timeOffset="53659.177">30144 1260 324,'0'0'121,"0"0"-63,0 0-54,0 0 3,0 0-7,0 0 1,103-7-16,-76 7 10,-3 0-66,0 0-93</inkml:trace>
  <inkml:trace contextRef="#ctx0" brushRef="#br0" timeOffset="54545.9267">30646 949 231,'0'0'89,"0"0"5,0 0-94,0 0 0,0 0-1,0 0-5,31-14 1,-7 14 10,4 1-2,6 4 33,5 0-26,-1-2-10,5-2 0,-6 1-2,-3 1-5,-2-1-93,-10 2-74</inkml:trace>
  <inkml:trace contextRef="#ctx0" brushRef="#br0" timeOffset="54793.3484">30848 957 175,'0'0'28,"0"0"-27,0 0-1,-20 88 38,7-47-9,0-1 28,-3 1-22,2-1 17,7-2-17,-1-3-27,5-2-8,-1-2 0,1 1 12,3 0-16,0-5 4,0-2-19,0-5-53,2-8-198</inkml:trace>
  <inkml:trace contextRef="#ctx0" brushRef="#br0" timeOffset="56682.717">3058 3324 85,'0'0'133,"0"0"-14,0 0-49,0 0 17,0 0-32,0 0-45,-7-14-20,17 14 5,14-1 5,15-1 8,13-1 2,12-2-10,12-2 0,5 0 3,1-1-12,-7 2 0,-14 2-26,-15 2-73,-18 2-129</inkml:trace>
  <inkml:trace contextRef="#ctx0" brushRef="#br0" timeOffset="56952.3139">3440 3300 93,'0'0'150,"0"0"-95,0 0-54,0 0-1,0 0 0,0 0 43,-7 113-25,7-76 0,2-1 20,3-2-34,-2-1 5,-3-5-8,6 3 6,-3-2 2,3 5-7,-1-1 0,-4 2-2,-1-4-13,4-2-86,-1-7-79</inkml:trace>
  <inkml:trace contextRef="#ctx0" brushRef="#br0" timeOffset="57331.2508">3871 3297 203,'0'0'97,"0"0"30,0 0-28,0 0-56,0 0-39,0 0-4,-7 78 0,7-28 3,0 3 14,0-2-15,7-3-2,-2-2 6,-2-5-6,0-3 5,0-8-5,1-1 0,1-7 0,0-2-13,3-10-97,-2-10-132</inkml:trace>
  <inkml:trace contextRef="#ctx0" brushRef="#br0" timeOffset="57716.7337">3965 3503 317,'0'0'123,"0"0"-91,0 0-22,0 0 2,0 0-12,0 0 0,42-28-7,-17 23 13,-1 0-11,3-1 5,-6 5 0,1-2-13,-4 2 13,-3-4-40,-4 2 33,-4-3-39,-4 2 35,-3-3 10,0-3 1,0-1 22,0 2 14,0 2 12,0 5 51,0 2-70,-2 0 20,1 3-49,1 17-28,0 7 24,0 6 4,0 1 0,0 0 1,0 0 7,4 0-8,-2-3 0,1 1 2,3-4-6,-6-3 4,3-4-27,3-6-32,1-8-253</inkml:trace>
  <inkml:trace contextRef="#ctx0" brushRef="#br0" timeOffset="58070.9817">4689 3302 230,'0'0'66,"0"0"58,0 0-64,0 0-60,0 0 0,-18 79-6,16-29 6,-2 1 66,4 2-57,0-5 21,0-1-30,0-5 13,0-5-11,0-5 3,0-5-5,0-6 0,0-7-7,0-7 3,3-7-104,3 0-153</inkml:trace>
  <inkml:trace contextRef="#ctx0" brushRef="#br0" timeOffset="58302.7655">4708 3321 340,'0'0'67,"0"0"41,0 0-81,0 0-1,12-83 1,1 74-19,1 3-16,4 2 8,3 2 0,9 2-15,0 0 15,-4 9-49,-2 12-6,-5 8-107,-11 2-27</inkml:trace>
  <inkml:trace contextRef="#ctx0" brushRef="#br0" timeOffset="58504.3268">4733 3554 56,'0'0'72,"0"0"-25,0 0 17,0 0 8,0 0-34,0 0 4,22-13-9,1 7-27,3 0 7,-1 2-9,2 4-8,-6 0 4,-3 4-33,-6 10-47,-9 6-111</inkml:trace>
  <inkml:trace contextRef="#ctx0" brushRef="#br0" timeOffset="58703.8784">4692 3809 308,'0'0'9,"0"0"-6,0 0 40,0 0 7,94-21-31,-59 10-1,-2 2-18,0 2 8,-5 3-8,-6 3 0,-3 1-32,-7 0-63,-2 0-127</inkml:trace>
  <inkml:trace contextRef="#ctx0" brushRef="#br0" timeOffset="59120.2753">5353 3321 63,'0'0'94,"0"0"-21,0 0 28,0 0 2,0 0-32,0 0-67,-12 7-4,9 30-28,-2 11 28,-4 6 25,-1-3 39,-5-3-51,4-2-8,-3-6 3,2-1 0,-3 0-8,1-2 0,-2-4-15,1-3 14,0-8-112,5-5-56,1-11-137</inkml:trace>
  <inkml:trace contextRef="#ctx0" brushRef="#br0" timeOffset="59374.2061">5136 3425 295,'0'0'43,"0"0"52,0 0-41,0 0 7,0 0-54,0 0-7,0 21-29,8 5 29,4 3 0,6 0 3,-1-3-3,-3-2-5,2-6-19,-2-2-74,-5-2-97</inkml:trace>
  <inkml:trace contextRef="#ctx0" brushRef="#br0" timeOffset="60160.5161">7183 3243 210,'0'0'86,"0"0"-23,0 0-60,0 0-3,0 0-18,0 81 18,-1-35 22,-4 4 33,1-2-28,-1-4-2,1 0-22,-2-4-3,0-3 4,0-6 3,3-2-7,0-6 0,1-1-18,2-3 7,0-4-71,0-7-71,0-8-60</inkml:trace>
  <inkml:trace contextRef="#ctx0" brushRef="#br0" timeOffset="60461.3231">7273 3122 277,'0'0'94,"0"0"-15,0 0-76,0 0 0,0 0 0,0 0-3,58 14 0,-36 25-14,-2 12 10,1 8 4,-7 2 4,-3-2 10,-5-6-4,2-7-4,-1-7-6,-3-1 3,1-6 2,-2-5-5,-3-1 0,0-7 6,0-6-8,0-3 2,0-9-100,0-1-119</inkml:trace>
  <inkml:trace contextRef="#ctx0" brushRef="#br0" timeOffset="60661.8603">7223 3411 136,'0'0'45,"0"0"-12,0 0-24,0 0-9,0 0 0,0 0 1,102-10-1,-69 13-1,-3 4 1,-2-2-124</inkml:trace>
  <inkml:trace contextRef="#ctx0" brushRef="#br0" timeOffset="60993.9127">7753 3286 331,'0'0'34,"0"0"-30,0 0 2,0 0-6,0 0-33,0 0 33,-10 107 2,10-62 0,0 0 36,0-3-33,-3 1-2,-2-6 2,1-4-2,-1-2-3,2-9 0,2-4-53,-1-6-28,2-7-61</inkml:trace>
  <inkml:trace contextRef="#ctx0" brushRef="#br0" timeOffset="61441.8673">7743 3208 84,'0'0'45,"0"0"40,9-91 25,1 75-64,1 6-19,2 5-16,-4 5 9,6 0-34,-2 9 14,5 12 0,0 6 3,-2 8 2,-8 2-5,-8 7 0,0 6 2,-18-2-4,-10-4 2,4-11-25,0-12 24,9-11-36,8-7 24,4-3 7,3 0 12,-2 0-6,2 0 0,0 0 0,0 0 1,0 0-1,6 4-3,12 3 3,4 0 7,4 1 38,1-1-24,1 1-2,0 1 15,-2 2-23,-3-1-3,-4 5-8,-3 2 10,-1-1-11,1 4 1,-7-2-9,-1-2 3,-1-1-77,-3-2-51</inkml:trace>
  <inkml:trace contextRef="#ctx0" brushRef="#br0" timeOffset="61796.0959">8216 3214 181,'0'0'56,"0"0"-30,0 0 57,0 0-38,0 0-23,0 0-22,0 0-31,-18 120 31,18-66 28,0-6-14,1-9 11,4-2-25,-1-7 0,2-4 4,0-2 4,0-6-8,2-5 0,-3-1-14,1-4-7,-1-6-131,1-2-121</inkml:trace>
  <inkml:trace contextRef="#ctx0" brushRef="#br0" timeOffset="62012.2689">8277 3142 314,'0'0'3,"0"0"4,0 0-7,67-80 0,-40 68 3,1 6-2,-3 4 5,0 2-2,-3 0-4,-3 7-15,-1 9-23,-5 2-49,-8 2-74</inkml:trace>
  <inkml:trace contextRef="#ctx0" brushRef="#br0" timeOffset="62212.8109">8268 3427 211,'0'0'19,"0"0"7,0 0-12,0 0 25,0 0-29,101-25-14,-77 22 4,-3 3 0,-3 0-11,-4 5-14,-10 10-91</inkml:trace>
  <inkml:trace contextRef="#ctx0" brushRef="#br0" timeOffset="62428.9873">8298 3669 151,'0'0'0,"0"0"10,0 0 20,0 0 56,0 0-46,0 0 17,73-6-30,-43-2-21,-1 2 6,1 0-12,-3 4 0,3 1 0,-6 1-38,-2 0-54,-2 0-50</inkml:trace>
  <inkml:trace contextRef="#ctx0" brushRef="#br0" timeOffset="62968.1015">8690 3228 119,'0'0'120,"0"0"-117,0 0-3,0 0 0,5 111 53,-4-63-27,-1-1 24,0-5-33,2-6-9,3-5 0,1-2-8,2-3 3,-2-1-3,-3 0 2,-1-3-4,-2-7-65,0-7-129</inkml:trace>
  <inkml:trace contextRef="#ctx0" brushRef="#br0" timeOffset="63384.8306">8728 3235 143,'0'0'38,"0"0"14,0 0-4,0 0 10,0 0-44,0 0-14,35 9 0,-21 33 13,3 6-11,-3 4 32,4-6-26,1-2-8,4-6 18,2-4-13,2-5-5,1-1 7,-2-5 2,-7-5 5,-1-6-14,-8-6 6,-4-3 0,-3-3-5,-1 0 8,1 0 47,6-11 0,-2-11 21,1-7-77,2-8 5,2-4-3,-3-4-2,3-3 0,-8 0-2,-1 1-34,-3 3 28,0 10 5,0 9 3,0 11-10,-1 7 10,1 6-60,0-1-95</inkml:trace>
  <inkml:trace contextRef="#ctx0" brushRef="#br0" timeOffset="63701.2902">9412 3148 200,'0'0'24,"0"0"21,0 0-27,0 0 10,0 0-28,0 0-29,2-3 24,-2 19-3,-2 6 8,-10 5 0,2 3-4,-5-2-118</inkml:trace>
  <inkml:trace contextRef="#ctx0" brushRef="#br0" timeOffset="64286.9933">9654 3178 55,'0'0'76,"0"0"25,0 0-14,0 0 2,0 0-41,0 0-34,-7-9-25,14 9 11,17 0 0,10 0 32,14 0-32,5-1 0,3-2 1,-2-1 25,-10 1-52,-10 3 26,-12 0-94,-9 0-67</inkml:trace>
  <inkml:trace contextRef="#ctx0" brushRef="#br0" timeOffset="64550.0442">9833 3168 72,'0'0'90,"0"0"-82,0 0 41,0 93 25,0-57-14,0 0-23,0-4-6,3-5 8,7-5-34,-2-2-5,1 1 0,1 2 15,-2-1-14,-1 0-1,1-1-8,0-3 4,0 1-135,0-7-41</inkml:trace>
  <inkml:trace contextRef="#ctx0" brushRef="#br0" timeOffset="65606.1864">11953 3233 50,'0'0'188,"0"0"-143,0 0 21,0 0-5,0 0-29,-28-82 21,11 70-2,-4 1-44,2 7 15,-2 2-15,-6 2-9,3 0 2,-2 0-3,3 8-11,8 4 18,5 6-4,1 3 0,7 8-11,2 8 10,0 5 1,9 5-4,12-5-6,9-3 10,6-7 0,4-3-6,-3-4 7,-5-3-6,-7-2 5,-7 0 0,-6-5-6,-8-2 6,-4-2 0,0-1 7,-4-2 3,-15-2-10,-7-4 2,-4-2 7,-4 0 14,3 0-23,1-7 3,5-3-3,0 1-2,3 0-28,3 5-47,2-1-19,4 3 3,4 2-54</inkml:trace>
  <inkml:trace contextRef="#ctx0" brushRef="#br0" timeOffset="66007.3225">12362 3131 251,'0'0'68,"0"0"11,0 0-79,0 0-34,0 83 34,0-32 2,0 0 54,0-1-28,4-5-11,-1-6 1,2-4-12,-1-5-6,-1-3 0,0-3 8,-1-4-12,-1-5 4,-1-6-3,0-5-26,0-4-111,0 0-83</inkml:trace>
  <inkml:trace contextRef="#ctx0" brushRef="#br0" timeOffset="66254.7442">12408 3077 377,'0'0'37,"0"0"28,0 0-65,0 0 0,0 0-6,0 0 9,105-46-3,-76 46 0,3 0-7,-5 4 3,-2 6 4,-6 7-38,-4 1-15,-6 1-104,-7 3-40</inkml:trace>
  <inkml:trace contextRef="#ctx0" brushRef="#br0" timeOffset="66461.826">12384 3399 91,'0'0'148,"0"0"-82,0 0 1,0 0-42,0 0-22,0 0 20,94-39-22,-56 35 10,-3 0-11,-9 4 0,-5 0-12,-9 10-106,-10 6-100</inkml:trace>
  <inkml:trace contextRef="#ctx0" brushRef="#br0" timeOffset="66677.9969">12359 3635 63,'0'0'104,"0"0"-98,0 0 49,0 0 29,86-23-11,-41 10 8,-2 1-45,-1 5-16,-5 1-20,-8 3 10,-2 3-15,-8 0 5,0 0-29,-5 6-87,-5 0-86</inkml:trace>
  <inkml:trace contextRef="#ctx0" brushRef="#br0" timeOffset="67295.2231">12996 3166 136,'0'0'162,"0"0"-70,0 0 3,0 0-65,0 0-30,0 0-6,-6 59-27,6-10 33,0 4 15,0-3 3,0-5-14,1-8-4,5-5 3,0-2-1,-1-3-1,5 2-1,-7-4 0,2-2-89,-5-3-79,3-11-49</inkml:trace>
  <inkml:trace contextRef="#ctx0" brushRef="#br0" timeOffset="67642.9056">12997 3190 161,'0'0'69,"0"-94"-48,0 55 1,11 8-3,4 8-3,-2 12 3,0 4 28,0 5-44,4 2 11,0 0-14,4 7 0,1 9-8,-2 4 9,-1 4-1,-4 2 0,-3-1 5,-6 2-10,-5-1 5,-1 1 0,-3 0 8,-16-2 3,-1 4-11,-5-5 3,4 0 8,-4 0-22,4-6 11,-3-3-36,6-2-8,3-6-58,2-4-31</inkml:trace>
  <inkml:trace contextRef="#ctx0" brushRef="#br0" timeOffset="68043.9028">13606 3143 242,'0'0'44,"0"0"47,0 0-49,0 0 13,0 0-55,0 0-27,0 30 10,-5 8 8,-6 5 9,0 6 26,-1-1-23,2-6 2,4-1 13,-2-7-9,2-3-9,-2-5 0,2-6 4,1-5-16,0-5 11,4-6-42,1-4-17,0 0-79,0-8 25,15-13-3</inkml:trace>
  <inkml:trace contextRef="#ctx0" brushRef="#br0" timeOffset="68313.4641">13728 3059 132,'0'0'134,"0"0"-13,0 0-67,0 0-52,0 0-4,0 0-7,41 42 9,-24-9-5,-1 9 8,-6 5-3,-1 4 12,-5 0-5,-2-2 20,-2-7-7,0-4-13,0-7 9,0-5-6,0-2-10,1-7 0,-1-1 2,0-3 5,0-5-7,0-4-49,0-4-48,-4-1-178</inkml:trace>
  <inkml:trace contextRef="#ctx0" brushRef="#br0" timeOffset="68498.3743">13630 3330 443,'0'0'65,"0"0"-65,0 0-13,0 0 9,0 0-14,85-15 15,-57 15-26,4 0-41,-2 0-62,-4 5-107</inkml:trace>
  <inkml:trace contextRef="#ctx0" brushRef="#br0" timeOffset="68868.1915">14079 3151 389,'0'0'90,"0"0"-40,0 0-50,0 0-42,0 0 40,-12 99-2,7-54 4,1-1 4,3-3 2,1-5-10,0-6 4,-2-3 0,1-4 1,-1-2-1,1-5-1,-2-2-44,0-8-139,3-6-71</inkml:trace>
  <inkml:trace contextRef="#ctx0" brushRef="#br0" timeOffset="69316.1737">14068 3094 225,'0'0'14,"0"0"46,47-95-51,-23 77 1,-2 10 9,-5 7-17,0 1 10,-1 6-8,1 18-4,-3 8-2,-6 2 1,-8 2 1,0 2 6,-13-2 1,-12 0-1,-4-1 14,-1-5-20,-5-2-4,2-4-19,5-7-45,8-9 17,10-5 20,7-3 31,3 0-1,0 0 10,0 0-9,6 0 8,10 3-1,8 4 89,4 1-41,2 2-8,-2-1 5,1 0-45,-3 0-5,-1 0-2,2 4 16,-2-2-19,0 4 3,-5 2 0,-4 0-1,-4-1-12,-3-1-23,-5 1-4,-4 1-52,2-5-23,1-3-86</inkml:trace>
  <inkml:trace contextRef="#ctx0" brushRef="#br0" timeOffset="70002.3637">14707 3024 4,'0'0'254,"0"0"-150,0 0-78,0 0-26,0 0-1,-24 83 1,11-38 43,1 0 26,3-1-57,2-2 18,1-1-30,1-6 0,1-6 8,-1-1-5,2-7-1,0-3-2,3-3-2,0-7 1,0-4-45,0-4-62,6 0-44,9-3 8</inkml:trace>
  <inkml:trace contextRef="#ctx0" brushRef="#br0" timeOffset="70271.9052">14831 2967 89,'0'0'136,"0"0"35,0 0-55,0 0-34,0 0-37,0 0-45,12 11-15,-3 26-5,3 11 20,-2 5 3,1 1-3,0-2 14,-1-3-8,-1-4-1,-1-4-5,0-8 0,-1-6 2,-1-4-1,1-5 2,-2-6-3,-2-6 0,0-4-53,0-2-82,-3-2-93</inkml:trace>
  <inkml:trace contextRef="#ctx0" brushRef="#br0" timeOffset="70450.305">14761 3250 103,'0'0'243,"0"0"-198,0 0-45,0 0 0,0 0 7,0 0-7,100-30 0,-68 29-3,1-1-67,-3 0-152</inkml:trace>
  <inkml:trace contextRef="#ctx0" brushRef="#br0" timeOffset="70773.2449">15298 3035 219,'0'0'56,"0"0"-56,0 0-21,0 0 21,0 98 15,0-62 22,0 2 25,0 1-51,0 0 13,0 4-24,0-4 10,0-2-10,0-9 0,0-5 0,1-5 0,4-6-5,-1-6-52,4-6-63,1 0-111</inkml:trace>
  <inkml:trace contextRef="#ctx0" brushRef="#br0" timeOffset="71290.1424">15376 3023 359,'0'0'100,"0"0"-27,0 0-32,0 0 4,0 0-39,0 0-6,11-35 0,6 35-17,5 0 12,6 4 5,1 10 0,-4 8-9,-5 0 9,-7 4 0,-9-3-4,-4 2-46,0-2 42,-19-4-18,-3-2 9,-1-4-4,3-5 20,2-2 1,3-2 0,4-3 4,4 1-7,2-2 3,5 0 0,0 0 6,0 0-6,0 0-17,11 0-7,4 6 16,4 4 8,-1 4 0,1 7 3,1 6-6,-5 3 9,-2 4-6,-1-6 0,-6-4-4,-4-6 1,-2-4 3,0-5 0,0-3 42,-2-2-22,-10-2 47,-9 1 15,-4-2-65,-3 3-2,1-3-15,4 1 0,2-2-10,5 0-21,7 0-114,6-11-187</inkml:trace>
  <inkml:trace contextRef="#ctx0" brushRef="#br0" timeOffset="71722.5016">15854 3034 427,'0'0'7,"0"0"-2,0 0 21,0 0-26,0 0-19,0 0 16,-1 65-20,1-24 20,0 3 3,0 5 0,0 4 18,-2-1-12,-6-4 11,0-7 39,2-9-50,3-8 14,3-7-20,0-5 4,2-4 5,11-6-7,2-2 22,9 0 24,8 0-36,10-11 13,6-1-25,-3-1 9,-8 5-13,-4 3 4,-5 4-39,-1 1-42,-1 0-192</inkml:trace>
  <inkml:trace contextRef="#ctx0" brushRef="#br0" timeOffset="72408.6858">16378 3096 200,'0'0'165,"0"0"-127,0 0-38,0 0-7,0 0-6,0 0 4,3 93 9,-3-57 26,0 3-10,0 1 8,0 0 22,0-6-41,0-4 4,0-2-9,0-5 7,-1 3-1,-1-5-5,-1-5-1,1-5 0,2-6-65,0-5-86,0-2-147</inkml:trace>
  <inkml:trace contextRef="#ctx0" brushRef="#br0" timeOffset="72654.9937">16433 3074 268,'0'0'90,"0"0"-29,0 0 13,0 0-67,0 0-7,48-81 22,-29 76-19,3 2-3,-2 3 0,-1 0-3,-5 0-7,1 0 10,-3 9 0,0 3-11,-3 2-30,-2 2-56,-7 4-28,0 0-79</inkml:trace>
  <inkml:trace contextRef="#ctx0" brushRef="#br0" timeOffset="72856.5564">16415 3243 29,'0'0'0,"0"0"7,0 0-4,0 0 11,0 0 37,0 0-30,57 4 13,-36 0-26,-3 6-3,0 1-10,-3 6-23,-4 4-67</inkml:trace>
  <inkml:trace contextRef="#ctx0" brushRef="#br0" timeOffset="73079.249">16351 3578 20,'0'0'36,"0"0"30,0 0 43,0 0-26,0 0-22,90-8-26,-59 3 27,0 1-34,1 3-21,-1 0 14,0-1-13,-2 2-12,0 0 4,-2 0-132,-4 0-18</inkml:trace>
  <inkml:trace contextRef="#ctx0" brushRef="#br0" timeOffset="73311.0445">16975 3568 491,'0'0'136,"0"0"-99,0 0-16,0 0-5,0 0-23,0 0 7,5 9-37,-13-8-53,-11-1-408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7T03:25:57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18156 7024 61,'0'0'65,"0"0"-21,0 0 38,0 0-39,0 0 8,0 0-37,0 0-2,-24-35 33,20 29-28,-2 1 35,3 2 7,2 2-56,1-1 23,0 2-26,0 0 5,0 0-1,0 0 2,0 0-6,0 0 0,0 0 10,0 0-17,0-1 7,4 0-3,13-1-6,6-1 12,10-2-3,12 1 0,7-3 9,8-3-12,4 0 3,3-1 0,-1 4-4,-5 1 4,-3 2 0,-4 4 0,-2 0 9,-1 0-14,1 0 5,3 0 0,8 5-3,4 0 3,5-1 0,5-1 0,7-1 8,4-1-8,9-1 0,7 0 0,8 0-7,6 0 10,10 0-3,-1-3 0,0 2 5,-6 1-10,-6 0 5,-3 0 0,-4 0-1,-5 4 1,-1 4 0,-5-1-4,-3 3 12,1 0-14,-8-1 6,-2 1 0,-6 1-2,-6-1 6,-1 0-4,-4-3 0,-4 1 5,-1-1-7,0 2 2,-2-1 0,2-2-4,-5 0 4,-7-3 0,-1 2-1,-6-1 8,-1-3-11,-1 1 4,-3-2 0,-1 1-4,-7-1 5,-4 2-1,-4-1 0,-4-1 7,-5 2-13,-3-2 6,-3 0 0,-3 0-3,-2 0 5,-2 0-2,-1 0 0,2 0 2,1 0-9,-2 0 6,5 0 1,-3 0-1,-2 0 2,2 0-1,-3 0 0,2 0 5,-2 0-9,0 0 4,1 1 0,2 3-8,0 1 8,2 3 0,-1 3-1,2 4-5,-1 1 1,-1 5 5,-1 5 0,-1 4-2,-1 3 2,-1 11 0,0 7-1,0 0 5,0 2-5,0-4 1,0 1 0,5 3-4,5 2 4,0 1 0,4 2-2,1 4 12,-3 0-15,3 1 5,-3-10 0,2 1-5,-2 2 9,-1-2-4,-1 3 20,-1-2-15,0 2 0,0 0-5,0-1 0,-1-7 7,-2-10-7,1-8 0,-4-6-1,-2-7 11,1-3-12,-2-6 2,0-4 0,0-2-2,0-2 2,0-1-15,0 0-13,0-11-121,0-12-261</inkml:trace>
  <inkml:trace contextRef="#ctx0" brushRef="#br0" timeOffset="1919.674">18385 6673 4,'0'0'76,"0"0"-1,0 0 9,0 0-9,0 0 2,0 0-38,0-3 20,0 1-27,0 2-26,0 0 22,0 0-28,0 0 0,0 0-1,0 0-9,0 0 8,0 0-14,0 0 14,-6 13-1,-7 3 3,-6 7 0,-4-4 7,-4-1 5,-5 3-14,-3-2 2,-1 1 0,-2 3-11,3-2 11,4 0 0,5-2-3,7-2-12,4-3 15,7-4-9,4-3 7,2-3-11,-1 0 15,3-2-2,-1 1 0,-2 0 4,3 0-9,-2 0 5,2 0 0,0 0-3,0-2 8,-1 1-5,1-1 0,0-1 7,0 0-11,0 0 4,0 0 0,0 0-12,0 0 12,0 5 0,0 0-3,12 3 9,5 6-6,6 4 0,6 3 3,-3 5 13,3-2-12,-1 1-2,-4 3 13,2-3-5,0-1-16,3-1 6,2-4 0,-3-2 21,-3-5-19,-4-3 7,-1 0-6,-2-6 6,-5-1-9,0-2 0,-4 0 3,-4 0 1,-2 0-4,-3-8-5,0-1-1,0 0-112,-4 1-35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4-26T09:40:56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13805 3269,'0'-24,"24"24,-1 0,1 0,-1-23,24 23,-23-24,23 24,24 0,-1-23,24 23,-23-24,23 24,23-23,-22 23,22-24,1 24,23 0,0 0,24-23,-48 23,48-24,-24 24,-24 0,48-23,-47 23,-1 0,24 0,-47-24,24 24,-24 0,-23 0,-1 0,-23 0</inkml:trace>
  <inkml:trace contextRef="#ctx0" brushRef="#br0" timeOffset="2360.6138">5550 9760,'0'-24,"0"1,0-1,-23 24,46 0,-23 24,24-24,-1 0,1 0,-1 0,1 0,23-24,0 1,-23-24,23 23,0-46,23-1,-23 24,24-23,23-95,-24 94,1 1,0 23,-24-24,0 24,0 0,-24 0,1 24,23-1,-47 1,23 23,-23-24,24 24,-48 24,24-1</inkml:trace>
  <inkml:trace contextRef="#ctx0" brushRef="#br0" timeOffset="2924.4502">5503 9854,'0'23,"0"1,24-1,-1-23,-23 24,24-24,-1 24,1-24,23 0,-24-24,1 24,47-24,-24-23,0 0,23-23,24-1,-23-23,23 0,0 24,0-48,0 47,0-23,0 0,-23 24,-1-1,1 1,-24 46,0-23,-23 24,23 23,-24 0</inkml:trace>
  <inkml:trace contextRef="#ctx0" brushRef="#br0" timeOffset="11669.4655">21237 9877,'-23'0,"46"0,-70 0,71 0,-24-23,47 23,-24 0,24-24,0 24,0-23,47 23,-23-24,23 1,0 23,0-24,0 24,0-23,0 23,24-24,0 24,-24 0,23 0,1 0,-24 0,24 0,-1 0,-23 0,24 0,-24 0,0 0,-23 0,23 0,-47 0,0 0,-24 0,24 0,-70 0,-1 0</inkml:trace>
  <inkml:trace contextRef="#ctx0" brushRef="#br0" timeOffset="13937.5208">26129 9736,'-23'0,"46"0,1 0,-1 0,1 0,-1-23,24 23,0 0,0 0,24 0,-1-24,1 24,23 0,-23 0,23 0,0 0,23 0,-23 0,24 0,0 0,-1 0,1 0,23 0,-24 0,25 0,-48 0,23 0,1 0,-24 0,-24 0,1 0,0 0,-48 0,24 0,-23 0,-48 0,1 0</inkml:trace>
  <inkml:trace contextRef="#ctx0" brushRef="#br0" timeOffset="19821.9928">14088 11735,'0'-23,"0"-1,0 1,0-1,23 24,1 0,-24-23,0-1,23 24,1-23,-1-1,24 24,-23 0,-1 0,1 0,-1 24,1-1,-1 1,1-1,-24 1,0-1,0 1,0-1,0 1,0-1,0 1,-24-24,1 23,-1 1,1 0,23-48,0 0,23 1,-23-1,24-23,-1 24,1-24,-1 23,1-23,23 0,-24 24,1-1,-1 1,-23-1,0 1,0 46,0 1,-23-1,-1 24,1 0,-24 0,47-23,-24 23,1-24,23 24,0-23,23-24,1 23,-24 1,23 0,1-24,-1 23,24-23,1 0,-1 0,-24-23</inkml:trace>
  <inkml:trace contextRef="#ctx0" brushRef="#br0" timeOffset="20307.7559">14864 11806,'0'-24,"-24"48,1-24,-1 23,24 1,0 0,0-1,0 1,0-1,0 1,24-24,-1 0,1 0,23 0,-47-24,23 24,1-23,-24-1,23 24,-23-23,0-1,-23 0,-1 1,1 23,-1-24</inkml:trace>
  <inkml:trace contextRef="#ctx0" brushRef="#br0" timeOffset="21395.0301">13876 11312,'0'24,"0"-1,0 1,0 23,0 0,23 0,-23 0,0 0,0 0,24 23,-24-23,0 0,0 1,0-1,0 0,0 0,0 0,0-24,0 24</inkml:trace>
  <inkml:trace contextRef="#ctx0" brushRef="#br0" timeOffset="21974.5292">15099 11336,'-24'0,"48"0,-24 0,23 23,1 1,-1-24,1 0,-1 23,1 1,23-1,-23 1,23-24,-24 23,1-23,-1 24,24-24,-47 23,24-23,-1 0,-23 24,24-24,-24 23,0 1,0-1,-24-23,24 24,-47-1,47 24,-47-47,24 47,-71 0,70 1,-23-25,0 1,23-1,1 1,-1-24,1 23</inkml:trace>
  <inkml:trace contextRef="#ctx0" brushRef="#br0" timeOffset="22413.3248">16204 11430,'0'23,"0"1,-23-1,23 1,-24-1,1 1,23-1,-24 24,1-47,23 47,-24-23,1-1,23 1,-24-24,1 23</inkml:trace>
  <inkml:trace contextRef="#ctx0" brushRef="#br0" timeOffset="22676.3636">15946 11477,'0'0,"23"0,1 23,-1-23,1 24,-24-1,0 1,23-1,-23 1,24-1,-1 1,-23-1,24 1,-1-1,1-23,-1 0</inkml:trace>
  <inkml:trace contextRef="#ctx0" brushRef="#br0" timeOffset="23384.8011">16110 11430,'-23'23,"-1"1,24-1,-23 1,23-1,0 1,-24-1,24 1,0-1,0 1,24-24,-24 23,23-23,1-23,-1-1,1 24,-24-23,0-1,23 1,-23-1,-23 24,-1 0,1 0,23 24,0-1,-24 1,24-1</inkml:trace>
  <inkml:trace contextRef="#ctx0" brushRef="#br0" timeOffset="23748.0353">16534 11618,'23'0,"1"0,-1 0,1 0,-1 0,1-24,-1 24,24 0,0 0,-23 0,23 0,0-23,-24 23</inkml:trace>
  <inkml:trace contextRef="#ctx0" brushRef="#br0" timeOffset="23964.2048">16863 11430,'-24'0,"24"23,-23-23,23 24,0-1,-24 1,24-1,0 1,0-1,0 24,0-23,0-1,24 1,-24-1,0 1</inkml:trace>
  <inkml:trace contextRef="#ctx0" brushRef="#br0" timeOffset="24619.2274">17521 11218,'0'-24,"0"48,0 0,0-1,0 1,0-1,0 24,0-23,0 23,0 0,0-24,0 24,0 0,0 0,0-23,0-1,0 24,0-23,0-1</inkml:trace>
  <inkml:trace contextRef="#ctx0" brushRef="#br0" timeOffset="26138.4117">17709 11500,'-23'-23,"23"-1,23 24,-23-23,24 23,-1 0,1 0,0 0,23 23,-24 1,-23-1,24 1,-24-1,0 1,0-1,0 1,0-1,-24-23,24 24,0-1,0-46,0-1,0 1,0-1,24 1,-1-1,1-23,-1 24,-23-1,24-23,-1 24,1-1,-24 48,0-1,0 1,-24-1,24 1,0-1,0 24,0-23,0-1,24 1,-24-1,23-23,1 24,-1-24</inkml:trace>
  <inkml:trace contextRef="#ctx0" brushRef="#br0" timeOffset="26354.5831">18415 11477,'0'23,"0"1,-24-1,24 1,0-1,-23 1,23-1,0 1,0-1,0 1,0-1,0 1</inkml:trace>
  <inkml:trace contextRef="#ctx0" brushRef="#br0" timeOffset="27194.1818">18697 11289,'0'0,"24"0,-1 23,1-23,-1 24,24-24,-23 23,23-23,-24 24,1-24,-1 0,1 23,-1-23,1 24,0-24,-1 23,-23 1,0-1,-23 1,-1-1,0-23,1 47,-1-23,-23-1,24 1,-24 23,23-24,1-23,-24 24,23-1</inkml:trace>
  <inkml:trace contextRef="#ctx0" brushRef="#br0" timeOffset="28112.2999">13453 11006,'0'0,"0"-23,-24 46,1 1,-1-1,1 1,-1 23,-23 23,47-22,-47 22,23 24,1-23,-1 23,1 0,-1 0,24-24,0 25,24-25,23 1,-24 23,24-24,24-23,0 24,-1-1,24-23,0-23,0 23,47 0,-23-47,23 24</inkml:trace>
  <inkml:trace contextRef="#ctx0" brushRef="#br0" timeOffset="28629.3294">19426 11077,'-23'0,"46"0,-46-24,-1 24,24-23,0-1,-23 24,46 24,-23-1,24 1,-1-1,1 1,-1 23,24-24,-23 25,23-1,0-24,-24 24,1 0,0 0,-24 0,0 0,0 24,0-24,-48 0,25 0,-48 0,1 24</inkml:trace>
  <inkml:trace contextRef="#ctx0" brushRef="#br0" timeOffset="29963.5646">21755 11877,'0'0,"-24"0,1 0,-1 0,1 0,-1-24,1 24,-1-24,0 1,1 23,-1-24,1 1,-1-1,-23-23,47 0,-23 24,-1-24,1 0,-1 0,1 0,-1 0,1 0,23 0,-24-24,1 24,23 0,0 0,0 0,0-24,0 48,0-1,0 1,0 46,0 1,0-1,0 1,0 23,0 0,-24 0,-23 23,24-22,-24 22,0-23,0 24,-1-24,1 23,0-23,24 0,-1-23,1-1,23 1,0-1,23-23,71-23,-47-1,24 1,23-24,-47 23,24-23,23 24,-47-1,23 1,-23-24,0 23,-23 1,-1 23,1-24</inkml:trace>
  <inkml:trace contextRef="#ctx0" brushRef="#br0" timeOffset="30997.9992">22954 10983,'0'0,"0"-24,0 1,-23 23,-1 0,1 0,23 23,-24 1,0 23,1 0,23 0,0 0,-24 24,24-24,0 23,0-23,0 24,24-24,-24 0,23 0,1 0,0 0,-1-24,1 1,-1-1,24 1,0-24,-23 0,-1 0,48 0</inkml:trace>
  <inkml:trace contextRef="#ctx0" brushRef="#br0" timeOffset="31954.0986">23542 11265,'0'-23,"0"-1,-23 24,23 24,0-1,0 1,-24-1,24 1,0-1,0 1,24-1,-1 1,1-1,-1-23,1 24,23-24,-24 0,1-24,-24 1,47-1,-24 1,1-1,-1 1,-23-1,0 1,24 23,-24 23,0 1,0-1,0 1,-24 46,24-23,0 0,-23 0,23 24,-24-24,24 0,-23 0,-24 71,47-71,-47-24,47 1,-47-1,23-23,1 0,-1 0,24-23,0-1,0 1,24-1,23-23,-47 24,47-25,-24 25,24-24,0 23,-23 1,23-24,-24 23,24 24,-23-23</inkml:trace>
  <inkml:trace contextRef="#ctx0" brushRef="#br0" timeOffset="32308.2946">24130 11477,'0'23,"-24"1,24-1,0 1,0-1,0 1,0-1,0 1,24-24,0 0,-1 0,1-24,-1 24,-23-23,0-1,0 1,0-1,0 1,0-1,0 1,-23-1,23 1,-47 23</inkml:trace>
  <inkml:trace contextRef="#ctx0" brushRef="#br0" timeOffset="32756.2634">23448 11124,'0'0,"23"0,-23 23,0 1,0-1,0 1,0 23,0-23,0-1,0 24,0-23,0 23,0 0,0-24,0 24,24 24,-24-48,24 24,-24-23</inkml:trace>
  <inkml:trace contextRef="#ctx0" brushRef="#br0" timeOffset="33273.1658">24318 11124,'24'0,"-1"0,1 23,-1 1,1-24,-1 23,24-23,-47 24,47-24,-47 24,24-24,-1 23,-23 1,24-24,-1 23,-23 1,0-1,0 1,0-1,-23 1,-1-1,1 1,-1-24,1 47,-1-24,1-23,-1 24,1-1,-1 1,1-1</inkml:trace>
  <inkml:trace contextRef="#ctx0" brushRef="#br0" timeOffset="33890.3951">25094 11312,'24'0,"-1"0,1 0,23 0,0 0,-24 0,1 0,-1 0,24 0,-23 0,23 0,-47-23,47 23</inkml:trace>
  <inkml:trace contextRef="#ctx0" brushRef="#br0" timeOffset="34106.5609">25376 11171,'0'0,"-23"23,23 1,-24-24,24 24,0-1,0 24,-23 0,23-23,0-1,0 24,0-23,-24-1,24 1,0-1</inkml:trace>
  <inkml:trace contextRef="#ctx0" brushRef="#br0" timeOffset="34576.654">26270 11006,'0'0,"0"-23,0-1,0 48,0-1,0 1,0-1,0 48,0-48,0 1,0 23,24-23,-24 23,0 0,23-24,-23 1,0 23,0-24</inkml:trace>
  <inkml:trace contextRef="#ctx0" brushRef="#br0" timeOffset="35447.5879">26741 11147,'-24'0,"24"24,0-1,0 1,0 0,0-1,24-23,-24 24,23-24,1 23,-1-23,1 0,-1 0,1 0,-24-23,47-1,-24 24,-23-23,24-1,-1 24,-23-24,24 24,-24 24,-24-24,24 47,0-23,-23-1,23 24,-24 0,24 0,-23-23,-1 23,1 0,23 0,-24-24,1 1,-1 23,1-24,-1-23,1 0,-1 0,24-23,0-1,0-23,24 0,-1 24,1-1,-1 1,1-1,23 1,-24-1,24 1,0-1,0 24</inkml:trace>
  <inkml:trace contextRef="#ctx0" brushRef="#br0" timeOffset="35648.1249">27234 11336,'0'23,"0"1,0-1,0 1,0-1,0 1,0-1</inkml:trace>
  <inkml:trace contextRef="#ctx0" brushRef="#br0" timeOffset="36111.6947">27587 11030,'0'-24,"0"48,0-71,0 70,0 1,24-1,-1-23,24 24,0-1,0 1,0-24,0 23,-23-23,-1 0,1 24,0-24,-1 23,1-23,-1 24,1-24,-24 24,0-1,-24-23,1 24,23-1,-71 1,24-1,0 1,-24-1,48 1,-24-1,0 1,0-1</inkml:trace>
  <inkml:trace contextRef="#ctx0" brushRef="#br0" timeOffset="36613.0512">28434 10818,'-24'-23,"48"46,-48-70,1 24,46 46,-23 1,24-1,-1 24,1-23,-1 23,-23 0,24 0,-1 0,1 0,0 0,-1 0,-23 0,0 0,0 24,0-24,0 23,-23-23,-25 47,1-23,-23-1,-24 1</inkml:trace>
  <inkml:trace contextRef="#ctx0" brushRef="#br0" timeOffset="46842.1653">5339 10442,'-24'0,"24"23,0 1,24-1,-24 1,23-1,1-23,-1 0,24 0,-47-23,47-1,-23-46,23 23,0 0,23-47,1 23,0 1,-24-24,47 23,-24-23,1 23,-24 1,23-1</inkml:trace>
  <inkml:trace contextRef="#ctx0" brushRef="#br0" timeOffset="49117.4151">12394 12018,'0'0,"24"23,-48-23,1 0,-1 0,1 0,-1 0,1-23,-24 23,0 0,23-24,-23 24,0-23,23 23,-23-24,24 1,-24 23,23-24,-23 24,24-23,-1 23,-23-24,24 24,-24-24,23 1,1 23,-1 0,1 0,23 23,-24-23,24 24,0 0</inkml:trace>
  <inkml:trace contextRef="#ctx0" brushRef="#br0" timeOffset="50220.1252">15311 10748,'-24'0,"24"23,0 1,0-1,0 1,24-1,-24 1,23-24,1 23,-1-23,1 0,23-23,-24-1,24 24,24-23,-24-24,23 23,1 1,-1-24,25 0,-25 23,1-23,23 0,-24 23,24-23,0 24,-23-24,0 23,-1 1</inkml:trace>
  <inkml:trace contextRef="#ctx0" brushRef="#br0" timeOffset="51338.3574">25094 10607,'0'23,"0"1,24-24,-1 23,1-23,23 0,-24 0,24-23,0-1,0 24,24-23,-24-1,24 0,-1 1,1-1,-1 1,-23-24,24 23,-1 1,1-1,0 1,-1-1,-23 1,0-1,0 24,-23-23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25T05:38:53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5609 1762 35,'0'0'56,"0"0"4,0 0-22,0 0 6,0 0 2,0 0-26,-10-26 17,10 21-14,0 4-3,-2-2 14,1 0-24,1-1 14,0-1 9,0 0-22,0 4 34,0-1-25,0 1 10,0 1 6,0 0-31,-2-2 12,2 2-13,-1 0 12,-1 0-20,-2 0 4,3 0-12,-1 13 9,1 8-20,-4 10 23,-1 8 0,-2 2 15,-2 3-11,3-1-4,1-1 1,-2-3 3,1-5 8,4-4-12,1-5 0,1-6 2,1-3-4,0-6 2,0-4 0,0 2-10,6-4-8,6-1 15,4-3-11,8 0 14,10 0 14,4 0-14,2-4 0,-1-5 11,-5 0-6,2 6-10,-9 2-26,-8 1-95,-7 0-48,-9 10-126</inkml:trace>
  <inkml:trace contextRef="#ctx0" brushRef="#br0" timeOffset="2008.0232">6169 2053 350,'0'0'80,"0"0"-80,0 0-16,0 0 12,0 0-14,0 0 15,3 11-2,4-5 5,2 1 0,2 1 6,0-2-1,3-2 1,2 0 2,-1-4-8,6 0 21,-3 0-18,0 0 9,3-6-7,-5-6 1,-1-2 7,2-4-9,-4-1 3,-4-5-5,2-1 2,-5 1-3,-1-3-1,-2 5 0,-3-1 6,0 2-5,0 4 6,0 3 4,0 4-7,-4 6 7,-3 1-11,2 3 0,-1 0-13,-2 0 13,-5 12-23,-2 10 17,-1 7-4,4 4 10,3 3 0,2 2 3,4-5-8,3-3 5,0-7-3,4-4 2,9-2-1,1-7-3,2-2-3,2-5 8,6-3 1,3 0 3,0 0-3,-2-6 4,2-6 8,-3-2-13,-2-1 0,-1-4 0,3-6 10,-6 0-7,1-5 0,-5 0 4,-3-1 1,0-1-9,0-2 1,-4 0 0,-3-3 4,-1 0-1,-3-1 1,0 2 22,0 3 1,0 4 2,0 5-7,0 8-7,0 6 21,-1 3-32,1 6 11,-2 1-15,-1 0-3,-1 12-3,3 23-11,-4 17 17,-1 8 14,6 2-11,0-6 5,0-10-1,12-5-3,7-5-8,4-6-8,5-4 12,5-8 3,4-6-1,2-6-4,1-6-23,-1 0-71,-5-14-36,-4-12-191</inkml:trace>
  <inkml:trace contextRef="#ctx0" brushRef="#br0" timeOffset="2309.3395">6573 1754 492,'0'0'50,"0"0"-50,0 0-8,0 0 8,0 0 58,115-11-39,-57 1 16,6-1-31,1-1-3,-1 3 3,-3 2-4,-6 1-53,-13 3-90,-12 1-162</inkml:trace>
  <inkml:trace contextRef="#ctx0" brushRef="#br0" timeOffset="3701.9572">8198 1736 60,'0'0'141,"0"0"-61,0 0-23,0 0 22,0 0-9,0 0-18,-6-15-52,4 15-8,1 9 3,-2 7 10,1 5-1,2 2-4,0 0 4,0-3-16,0-4 12,6-3 0,3 0 9,3-5-7,0 2-2,6-6 0,0-1 6,6-3-11,0 0 5,-3 0-3,1 0-5,-1-4-8,-3-9 16,-2 3-4,-4-5 9,1-2-10,-5 1 5,1-4 0,-3 5 4,0 0 3,-3 4-7,-3 4 8,0 3-7,0 4 29,0 0-22,0 0-6,0 0-4,0 9-45,0 7 47,0 11 0,0-1 3,9-2 2,0 0-5,6-7 0,0 1-1,4-5 1,6-5 0,-1-3-4,5-5 18,2 0-10,3-11-4,0-10-12,-1-4-3,-9 0-23,-6-2 22,-5 0 16,-5 0 1,-5-2 27,0 5 6,0 3-5,0 4-4,2 7-13,2 2-5,0 4-6,2 4 9,2 0-16,7 0 6,1 7 0,1 11 1,2 2 9,0 1-4,-1-3-6,0 1 1,-3-1 10,-6 2-11,-6-2-2,-6-1-3,0-1-13,0 1 9,-11 1 3,-8-1-3,-2-4-25,-3-1-79,-4-1-100</inkml:trace>
  <inkml:trace contextRef="#ctx0" brushRef="#br0" timeOffset="6910.0009">10470 1796 172,'0'0'139,"0"0"-133,0 0-6,0 0-15,0 0 13,0 0 4,27 15 15,-15-10 38,1-2-29,1 1 0,3-2-4,0-1-10,2-1 6,1 2-7,1-2-9,1 0 12,0 0-8,-2-9-2,-2 1 3,-5-2-2,0-1-1,-2 1 0,-3-6-1,-4 0 7,2-4-9,-6 2-1,0-3 0,0 0-15,0 2 12,-6-1 0,-1 8-17,-4 3 19,-1 3-23,-1 3 24,-1 3-10,-2 0 6,1 0-16,0 0 4,7 6 13,7 0-6,1 2-50,0 1 27,0-2 27,1-1-13,12 0 15,6-6-7,6 2 10,6-2 5,5 0-2,3 0 10,2 0-5,2-6 1,-3 0-2,-4 4 31,-3-3-30,-6 5 8,-8-1-15,-6 1 0,-2 0-1,-7 0 0,-1 0-2,0 3-1,2 8 3,-2-1 4,0 2-2,1 2 0,0-1-2,-2 2 7,2 2-11,1 0 4,3 1 0,2-3 1,-1 1 8,3-2-9,1-2 0,2-2 1,0-2-2,2-2-1,-1-6 2,2 0 13,1 0 0,-4-2-3,3-8-2,-3-5-4,-2-3 1,-2-3 3,-5-2-8,-6-3 9,0 1-8,0 1 4,0 3 23,0 3-24,-6 6 11,-5 4-11,4 5-4,-3 3 15,-1 0-12,3 9-2,-2 12-1,7 6-10,3 1 5,0-2 5,5 0 0,11-3-1,3-4 2,2-2-1,0-4 0,1-3-1,0-6 1,-2-4 0,4 0 1,3 0 10,1-8-11,2-6 0,-3-6-4,-4-3 11,-4-4-6,-6-5-1,-1-7 4,-4-2 4,-2-4-8,-3-1 0,1-1 19,-1-1-18,0 4 14,0 5-10,-3 9 7,0 9 28,0 6-17,0 8 5,0 2-17,0 3-8,0 2-6,-6 0-7,2 14 5,-2 19 0,0 17 6,6 8-1,0 6 7,0-5-6,0-6-2,9-4 0,7-10 1,2-4-5,0-10 5,-3-5 0,3-7 3,-5-4-3,5-4 0,1-5 0,1 0 2,7-6 20,-2-10-19,8-2 13,-12-3 14,-6-4-21,-1-4 12,-6-2-21,7-3 8,0 1-6,-5 3-2,2 7 0,-7 6-3,-4 7 8,-1 8-14,0 2 8,0 0-27,0 7 13,-4 16-7,-7 7 22,5 3 0,2-3 7,4 0-8,0-3 1,0-4 0,3-5-5,9-3 5,10-3 0,-1-5-2,4 0-6,5-4 1,-3-3-5,9 0 8,-5 0-3,-3-2-7,-2-10 14,-8-3 3,-3-3 3,-5-5 10,-4 1 0,-1-2-4,-2 3 3,0 6-11,0 6-4,-2 4 0,-1 3 3,0 2-6,0 0-9,0 0-13,0 2 12,0 14-6,0 5 19,0 4 0,0-2-2,0-2 2,7-3-1,4-3 4,1-4-8,6-1 5,6-4 0,5-2 7,6-4-6,1 0 0,-2 0-1,-6 0 0,-2 0 10,-6-1-3,-3-7-7,-6 0 0,-1-3 0,-7-3 4,-3-4 6,0-3 11,0-1 7,0-3-27,0 1-1,0 1 0,0 5-4,-2 2 3,-1 6-11,-3 0 12,1 4-8,-1 3 4,1 3-1,-1 0-2,3 0-32,-2 0 27,1 0 0,4 0-6,0 0 10,0 0-22,0 2 26,2 1-3,8 0 2,4-2 0,5-1 10,3 0-3,2 0 14,-1 0-12,-1 0-4,-7 0 0,3 0 4,-5 0-9,0 5 5,-3 7 0,-3 3-5,-2 3 8,-3 5-3,-2-1 6,0 2 2,0 2 15,0-5-21,0-1 7,2-2 32,2-5-41,5 0 1,0-5-1,5-2 3,-1-4-7,8-2 8,4 0 0,7-6 11,2-11-15,-1-5-5,0-3-9,-7 3-11,-3-1 19,-7 4 6,1 2 0,-5 2 6,-2 6-4,2 2-2,-11 5 0,1 0 16,-2 2-23,0 0 7,8 7-8,1 8-8,1 4 18,-3 2-2,-1-1 0,2-2 5,-2-2-5,-2-2 5,4-3-5,-1-1 11,-1-2-5,1-2-6,-4-2 0,-1-3 8,-2-1-21,3 0 14,-3 0-1,5-1 22,-1-14-14,-2-5-5,5-2-3,2-2 4,-2 3-6,2 3 2,3 4 0,2 2-8,3 3 6,3 2 2,1 0-14,1 7-8,-5 0 21,2 0-9,-2 13 10,0 3-8,3 4 15,-4-2-7,-1 0 0,-1 0 11,2-3-5,0-2-4,7 0-2,3-6 14,3-1-12,2-3-4,2-1-20,-5-2-65,-5 0-59,-7 0-178</inkml:trace>
  <inkml:trace contextRef="#ctx0" brushRef="#br0" timeOffset="7597.4064">11356 1503 247,'0'0'47,"0"0"-43,93-23 48,-41 11 4,9-2-17,12 1 1,2 0-27,-1 2 9,-2 4-18,-8 2 6,-7 2-15,-7 3 5,-9 0-59,-8 0-27,-13 0-142</inkml:trace>
  <inkml:trace contextRef="#ctx0" brushRef="#br0" timeOffset="9264.1662">15167 1622 320,'0'0'206,"0"0"-167,0 0-35,0 0-4,0 0-1,0 0-7,0 0-1,0 0 2,4 1 1,2 1 8,2 1-2,2-2 26,3 0-24,2-1 19,5 0-10,0 0-5,2-1 9,1-11-13,0-8 14,-5-2-2,0-7-9,-5-4 1,0-5-6,-4-1 0,1-3 2,-3 0-2,-1-3 0,0 0-2,3 1 0,1 1-1,-2 5-3,-1 5 6,-2 7-4,-2 10 4,-2 4 0,-1 7 11,0 5-8,0 0-6,0 0 3,0 5-23,0 20-1,0 14 24,-3 12 0,-1 5 5,2-1 6,2-3-11,0-5 0,0-5 2,9-5-4,6-5 8,-5-3-5,10-7-1,0-4-1,-1-4-5,7-8 2,-2-3 4,4-3 21,2 0-8,-3-9-7,0-11 2,0-2 3,-2-4-11,-2-1 0,-8 3 3,-4 5-5,-4 5 2,-6 7 0,-1 3 2,0 4-2,0 0-5,0 6-31,-6 18 36,-6 5-2,6 1 3,0 1-1,6-6 0,0-1 8,5-5-10,9-2 2,0-3 0,2-6-10,1-3 28,7-5-15,4 0-1,3-6 6,4-12-15,-5-5 7,-7-1-26,-12-3 14,-8-1 12,-3-1-2,-3 2-1,-16 4-16,-1 4 16,-4 5 0,7 4 6,4 4 12,7 4-12,6 2 10,0 0-13,0 0-2,0 0-21,9 5 16,12 1 7,6 0-4,7-3 16,7-3-5,6 0 1,3 0-3,2-6-10,-2-3-6,-9 0-39,-10 2-3,-12 0-46,-14 3 1,-5-1-56</inkml:trace>
  <inkml:trace contextRef="#ctx0" brushRef="#br0" timeOffset="9649.5267">15120 1333 205,'0'0'51,"0"0"-32,99-17 17,-53 11 13,3 0-5,7-1-13,5 1 27,3-1-52,6 3 0,1 0-6,-2-1-36,-8 3-54,-12-1-104</inkml:trace>
  <inkml:trace contextRef="#ctx0" brushRef="#br0" timeOffset="12419.1202">17875 1277 22,'0'0'83,"0"0"-16,0 0-7,0 0 28,0 0-25,0 0 17,-22-38-28,19 37 8,2 1 2,-2 0-53,-4 0-9,-4 13-1,-6 9 0,0 4 1,-1 3 0,4 0 0,3 1-7,5-5 4,3-2-1,3-1 4,0-4-26,0-2 23,6-4 3,5-2-1,2-4-5,3-3 6,2-1 0,4-2 2,0 0-2,-2-9-3,-2-7-18,-3 2-2,-2-6 18,-4-1-24,-1-2 15,-4-2-15,-4 0-6,0-2 26,0 5 9,-1 2-4,-8 5 3,0 4-6,-3 1 0,4 6 7,-1 2 7,2 2-2,1 0-5,0 0-2,6 2-2,0 5-3,0 0-14,0 0 21,0-3 0,9 3 7,1-4-6,4-2 0,7-1 11,4 0-1,3 0 2,4-4-8,2-6 3,-4 2-3,-3-2-5,-8 4 2,-6 2 1,-5 1 0,-3 1 6,-2 1 2,0 1-4,-2 0-7,3 0 0,-1 0-4,2 0-3,2 10 7,1 7 0,1 0-1,-3-3 9,0 3-4,0-2-4,3 0 1,-1 1 9,5-3-8,0 0-2,-1 0 5,2-6 1,-1-1-10,2-3 6,1-3-2,1 0 11,3 0-11,4-8 0,1-8 9,0-4-7,-3-2-2,-6 1 2,-4 1-1,-4 5 2,-4 5 3,-1 3-5,-3 4 31,0 3 14,0 0-24,0 0-22,0 0-17,0 0 14,0 11 1,0 4 2,0 1 0,0-1-9,1 1 9,6-2-2,2-4 2,3-4 0,4-2 7,8-2-5,4-2 1,5 0 10,1-8-22,-1-5 9,-3-5-10,-8-2 5,-8-1-17,-8-1 22,-6-1-1,0 1-1,0 2 0,-11 1-4,-5 5 6,1 0 16,0 6-14,2 1 21,5 3-13,2 1-6,2-1-2,4 4-2,0 0-4,0-1 1,0 1-21,4 0 22,8 0-4,7 0 12,4 0-6,4 0 0,1 0 1,-1 0-6,0 9 5,-2 6 0,-2 5 5,-3 1 1,-3 3-10,-7 0 4,-5 0 0,-2-1 10,-2-4-9,2-1 9,0-5-6,4 0-4,1-4-6,1-3 4,9-3 2,6-3-4,3 0-33,8 0-77,-3-12-178</inkml:trace>
  <inkml:trace contextRef="#ctx0" brushRef="#br0" timeOffset="13283.6611">20395 947 256,'0'0'91,"0"0"-12,0 0-2,0 0-51,0 0-20,0 0-1,-10 29-5,9 5 37,-1 7-24,1 1 11,1 0-22,0 1 10,0-6-8,0-1-4,1-4 0,4 0 9,-4-4-9,4-2-16,-3-2 7,1-6-59,1-5-32,2-6-88</inkml:trace>
  <inkml:trace contextRef="#ctx0" brushRef="#br0" timeOffset="13590.9809">20388 917 212,'0'0'87,"0"0"-49,0 0-6,0 0 19,78-81-44,-52 67 14,0-1-17,3 5 0,-1 5 7,0 5-9,-1 0-1,-2 2-1,-3 6-3,-6 6-2,-3-1-18,1 3-51,-4-1 15,-2-1-69,-3-4 37</inkml:trace>
  <inkml:trace contextRef="#ctx0" brushRef="#br0" timeOffset="13807.1605">20454 1121 35,'0'0'64,"0"0"-13,0 0-12,85 18 23,-60-15-11,4-3-26,-1 1-3,2 0-19,-6 2-6,-8 0-80</inkml:trace>
  <inkml:trace contextRef="#ctx0" brushRef="#br0" timeOffset="14007.7119">20479 1372 25,'0'0'139,"0"0"-135,0 0 58,0 0 22,88 0-60,-62-3-6,-2-2-18,-2 5 0,2-2-9,0 2-141</inkml:trace>
  <inkml:trace contextRef="#ctx0" brushRef="#br0" timeOffset="14825.2565">21334 845 160,'0'0'199,"0"0"-139,0 0-60,0 0-19,0 0 19,-40 81 0,14-33 35,0 1-1,-1-1 4,-3-2-5,-1 0-29,-4-4 11,-1-3-14,0-2-2,-2 0-12,4-6-37,2-4 23,7-4-61,4-8-118</inkml:trace>
  <inkml:trace contextRef="#ctx0" brushRef="#br0" timeOffset="15142.2417">21018 992 347,'0'0'49,"0"0"5,0 0-30,0 0-16,0 0-8,0 0-4,46 34 4,-20 2 35,-1 3-23,3 0 3,-1 2-7,2-7-5,1-4 4,-2-1-6,0-5 1,-4-2-4,-3-2-5,-3-3-47,-5-3-43,-1-9-24,-1-3-109</inkml:trace>
  <inkml:trace contextRef="#ctx0" brushRef="#br0" timeOffset="15528.0774">21742 896 379,'0'0'58,"0"0"-58,0 0-39,0 93 39,-11-41 42,-2 0-15,-1-1 21,0-2-7,1-4-24,0-3-9,1-6-8,0-3 0,2-4 0,2-8-8,1-6-3,1-5-33,3-6-29,3-4-142</inkml:trace>
  <inkml:trace contextRef="#ctx0" brushRef="#br0" timeOffset="15824.0395">21767 908 309,'0'0'38,"0"0"9,0 0-45,0 0 2,0 0 36,0 0-32,92-30 7,-72 59 16,2 7-18,-4 5 22,0 1-22,-5 0-1,-5-2 25,-2-1-33,-3-1 5,-1-3-5,1-2-1,-2-6 4,5-2-7,-6-5 0,0-5 0,0-4 0,0-7-59,0-2-93,0-2-76</inkml:trace>
  <inkml:trace contextRef="#ctx0" brushRef="#br0" timeOffset="16034.5904">21691 1150 198,'0'0'25,"0"0"-25,0 0 0,80-4 3,-47 4 4,6-2 10,-3 2-15,1 0 2,-7 0-8,-10 0-74</inkml:trace>
  <inkml:trace contextRef="#ctx0" brushRef="#br0" timeOffset="16451.3179">22131 935 449,'0'0'87,"0"0"-87,0 0 5,0 0-5,0 0-9,0 0-2,-4 91 22,4-44 5,0 1 2,0-5-12,0-2 16,-3-7-19,1 0-1,1-5-2,-1-1 2,-2-7-11,4-8-9,0-5-54,0-5-8,0-3-119,3-2-15</inkml:trace>
  <inkml:trace contextRef="#ctx0" brushRef="#br0" timeOffset="16999.5558">22188 1036 103,'0'0'65,"0"0"-54,19-90 21,-4 64-20,-2 6 23,1 6 28,-1 6-9,-5 4 0,-2 4-7,1 0-45,4 0 18,4 15-16,4 1 5,0 7 20,1-2-28,-5 4 14,-2 1-15,-1-2 2,-5 2-5,-1-3 3,-4-1 0,0-4-2,-2-5 2,0-2 0,0-4-2,0-4 4,0-3 8,0 0-8,1 0 7,4 0 20,3-10 2,3-11-3,8-6-28,4-2 7,7 2-17,4 0 10,0 5-13,-1 4 10,-8 4-18,-8 8 16,-7 4 3,0 2-9,-4 5 8,3 13-9,1 6 12,-2 1-2,-2 1 11,-1 1-9,-4-1 13,-1 0-12,0-5 26,0 0-25,0-5 2,0 1-6,0-2 11,-4-3-9,-2 0 0,-1 1-14,1-1 5,-1 2-55,1-2-16,2-3-61,-1-7-65</inkml:trace>
  <inkml:trace contextRef="#ctx0" brushRef="#br0" timeOffset="17416.163">23028 971 197,'0'0'141,"0"0"-90,0 0 36,0 0-11,0 0-29,0 0-47,-3 11-18,-2 17 18,4 10 37,-2 4-23,0-1 12,3-1-25,0-4 3,0-5-2,0-4 7,0-3-13,0-3 4,0-3-25,-2-5-3,-1-3-63,2-9-53,1-1-63</inkml:trace>
  <inkml:trace contextRef="#ctx0" brushRef="#br0" timeOffset="17739.117">23096 840 103,'0'0'141,"0"0"-16,0 0-32,0 0-15,0 0 5,24-77-60,-21 77-3,5 0-20,6 0 5,6 17-17,1 12 12,-2 8-3,-2 1-4,-10-2 0,-4-3 0,-3-6 7,0-1-1,0-5-1,-3-3 2,-10 0-2,-13-1-1,-5-2 3,-8 0-39,2-4-86,0-6-115</inkml:trace>
  <inkml:trace contextRef="#ctx0" brushRef="#br0" timeOffset="18486.5913">23345 881 292,'0'0'134,"0"0"-21,0 0-34,0 0-41,0 0-5,0 0-33,7 6-9,-6 20 4,4 13-3,-4 9 7,-1 2 2,0 0 2,0-6 20,0-2-23,0-4 11,0-7-7,0-8 2,0-3-12,7-3 6,1-6 0,-1-1-1,3-5 4,3-3-3,7-2 13,6 0-9,11 0 2,-6-3-6,2 0-32,-4 3 19,-4 0-88,-1 0-79,-2 0-159</inkml:trace>
  <inkml:trace contextRef="#ctx0" brushRef="#br0" timeOffset="18880.0675">23887 929 417,'0'0'68,"0"0"-29,0 0-35,0 0-8,0 0-1,0 0 5,1 87 13,1-38 6,-2-4 20,0-3-28,0-3-9,0-4 1,0-2-3,0-5 0,0 0 0,0-6 0,0-5-34,0-5-51,-3-6-84,1-6-121</inkml:trace>
  <inkml:trace contextRef="#ctx0" brushRef="#br0" timeOffset="19157.645">23950 886 518,'0'0'44,"0"0"-24,0 0-5,0 0-12,0 0 53,19-82-45,0 73 11,8 3-16,6 5-5,1-1 11,-1 2-8,-4 0-4,-3 0 0,-2 2-4,-1 4-4,-1 4 8,-1 2-36,-3 2-40,-6 1-104,-12 0-80</inkml:trace>
  <inkml:trace contextRef="#ctx0" brushRef="#br0" timeOffset="19360.3022">24026 1009 120,'0'0'69,"0"0"-55,0 0-14,0 0 5,0 0 68,0 0-39,13 18-5,10-11 60,5 1-48,3-2-30,4 3 4,-5-1-15,-4 2-14,-8-1-98,-12 3-65</inkml:trace>
  <inkml:trace contextRef="#ctx0" brushRef="#br0" timeOffset="19576.5071">23902 1372 26,'0'0'142,"0"0"-66,0 0 12,0 0 21,0 0-71,0 0-2,94-5-2,-64-1-29,-3 2 14,-2 1-19,-7 1-4,-2 2-14,-2 0-101,-7 0-40,-2 0-114</inkml:trace>
  <inkml:trace contextRef="#ctx0" brushRef="#br0" timeOffset="19977.6095">24559 1331 540,'0'0'0,"0"0"-33,0 0 33,0 0 19,0 0-19,0 0-2,1 18-8,-1-7 7,0 4-10,-18 1-2,-9 1-16,-4-4-109,-4 1-84</inkml:trace>
  <inkml:trace contextRef="#ctx0" brushRef="#br0" timeOffset="21278.88">7664 3756 10,'0'0'156,"0"0"-64,0 0-4,0 0 5,0 0-7,0 0 2,0-63-41,0 63-4,0 0-34,0 7-9,0 20-25,10 14 24,3 10-4,-5 5 5,-2 1 3,0-3-1,-1-4 6,-4-2-6,5-6-1,-2-1-1,1-3-9,1-1 8,0-3 0,-3 0-58,4-4-6,-2-4-77,1-5-67</inkml:trace>
  <inkml:trace contextRef="#ctx0" brushRef="#br0" timeOffset="22012.0395">7958 3741 244,'0'0'112,"0"0"-8,0 0 9,0 0-49,0 0-31,0 0-33,-3 2-21,-2 23 21,-1 13 6,3 8 3,3 1-9,0-2-1,0-4-7,11-5 8,8-6 0,12-3 1,7-5 9,4-5-10,2-8 0,0-6 0,2-3 7,0-4-1,2-18 0,-2-6 9,-1-7-5,-5-5-10,-1-2 0,-9-2 1,-5-3-6,-6 1 5,-7-4-17,-4 5-23,-1 7-113,-7 9-67</inkml:trace>
  <inkml:trace contextRef="#ctx0" brushRef="#br0" timeOffset="22386.5799">8298 3821 91,'0'0'283,"0"0"-184,0 0-45,0 0-42,0 0-12,0 0-14,13 63 14,-5-18 9,1 2 43,1-2-52,-7-2 17,3 0-17,-1-1 11,-4-6-15,2 0 5,-1-6-2,2-3 1,-1-2-55,0-9-20,3-4-56,4-11-92</inkml:trace>
  <inkml:trace contextRef="#ctx0" brushRef="#br0" timeOffset="22908.1244">8850 3730 448,'0'0'148,"0"0"-93,0 0-40,0 0-15,0 0-9,0 0-14,-6 20 4,22-3 10,4 1 14,5 0-5,5-3 19,0-2-11,1-2-8,-1 1 0,-5-2 4,-3 1 0,-3-1-4,-6-1 0,-6 0-2,-1-1 7,-1 4-5,-4 0 0,-1 5-7,0 0 3,0 5 8,0 2-4,-7 0 3,-8 1 12,-9 3-15,-7 0 2,-7 3 9,-2-3-10,0-1-1,2 0-21,4-5-33,6-2-93,10-6-83</inkml:trace>
  <inkml:trace contextRef="#ctx0" brushRef="#br0" timeOffset="23271.4397">9721 3858 168,'0'0'5,"0"0"3,0 0 47,0 0 3,0 0-13,0 0-26,-2 4-14,16-3 6,5 0 22,8 1 10,9-2-17,6 0-16,1 0 17,0 0-27,-8 1 0,-10 5-12,-5 3-73,-10-1-36,-10 1-119</inkml:trace>
  <inkml:trace contextRef="#ctx0" brushRef="#br0" timeOffset="23492.2527">9739 4057 334,'0'0'118,"0"0"-118,0 0-10,0 0 9,0 0-16,0 0 17,40 35 16,-7-35 40,3 0-16,3 0-28,-2 0-5,-1-2-7,-1-3-35,-9 4-20,-5-1-90,-12 1-132</inkml:trace>
  <inkml:trace contextRef="#ctx0" brushRef="#br0" timeOffset="28901.0892">10983 3476 281,'0'0'85,"0"0"-5,0 0 6,0 0-5,0 0-28,0 0 20,0 0-71,0-30-2,0 60-3,0 19-14,3 18 17,2 5 0,-2-3 2,0-9 9,0-4-11,-3-4 0,0-1-3,0-2 5,-2-4-6,-7 2 4,-4-8-28,5-4 6,-2-7-47,4-7-42,3-10-67</inkml:trace>
  <inkml:trace contextRef="#ctx0" brushRef="#br0" timeOffset="30014.9217">11277 3762 18,'0'0'55,"0"0"-30,0 0 9,0 0 19,0 0-25,0 0 13,39-54 10,-24 46-7,-3 4 9,4-1-27,2 4-11,-3 1 2,6 0-14,-2 8-3,-1 12 0,0 8 3,-3 3-6,-6 2-6,-6 0 9,-3-1-2,0-2 11,-4-3-9,-7-4 7,-4-5-5,0-2 9,-1-4-4,4-6-7,3-1 5,2-3 2,7-2-5,0 0 7,0 0-5,0-13 6,3-8-7,13-4 9,6-7-12,5-3 8,-1-1-16,2-3 8,-4 1 0,-2 2 11,-2 2-11,-6 5 14,0 7-12,-5 6 7,-5 11-9,-2 3 9,-2 2 1,0 3-10,-9 22-10,-8 16 10,-2 7 12,4 0-3,4-3-9,3-10 0,8-3-5,0-5 0,3-3 5,13-3 0,1-3-8,3-2-7,4-6-66,0-6-74,-3-4-120</inkml:trace>
  <inkml:trace contextRef="#ctx0" brushRef="#br0" timeOffset="30511.7478">12010 3898 208,'0'0'69,"0"0"-66,0 0 18,0 0-17,0 0 14,0 0 11,-78 22-4,68 2 25,1 0 16,1 0-51,4-1 9,1-3-24,3-4 0,0-3-11,7-2 17,7-7-6,-1-2 0,8-2 9,3 0-5,0-7 12,-3-11-13,-5-3-3,-4-2 7,-7 0-12,-5 0 5,0 4-19,0-1 9,-2 5-73,-7 5-21,-2 2-47</inkml:trace>
  <inkml:trace contextRef="#ctx0" brushRef="#br0" timeOffset="31371.2496">12325 3649 217,'0'0'109,"0"0"-20,0 0-22,0 0 17,0 0-54,0 0-30,-8 20-2,8 11-12,0 4 26,0-3-12,0-3 0,0-4 2,11-4-9,3-5 7,3-2 0,7-4 9,1-4-4,8-3-5,-2-3 0,2 0-18,0-3 16,-3-15-25,-8-1 12,0-4 5,-10-1 10,-4 5 0,-7 1 12,-1 8 3,0 4 49,0 6-14,0 0-35,-1 0-11,-2 8-4,-2 19-7,1 9 4,-2 8 6,2 1-4,-1 2 5,-1-1-1,-3 1 15,-1 0-13,-2-4-6,-3-2 1,-3-5 0,-3-6-1,0-4 1,0-8 0,2-7-3,10-10 7,0-1-4,4-1 23,1-19-18,4-8-10,0-6-1,21-2-9,9-3 14,6 3-36,5 1-22,1 3-82,-3 6-182</inkml:trace>
  <inkml:trace contextRef="#ctx0" brushRef="#br0" timeOffset="31772.2306">12963 3852 210,'0'0'66,"0"0"-66,0 0 0,0 0 3,-66 92 29,62-65 12,4-4-8,0-3-24,0-4 2,4-3-4,8-2-5,3-7 15,2-4-14,2 0 10,6-1 23,-2-14-37,1-6 12,-4-4-14,-7 2-4,-9-2-3,-4 1-8,0 2-13,-7 0-23,-9 4-92,-1 4-89</inkml:trace>
  <inkml:trace contextRef="#ctx0" brushRef="#br0" timeOffset="32373.307">13324 3500 355,'0'0'32,"0"0"-17,0 0 10,0 0 53,0 0-29,0 0-37,-6-1-12,12 2-25,12 8 22,10 4 3,7 1 0,2 2 6,5 0-4,-2 0 0,-1-1 3,-2 2 1,-3-3-6,-2-1 0,-6 2 0,-6-3 0,-4 0 6,-7-1-6,-7-4 0,-2 2-14,0 0 14,0 3 2,-12 2 5,-6 1 16,-6 3-16,-7 0 10,1 3-11,-6 4-2,-1 0-8,1 0 4,5 1 0,4-2-6,6-1-28,4-2-28,6 0-27,0-5-66,5-2-31</inkml:trace>
  <inkml:trace contextRef="#ctx0" brushRef="#br0" timeOffset="37398.8344">16063 3060 160,'0'0'95,"0"0"-11,0 0-27,0 0 42,0 0-22,0 0-27,0 0-42,3-7-8,2 39-17,-1 17 8,1 14 9,-2 7 33,3-1-25,1-4-4,2-1 12,0-4-8,1-4-8,-2-3 0,-2-5 5,-5-4-13,-1-6 8,0-10 0,0-2-1,0-8-36,0-5-53,-4-5-76,2-8-55</inkml:trace>
  <inkml:trace contextRef="#ctx0" brushRef="#br0" timeOffset="38347.8569">16381 3362 49,'0'0'132,"0"0"-85,0 0-12,0 0 26,0 0-20,0 0-2,58-74-13,-40 67-24,3-2 13,-2 5-1,1 4-13,-1 0 2,-1 6-3,-3 19-4,-1 7 4,-4 6-18,-6 3 14,-4-2 0,0 0 2,0-5 2,-10-3 0,-3-6 20,0-7-20,0-2 14,0-8-13,4 0-1,0-5 4,4-3 6,2 0-4,2 0 8,-1 0 5,2-14-19,0-4 0,0-6 1,6-1 3,11-4 1,1 1-4,3-4-1,1 2 4,-1-2 6,-2 3-10,0 5 0,-2 1 2,-5 4 11,-5 6-4,-2 4 1,-4 4-7,-1 4 6,0 1-15,0 0 6,0 9-26,0 16 14,-1 11 2,-7 2 10,0 0 3,2-2 3,1-6 3,4-1-9,1-4 0,0-2-1,4-4 1,12-4 0,2-1-2,6-5-10,5-3-59,2-6-71,5 0 0</inkml:trace>
  <inkml:trace contextRef="#ctx0" brushRef="#br0" timeOffset="38780.2223">17093 3503 487,'0'0'47,"0"0"-47,0 0-41,0 0 34,0 0-6,-8 99 20,8-70-7,0-1 6,-1 0-4,-1-4-4,-2 1-56,0-2-81,-1-5-3</inkml:trace>
  <inkml:trace contextRef="#ctx0" brushRef="#br0" timeOffset="39488.5634">17345 3247 389,'0'0'85,"0"0"-58,0 0-23,0 0-4,0 0-17,0 0 17,-2 60-5,7-26 9,0-1-4,0-3 0,6-5 0,2-2-6,4-3-1,3-4 7,2-4 0,3-6 1,2-6 0,1 0-1,-1-7-3,-1-12-4,-4-3 8,-5-2-1,-1-4 0,-6 0 8,-3 2-14,-4 4 12,0 4 6,-1 10 26,-2 4-36,0 4 25,0 0-27,0 20-55,0 12 45,1 12 10,-1 6 2,0 4 18,0 2-20,0 0 24,-7-2-8,-2-5-9,-4-3 4,0-7-8,-1-9-3,2-5 4,-2-7 10,1-6-14,2-6 0,2-6 4,0 0 17,3-4-18,5-17-1,1-6 2,0-5 7,18-1-11,4 0 0,10 6-47,2 4 25,4 8-70,-3 6-87</inkml:trace>
  <inkml:trace contextRef="#ctx0" brushRef="#br0" timeOffset="39805.0226">17977 3500 496,'0'0'63,"0"0"-46,0 0-19,0 0 2,0 0-18,0 0 13,0 66 9,0-34-4,0-2 0,0-2 5,0 1-14,0-3-30,0-4-53,-1-4-11,1-7-60</inkml:trace>
  <inkml:trace contextRef="#ctx0" brushRef="#br0" timeOffset="40322.0524">18136 3125 410,'0'0'108,"0"0"-108,0 0-27,0 0 10,0 0 17,0 0 0,84 72 0,-54-52 0,6-1 12,2-2-5,4 2-2,2-3 0,-4-1 7,-4-3-12,-6 0 0,-6-3 1,-5-1-6,-7 0 7,-3-3-2,-4 3 0,-1-1-4,-4 2-3,0 3 6,-2 1 1,-14 3 5,-4-1-2,-5 3 12,-3 2 0,-5 2-12,-2 2-6,0 5 3,2-2-41,12-2-43,7-5-97</inkml:trace>
  <inkml:trace contextRef="#ctx0" brushRef="#br0" timeOffset="40638.4903">18998 3561 679,'0'0'18,"0"0"-18,0 0 0,0 0 6,0 0-6,0 0-40,0 34-47,0-22-10,-15-3-108</inkml:trace>
  <inkml:trace contextRef="#ctx0" brushRef="#br0" timeOffset="204725.9821">5739 5919 9,'0'0'123,"0"0"-74,0 0-37,0 0 9,0 0 22,0 0-33,0 0 21,0 0-21,91 0-7,-70 0 20,10 3-7,8 2 6,9-3 4,7 0-15,-1-1-3,6-1-2,-5 0-6,-6 0 7,-9 2 2,-13-1-8,-6 4-1,-15 4-44,-6 0-77,-9 2-62</inkml:trace>
  <inkml:trace contextRef="#ctx0" brushRef="#br0" timeOffset="225078.7339">6715 5455 23,'0'0'132,"0"0"-45,0 0 8,0 0-4,0 0-34,0 0 12,-2-4-50,2 2-15,0 1 7,8-2 3,10 1-14,7-2 0,3 0 7,5 4-16,3-3 9,6 3-37,-3-1-18,-1 0-102,-11 1-56</inkml:trace>
  <inkml:trace contextRef="#ctx0" brushRef="#br0" timeOffset="225464.2247">6873 5487 112,'0'0'89,"0"0"-84,0 0 3,0 0-5,0 0-3,0 0 1,-3 18 30,3-6-26,6 4 34,-1 12-28,-4-2-10,-1 5 25,0 4-13,0-3 0,0 0 1,0-2-4,-3-1-10,-1-5 0,-1 0 4,-1-1-1,1-2-3,1 1 1,-3-4-6,1 2-8,0 0-3,-5-4-32,4-3-62,-2-2-42</inkml:trace>
  <inkml:trace contextRef="#ctx0" brushRef="#br0" timeOffset="225711.6356">6727 5985 287,'0'0'126,"0"0"-123,0 0 2,0 0-5,0 0-29,0 0 29,46 0 12,-12 0-8,4 0-4,-1-1-10,-7-6-35,0 0-86,-11 3 23,-3-1-5</inkml:trace>
  <inkml:trace contextRef="#ctx0" brushRef="#br0" timeOffset="226366.6476">7365 5354 185,'0'0'109,"0"0"-38,0 0 9,0 0-12,0 0-32,0 0 16,0-12-51,0 23-1,0 19-12,-4 15 11,-7 14-1,-2 1 2,1-3 0,0-5 7,5-12-5,4-2-2,1-8 5,2-1 5,0-4-10,0-4 0,3 0 5,9-3-6,0-3 1,2-1 0,5-8-4,6-3-11,5-3-8,4 0-67,-2-10-82,-9-6-73</inkml:trace>
  <inkml:trace contextRef="#ctx0" brushRef="#br0" timeOffset="226629.684">7140 5695 200,'0'0'71,"0"0"-63,0 0 32,0 0 28,97-35-12,-64 24-12,3 2-36,1 2 38,0-1-46,-3 4-12,-5 1 11,-8 2-81,0-3-43,-9 4-87</inkml:trace>
  <inkml:trace contextRef="#ctx0" brushRef="#br0" timeOffset="227833.0038">8295 5648 304,'0'0'38,"0"0"-38,0 0-4,0 0 4,0 0 19,0 0-18,3 48 22,6-41-2,-2-2-7,2-3 15,4-2-21,1 0 22,8-2 16,5-11-30,1-4-10,-2 2-6,-4-3-7,-4 0 4,-7 0 1,-4-4 2,0 4-4,-2 5 8,-4 3-4,1 5 0,-2 4 1,0 1-1,0 0 5,0 0-10,0 13-4,-3 10-11,-7 8 20,2-2 0,4 1 2,1-4-4,3-5 2,0 0 0,0-8-2,6-1 0,3-4 0,4-2-8,2-6 8,6 0 2,3 0 0,2-9-5,-1-3-27,-3-3-26,-3-2 55,-7 5 2,0-3 2,-3 2 11,-6-1 13,3 2 12,-3 3-8,0 0-26,0 1 5,1 2-8,1 5 4,-1-1-9,4 2 3,1 0-9,1 6 8,1 8 3,1 1 0,1-3 0,1 4 2,-3 1 6,0 0-3,-2-1-5,1-2 21,-4 1-20,-6-2-1,0 4 0,0 0 0,-16 1 12,-7 0-12,-4-4-53,-1-3-112</inkml:trace>
  <inkml:trace contextRef="#ctx0" brushRef="#br0" timeOffset="228071.3175">8496 5437 80,'0'0'352,"0"0"-347,0 0-8,0 0 6,0 0 34,0 0-4,0-33-33,0 33-12,5 0-125,1 0-129</inkml:trace>
  <inkml:trace contextRef="#ctx0" brushRef="#br0" timeOffset="229036.3285">10236 5293 212,'0'0'73,"0"0"-7,0 0-21,0 0-40,-103-6 3,78 21 0,-1 4-2,4 6 17,-1 4-15,6 9 20,3 6-2,1 5-20,5 0 5,4-4-11,4-6 2,0-9 10,12-3-12,9-7 0,5-4 23,6-2-19,5-5 17,8-3-20,-2-5 1,3-1-4,-7 0-40,1-3 2,-10-5-69,-9-2-100</inkml:trace>
  <inkml:trace contextRef="#ctx0" brushRef="#br0" timeOffset="229521.5089">10488 5303 252,'0'0'28,"0"0"-28,0 0 8,0 0 57,0 0-24,0 0-41,0 12-17,1 15 17,2 13 45,-1 3 8,-2 7-20,0 0 7,0-7-39,0-4 15,0-8-16,0-8 0,1-4 10,5-4 1,3-4-10,2 0-1,-4-2 9,4-3-9,3-1 0,5-5 0,7 0 7,3-3-7,-1-9-62,-4 1-66,-8-1-130</inkml:trace>
  <inkml:trace contextRef="#ctx0" brushRef="#br0" timeOffset="230421.4412">10807 5288 170,'0'0'112,"0"0"-22,0 0-71,0 0 24,0 0-43,0 0-8,3 29 8,-3 3 22,0 2 6,0 1 18,0-1-42,0-1 25,2-1-29,-1-5 5,1 0-10,-2-4 5,1-5 0,2-3-1,-1-3-7,-1-5-29,1 0-25,0-7-86,1 0-40</inkml:trace>
  <inkml:trace contextRef="#ctx0" brushRef="#br0" timeOffset="230744.9039">10851 5275 270,'0'0'83,"0"0"-36,0 0-34,0 0 63,0 0-36,0 0-13,49-53 4,-33 50-18,7 0-11,0 3-2,3 0 11,2 0-22,-5 0 15,-3 0-4,-2 0 0,-6 1-17,-1 7-20,-1 3-23,-4 1-58,-6-1-17,0 2-45</inkml:trace>
  <inkml:trace contextRef="#ctx0" brushRef="#br0" timeOffset="230961.0899">10868 5422 44,'0'0'59,"0"0"17,0 0-25,0 0 47,0 0-17,0 0-36,81 0 14,-57-3-43,6-3-13,-3 5-6,-5 1 1,-4 0-56,-8 0-48,-8 7-72,-2 8 42</inkml:trace>
  <inkml:trace contextRef="#ctx0" brushRef="#br0" timeOffset="231177.2697">10868 5628 79,'0'0'6,"0"0"62,0 0 12,0 0-25,0 0 19,0 0-51,103 7 6,-73-7-26,0 0 10,-2-2-26,7-1-13,-7 3-76,0-2-21,-1 1-43</inkml:trace>
  <inkml:trace contextRef="#ctx0" brushRef="#br0" timeOffset="231544.1918">11425 5261 217,'0'0'107,"0"0"-22,0 0-51,0 0-15,0 0-19,0 0-13,0 54 13,-5-12 62,-9 4-10,-3-1-13,1 0-39,2-5 7,1-2 4,2-6-2,4-5-9,-2 0 0,-1-6-25,-1-1 13,5-7-15,0-2-29,3-7-29,3-4-60,0 0 7</inkml:trace>
  <inkml:trace contextRef="#ctx0" brushRef="#br0" timeOffset="231860.6378">11453 5262 401,'0'0'68,"0"0"-62,0 0 6,0 0-5,0 0-5,0 0 13,88-47 1,-76 52-8,3 13-8,-3 8 0,-4 7 9,-4 2 0,-2 1 1,-2-3 26,0 3 20,0-3-54,0 1 33,-2 2-35,-1-9 15,3-2-16,0-2 1,0-5 0,0-3 0,0-4-16,0-6-8,0-3-41,0-2-112,0 0-116</inkml:trace>
  <inkml:trace contextRef="#ctx0" brushRef="#br0" timeOffset="232061.1893">11406 5446 475,'0'0'83,"0"0"-73,0 0-20,0 0 10,0 0 0,0 0 37,71-4-35,-41 4 8,-6 0-10,3 0-12,-5 0-4,0 0-114,-5 0-71</inkml:trace>
  <inkml:trace contextRef="#ctx0" brushRef="#br0" timeOffset="232431.02">11835 5269 396,'0'0'62,"0"0"-17,0 0-45,0 0 0,0 0 31,0 96 1,-6-58-4,3-2-28,2-3 12,1 1-4,0-2-8,0-2 0,0-1-1,0-5 10,0-2-9,-2-6 0,1 0-16,1-6 13,-2-2-68,2-3-16,0-5-37,0 0-65</inkml:trace>
  <inkml:trace contextRef="#ctx0" brushRef="#br0" timeOffset="232910.2536">11844 5297 394,'0'0'104,"0"0"-74,-2-81-13,8 59-7,10 1-7,1 2 46,0 7-36,5 5 6,-3 2-8,3 5-2,-2 0-9,3 3 0,-2 14-4,0 4-7,-2 4 11,-6-1 0,-8 7-2,-2-2-1,-3 3 2,-14 0 1,-17 1 0,-8-4 15,-2-5-13,5-2-2,6-8 0,12-7 4,6-4-10,8-1 4,2-2 2,2 0-15,0 0 15,0 2-8,6 5-2,10 7 7,4 0 3,7 6 0,1-2 7,0 0 1,-1-2-6,-5 4-2,-2-3 2,-2-1 5,-6 3-7,3-7 0,-8 2-18,-1 4 18,-3-2-34,-3 3-35,0-6-41,0-6-100</inkml:trace>
  <inkml:trace contextRef="#ctx0" brushRef="#br0" timeOffset="234903.0459">13640 5603 107,'0'0'2,"0"0"7,0 0 43,0 0-10,0 0 10,0 0-17,32 25 19,-20-25-1,4 0-20,1 0 13,2-6-35,2 2 9,-2-8-5,4-2-10,-3-4 1,-2-3-6,-3 0 0,-3-2 11,-4-2-10,-1-1 1,-1-2 4,-3-4-1,2-4-6,1 0 1,1-5 0,2-3 4,-2 4-4,1 2 0,-1 8 3,-2 9 9,-4 6-4,-1 6 2,0 4-5,0 4-3,0 1-2,0 0-4,0 9-5,0 20-5,-3 13 14,-7 13 0,7 5 0,0 1 24,3-7-20,0-4 3,0-5 19,0-5-26,11-3 0,3-7-2,5-12 2,4-5 3,8-10-3,5-3 1,3 0 25,-3-18-25,-5-9-2,0-8-2,-1-5-2,0-4-2,-3-1-1,-3 0 5,-6 0 1,-4 1-5,-3 2 7,-2 1 0,-6 12 0,-1 7-5,-2 10 10,0 9 4,0 3 2,0 0-11,0 11-12,0 15 4,0 11 2,0 8 2,0 5 5,-2-1-1,-4-2 27,2-5-23,-1-4 6,5-5-10,0-4 2,0-4 6,0-6-6,0-8-2,0-5 0,0-4 12,0-2-13,0 0 2,0-5 2,0-16 25,11-12-28,8-5-6,-1-1 3,6 6-33,-4 8 19,-4 11 5,-2 8 8,-2 6-3,3 0-8,2 3 5,-1 14 9,-1 3-9,0 3 6,-2 2 4,2-3 0,0-1 7,0-1-7,-1 2-5,-2-4-15,-1-4-101,-2-5-69</inkml:trace>
  <inkml:trace contextRef="#ctx0" brushRef="#br0" timeOffset="235650.6904">14959 5347 66,'0'0'148,"0"0"-66,0 0-1,0 0-38,0 0-23,0 0 13,-83 7-12,60 11-3,4 6-1,4 2-8,4-2-8,7 0-1,4-3-3,0-3 3,0-2-2,8-4 2,5-5 0,2-5-10,0-2 4,4 0-12,-5 0-2,-3-13 3,-4 0-1,-4-3 15,0-4-2,-2 3 3,-1 2 2,0 9 11,0 2 29,0 4 19,0 0-46,0 0-13,0 0-6,0 10-2,0 4 6,2 4 2,5-4 0,-1-1-1,1-4 1,4-2 0,5-4 5,4-3 2,1 0-12,4 0 5,-3-4 0,-2-14 6,-1-5-2,-1-2 0,-6-4 33,-2-1-28,-1-1 20,-4-3-13,-1 0-6,-4 1 38,0 0-23,0 2 19,0 4 11,0 5-35,-3 5 3,2 8-22,1 8 4,0 1-10,0 1-3,0 28-24,0 13 22,0 8 2,3 1 8,1-4 0,2-7 1,3-4 2,3-4-1,-1-4-2,5-4 0,2-4-23,3-5 0,4-9-11,-4-5-34,3-1 6,0-4-101,-5-14-234</inkml:trace>
  <inkml:trace contextRef="#ctx0" brushRef="#br0" timeOffset="235898.107">15000 5320 172,'0'0'65,"0"0"-55,0 0 67,0 0-19,0 0-3,86-12 2,-43 7-36,3 0-1,-2 3-20,-1-1 3,-6-2-12,-4 4-46,-5-2-50,-11 1-102</inkml:trace>
  <inkml:trace contextRef="#ctx0" brushRef="#br0" timeOffset="236437.258">13788 5329 93,'0'0'95,"0"0"-32,97-15 4,-49 6 12,6-2-20,1 1-27,0 1-8,-3 1-21,-7 2-6,-5 3-1,-11 2-56,-10 1-93,-10 0-142</inkml:trace>
  <inkml:trace contextRef="#ctx0" brushRef="#br0" timeOffset="238088.3519">16642 5318 219,'0'0'131,"0"0"-131,0 0 0,0 0-1,0 0 8,0 0-7,3 14 10,6-10 5,-1-1 33,-1-1-36,2-2 13,1 0 10,-1 0-31,5 0 17,1-12-21,1 0 8,1-5-13,0 2 7,-5 3-2,-4 0 7,-2 3 6,-6 3-13,0 3 0,0 3 3,0 0-10,0 0 7,0 0-1,0 0-5,0 1-20,0 12 26,-3 3 0,0 2 4,2 0-11,-1 1 7,2-5 0,0 1 1,0 0 0,2-5-1,8-1 0,2-4 0,1-1-10,7-3 10,-1-1 0,1 0 13,0 0-4,4 0-9,-2-5 0,-2 0 4,-2-6-7,-8-1 6,-1-2-3,0-4 44,-4-1-43,-1-5 22,-1-5-23,0-2 4,0-4 3,6-1-7,-3-1 0,-2 3 15,-1 0-11,-3 3-4,3 6 0,-3 2 8,2 7 14,-2 3-6,0 8-5,0 2 32,0 3-40,0 0 0,0 3-3,0 22-22,0 14 8,0 10 16,0 5-2,0-2 16,0 0-12,1-8-4,4-6 0,1-3 6,1-8-9,7-3 3,2-3 0,2-4-4,4-6 11,7-3-7,7-6 0,10-2-23,3-3 10,0-15-96,-8-5-134</inkml:trace>
  <inkml:trace contextRef="#ctx0" brushRef="#br0" timeOffset="238436.0398">16917 5189 189,'0'0'86,"0"0"-82,0 0 16,0 0 71,0 0-57,110-2 20,-71-4-5,5 0-44,7-3 30,2 0-33,0-1-2,-3 1 0,-6 0-106,-8 0-39,-14 0-147</inkml:trace>
  <inkml:trace contextRef="#ctx0" brushRef="#br0" timeOffset="238689.9842">16779 4999 385,'0'0'83,"0"0"-59,0 0-7,0 0 28,0 0-44,0 0 9,-4-3-10,4 3-70,0-1-92</inkml:trace>
  <inkml:trace contextRef="#ctx0" brushRef="#br0" timeOffset="240091.2691">18422 5186 81,'0'0'186,"0"0"-166,0 0-20,0 0 7,0 0-7,0 0 0,-4 5 2,4-5 29,0 0 8,10 0 35,2 0-9,5 0-51,5-7 19,5-3-29,4-5 8,2-2-5,-3-1-7,-4-2 0,-7 4-9,-2 1 4,-9 4 5,-4 6 0,-2 0 6,-2 3 2,0 2-7,0 0 9,0 0-1,0 0-9,-5 7-5,-4 14-3,-3 3 8,2-1-3,5 2 3,1-4 0,4-3 6,0-2-6,0-1 0,0-2-4,0-3 11,0-1-16,3-3 9,9-2-3,7 0-3,8-4 5,3 0-5,3 0 6,-5-2-42,-3-8 35,-3-4-1,-3-3 8,-3-1-8,-4-1 12,-3 1-4,0 1 0,-3 1 5,-3 2 26,1 4-17,-1 1-3,0 4-4,1 2 5,-3 2-18,2 1 6,3 0-13,1 0 6,4 6 7,3 7 0,-1 4 5,1 4 8,3 0-10,-1 2 14,-1-4 5,3-1 18,-6-3-40,-3-2 3,-2 0 0,-5-1-3,-2-2-12,0-1-3,-6 2-18,-12-2 24,-7 0-60,-5-5-53,-1-4-105</inkml:trace>
  <inkml:trace contextRef="#ctx0" brushRef="#br0" timeOffset="240312.939">18656 4871 440,'0'0'122,"0"0"-122,0 0-154,0 0 44,0 0 91,0 0-96</inkml:trace>
  <inkml:trace contextRef="#ctx0" brushRef="#br0" timeOffset="242450.0846">20411 4800 338,'0'0'83,"0"0"-42,0 0-20,0 0-21,0 0-8,0 0-2,0 89 10,0-47 42,0-3-8,3-1-8,-3-5-5,3-4-14,-2-3 0,2-4-7,-1-2 2,1-2-5,-2-3 3,-1-3-21,0-4-17,2-3-94,-1-3-59</inkml:trace>
  <inkml:trace contextRef="#ctx0" brushRef="#br0" timeOffset="242788.713">20412 4755 179,'0'0'64,"0"0"-25,0 0 10,0 0 2,0 0 21,0 0-44,99-69-11,-72 63 16,4 0-26,3 3-4,1-1 2,-4 2 0,-7 2-10,-5 0 4,-7 0-32,-3 0-8,-3 13-71,-6 4-50,0-2-13</inkml:trace>
  <inkml:trace contextRef="#ctx0" brushRef="#br0" timeOffset="243036.1338">20460 4981 264,'0'0'36,"0"0"-19,0 0 38,0 0 5,85-4-50,-54-1 10,-1 3-14,-1 2-1,-4 0-10,-7 0-20,-3 3-48,-6 8-42,-3 0-46</inkml:trace>
  <inkml:trace contextRef="#ctx0" brushRef="#br0" timeOffset="243236.6861">20486 5164 178,'0'0'34,"0"0"49,0 0 32,0 0-76,104 4 0,-72-4-1,4 0-37,0 0-1,3 0-22,0 0-115,0 0-111</inkml:trace>
  <inkml:trace contextRef="#ctx0" brushRef="#br0" timeOffset="243691.1694">21202 4677 135,'0'0'0,"0"0"3,0 0 3,0 104 62,-2-63-13,-7-2-2,2-6-2,-1-1-45,1-7 2,2-4-8,4-5 3,1 0-8,0-2 5,0-6-46,0-2-49,0-2-47</inkml:trace>
  <inkml:trace contextRef="#ctx0" brushRef="#br0" timeOffset="244154.6674">21149 4724 225,'0'0'56,"0"0"-19,0 0 3,0 0 2,0 0-20,0 0 22,50-74-41,-40 76 14,3 20-17,5 11 0,-1 10 42,-2 1-15,-3 0 0,1-6-19,-1-4 1,2-3-7,-1-9-2,-3-1 0,1-3 3,-4-4 1,-1-5-4,-3-5 0,-1-2 7,1-2-7,0 0 1,0 0 0,4 0 55,-1-6-26,1-11 7,1-4-6,2-4-30,-2-9 11,-2 0-10,1-4-1,-1-3 8,0 5-9,0 0 0,-3 9 0,-1 8-9,-2 7 5,0 8-34,0 4-23,0 0-63,0 0-191</inkml:trace>
  <inkml:trace contextRef="#ctx0" brushRef="#br0" timeOffset="244853.585">21742 4639 164,'0'0'191,"0"0"-120,0 0-5,0 0-29,0 0-3,0 0-34,29 0 14,9 0-11,9 0 12,4 0-14,3 0 16,-5 0-10,-12 0-7,-1-2 0,-10 0-75,-10 2-31,-12 0-96</inkml:trace>
  <inkml:trace contextRef="#ctx0" brushRef="#br0" timeOffset="245123.1555">21940 4635 292,'0'0'54,"0"0"-54,0 0 0,0 0 1,-9 81 40,6-40 7,3-1-1,0-2-32,0-5 32,0-3-43,-1-4 5,1-3-5,0-4 2,-2-1-12,-1-4 5,-1-1-74,0-4 3,3-4-73,1-5-112</inkml:trace>
  <inkml:trace contextRef="#ctx0" brushRef="#br0" timeOffset="245901.6735">22468 4617 294,'0'0'141,"0"0"-64,0 0 11,0 0-63,0 0-23,0 0-4,-7 46 4,-4 0 5,-1 2 14,1-1-13,0-4-8,3-4 0,-5-5 7,3-5-6,-2-3 9,4-3-10,-1-5 0,2-2-6,0-2-24,-2-2-28,4-5-81,5-2-17,0-5-66</inkml:trace>
  <inkml:trace contextRef="#ctx0" brushRef="#br0" timeOffset="246186.878">22525 4597 371,'0'0'128,"0"0"-55,0 0-48,0 0-15,0 0-10,0 0 0,97 35 13,-72 6-10,1 5 15,-7 1-6,-8-3-5,-4-7-5,-1-4 2,-5-4-4,-1-2 26,0-4-22,0-2-4,0-2 0,0-2-17,-5-4-3,-3-1-8,7-4-33,-1-4-14,2-4-145,-2 0-55</inkml:trace>
  <inkml:trace contextRef="#ctx0" brushRef="#br0" timeOffset="246403.0575">22494 4880 402,'0'0'104,"0"0"-104,0 0-36,0 0 36,0 0 6,86-22-4,-57 20 21,-1 0-23,-1 1-3,1-3-129,0-7-189</inkml:trace>
  <inkml:trace contextRef="#ctx0" brushRef="#br0" timeOffset="246719.4999">23014 4629 98,'0'0'172,"0"0"-121,0 0-51,0 0 28,0 0-24,0 121 57,-6-71-15,0-1-18,2-4-27,-1-6 4,1-5 9,1-3-6,-1-7-6,2-3-2,2-4 2,0-4-13,-3-3-4,3-4-45,-2-6-63</inkml:trace>
  <inkml:trace contextRef="#ctx0" brushRef="#br0" timeOffset="247217.7507">23070 4616 307,'0'0'135,"0"0"-31,0 0-74,0 0-13,0 0-17,0 0-4,45 13-9,-22 18 17,-2 7-4,1 3 0,-4 1-1,-1-6 1,-4-3 0,-1-1 0,-3-5 4,2-2 12,-4-2-16,3-5 1,-1-2 10,0-2-14,3-3 3,-3-2 0,-4-3 8,-1-1 3,-4-4-11,0-1 0,0 0 4,0 0 0,4 0 27,-4 0 24,2-3 38,-1-12-80,-1-6 3,5-8-16,-1-7 9,3-6-14,-3-6 5,6-3 0,-1 2-4,2 7-2,1 4-3,-3 10-6,-2 6-42,-1 4 25,3 7-30,-8 6-27,-1 4 17,0 1-31,0 0-51,0 0-85</inkml:trace>
  <inkml:trace contextRef="#ctx0" brushRef="#br0" timeOffset="248261.2095">24002 4605 239,'0'0'89,"0"0"-66,0 0 7,0 0-10,0 0 12,0 0 15,-58-36-47,38 36 2,-5 13-5,-6 8 0,-2 10-4,-5 9 14,2 5 2,1 5-1,8-2 2,3-6-10,8-4 0,5-7-1,7-2-10,2-6 11,2-4 0,3-2-12,12-5 22,9-3-10,0-5 0,4-2 5,1-2 6,-7 0-9,2 0-1,-5-11-1,-7-1-2,-6 0-2,-6-1-9,0-1-8,-9-1 21,-6 0 0,-4 0 0,3 3-1,4 3 21,1 1-19,6 4 0,3 3 3,2 1 16,0 0-20,0 0 0,19 0-5,8 0 4,7 0 1,1 0 0,-4 4 1,-3 6-10,-2 4 9,-7 1 0,-4 2 3,-3-1 4,-2 1-7,-2-1 0,-5-1 0,1-1 0,-4-2 0,0 0 0,2 0-6,-1 0 4,1-1-11,4-4-56,-2-1-94,4-4-6</inkml:trace>
  <inkml:trace contextRef="#ctx0" brushRef="#br0" timeOffset="248646.6666">24281 4623 128,'0'0'20,"0"0"81,0 0 46,0 0-24,0 0-45,0 0-46,9-39-32,-9 58-18,0 16 18,-3 13 0,-4 3 30,4 2-20,-2-7 4,4-3-2,1-7 0,0-6-12,0-6 0,0-6 6,0-6-15,7-3 10,0-3-1,4-4 7,8-2 1,5 0-8,11 0 0,3 0-31,1-9-10,-6 1-61,-5 2-64,-6 3-79</inkml:trace>
  <inkml:trace contextRef="#ctx0" brushRef="#br0" timeOffset="249294.9265">24741 4526 292,'0'0'148,"0"0"-52,0 0-85,0 0-11,0 0-22,0 0 22,11 73 4,-9-30 5,-2 6 7,0-3-2,0-4-10,0-6 10,0-2-14,0-7 0,0-5 11,0-2-8,0-2-6,-3-3 2,1-4-49,1-3-13,-1-1-81,2-6-38</inkml:trace>
  <inkml:trace contextRef="#ctx0" brushRef="#br0" timeOffset="249627.0131">24794 4597 228,'0'0'146,"0"0"-133,0 0 2,0 0 17,61-84-6,-38 72 32,-4 1-25,2 3-24,1 2 32,-2 1-32,4 3 4,-2 2-2,0 0-10,-1 0-1,3 3 0,-2 8-20,-3 1-8,-5 0-56,-6 3 5,-5 0 18,-3-1-58,0 2 14,-3-1 53,-14 0-6</inkml:trace>
  <inkml:trace contextRef="#ctx0" brushRef="#br0" timeOffset="249827.5688">24855 4694 266,'0'0'112,"0"0"-70,0 0-40,0 0 23,0 0 0,0 0 10,55 19 39,-26-13-67,-1-1 9,2 1-16,-7 1-27,-3 4-34,-5-1-92,-7 1-68</inkml:trace>
  <inkml:trace contextRef="#ctx0" brushRef="#br0" timeOffset="250043.7398">24839 4970 95,'0'0'66,"0"0"49,0 0-36,107-3-47,-71-1 8,-1 0-28,-1 1-10,0 1-2,-3 0-34,1 2-112,-8 0 46</inkml:trace>
  <inkml:trace contextRef="#ctx0" brushRef="#br0" timeOffset="277033.0141">25445 4447 80,'0'0'92,"0"0"-8,0 0-31,0 0 19,0 0-24,0 0-31,0-14 20,0 14-21,0 0 7,0 0-9,0 0-12,0 0-4,0 0-16,0 15 5,0 8 10,0 7 3,0 3 0,-3 2 11,-3 2-5,1-1-5,1 2-1,1 0 0,-3-1 2,1 0 7,2-4-9,-3-4 0,3-3 8,2-4-15,-2-4 7,3-4-14,-3-3 8,0-2-44,3-1-21,-1-4-12,1-4-109</inkml:trace>
  <inkml:trace contextRef="#ctx0" brushRef="#br0" timeOffset="277713.3147">25397 4565 72,'0'0'39,"0"0"-9,0 0-24,0 0 26,52-79 22,-40 65 30,-3 3-44,0 1 6,4 3 5,-5 1-43,-2 6-2,4 0-12,-1 0 4,5 10-5,2 11-1,-2 7 4,-3 3 4,1 4-1,-4-2 6,1-2-9,-9-1 4,0-6 0,0-4 0,0-3 2,0-6 2,0-3 2,0-3 1,0-2-7,0-3 1,0 0 1,0 0 16,0 0-13,9-9 22,1-12 4,5-8-20,2-7-4,6-1-7,-2-4 0,2 0 8,2 5-6,-3 3-2,1 11 0,-7 5 0,-3 8-5,-7 4 5,-3 5-8,1 0 0,2 14-8,0 13 16,1 6-10,-3 2 13,-4 2-6,0-1 4,0-1-1,0-1 13,0-3-12,0-3 5,0 0-6,0-6 1,0-2-1,0-1 0,0-2 2,0-4-2,0 1 0,0-5-34,2-5-1,2-1-82,4-3-28,0 0 6</inkml:trace>
  <inkml:trace contextRef="#ctx0" brushRef="#br0" timeOffset="278083.1538">26122 4497 31,'0'0'156,"0"0"-79,0 0-11,0 0-1,0 0-65,0 0-12,0 36 0,0-5 12,0 2 33,-3-1-14,0-1-10,0-2-4,-2-2 6,1-1-10,-3-2-1,1-3 5,1-4-12,1-3 10,4-4-3,0-3 0,0-4-36,0-3-61,3 0-13,9-6-2</inkml:trace>
  <inkml:trace contextRef="#ctx0" brushRef="#br0" timeOffset="278383.9671">26111 4469 219,'0'0'127,"0"0"-65,0 0-33,0 0 12,0 0 13,0 0-45,81-87 17,-54 75-20,3 2-4,1 2 0,-1 2 1,-5 5-6,-4 1 2,-3 0 1,-3 0-6,-6 0 5,3 0-15,-6 7-29,-2 5-36,-1 3-15,-3 3-36,0-1-11</inkml:trace>
  <inkml:trace contextRef="#ctx0" brushRef="#br0" timeOffset="278637.9113">26192 4591 10,'0'0'54,"0"0"-6,0 0-3,0 0 30,0 0-33,0 0 11,29 26-22,-13-22-15,5 2 2,3-1-16,-2 1 8,-1 1-10,-5 3-7,-5-2-66,-7 3-39,-4 1-20</inkml:trace>
  <inkml:trace contextRef="#ctx0" brushRef="#br0" timeOffset="278854.1268">26104 4822 97,'0'0'78,"0"0"-58,0 0-18,0 0 25,0 0 19,0 0-18,15 11 0,1-8 12,4 1-22,7-3 12,1 1-10,2-1-8,0 1-12,-7-1-23,-1 1-77,-3-2-49,-7 0-25</inkml:trace>
  <inkml:trace contextRef="#ctx0" brushRef="#br0" timeOffset="279371.1226">26705 4441 208,'0'0'109,"0"0"-81,0 0-10,0 0-16,0 0-4,0 0-12,-9 46 14,3-7 6,-4 5 1,3-1-1,-1-3 7,2 2-4,0-4-5,3 0-4,0-4 1,0-6-13,-1-2-1,-2-6-45,1-5-9,-2-6-47</inkml:trace>
  <inkml:trace contextRef="#ctx0" brushRef="#br0" timeOffset="279841.2482">26679 4435 112,'0'0'67,"0"0"22,0 0-58,0 0 4,0 0-26,0 0-9,49-15-1,-31 40-1,6 13 2,-5 4 3,-1 3 1,-2 3-1,-2-3 3,-3-1-4,2-4 6,-4-8-6,1-4 8,-1-7-6,-3-5 1,1-7-3,-4-3 4,-1-3 0,1-3 1,-3 0 12,0 0 52,3 0 42,0-6-36,6-12-40,2-10-29,2-7 3,3-6-11,0-4 0,2-2 1,-3 2-6,3 3 5,-7 2 0,-4 8-2,0 8-17,-4 5 1,-1 8-14,-2 3-20,1 4-34,-1 2-81,0 1-71</inkml:trace>
  <inkml:trace contextRef="#ctx0" brushRef="#br0" timeOffset="280474.1901">27229 4292 54,'0'0'145,"0"0"-64,0 0-17,0 0-27,0 0-22,0 0 11,69-2-22,-26 10 20,-1-2-15,-3 3-8,-2 0 7,-3-2-7,-3-1-1,-1 4 3,-7-5-3,-4 3-12,-7 0-80,-6-4-100</inkml:trace>
  <inkml:trace contextRef="#ctx0" brushRef="#br0" timeOffset="280774.9986">27433 4364 64,'0'0'65,"0"0"-53,0 0-3,0 0 29,0 0 32,-13 98-29,13-68 5,0 0-19,0-1 5,0 2-29,0-2 6,0-2-4,0 0-4,2-3-1,2 0 7,-1 2-7,0-5 0,0-2 3,-2-2-9,1-5-30,2 0-26,2-6-59,3-4-86</inkml:trace>
  <inkml:trace contextRef="#ctx0" brushRef="#br0" timeOffset="284554.1137">28506 4510 64,'0'0'45,"0"0"-43,0 0 11,0 0-11,0 0 22,0 0 8,0 0-19,-13 0 12,7 5-9,1 2 0,-1 4 9,-1 3-21,2 2 17,-1 3-16,2-1 7,1 2 3,-2-1-15,2-1 0,2 2 8,1-2-6,0-1-2,0 0 0,0-4 0,6-1-5,1-1 5,1-4 0,2-1-6,-2-3 25,4-2-12,2-1 21,5 0-8,0 0 13,-2 0-31,0-6 1,-3-4 14,-1-2-11,-5-3 2,-2-2 4,-2-3-8,0-1-1,-1-4-3,-3 0 0,0-1 0,0 5 10,0 1-10,-1 5 0,-8 3 2,0 3-7,-2 3 5,3 3 0,0 2-4,4 1 7,1 0-3,-2 0 0,2 0-9,2 0-4,-1 0 13,2 3-12,0-1 6,0 0-22,0-1 23,0-1 0,0 2-8,0-2 5,0 1 8,0-1-1,5 0-4,1 0 10,6 0-2,2 0 3,2 0 5,1-4-16,-3-5 5,4-2 0,0 0-6,0-3 12,-2-3-8,-4-2 2,0-2 0,3-5-4,0-4 9,3-3-5,-2-5 2,2 2 13,-6 3-15,-3 1 0,-5 9 2,-1-2 26,0 6 4,-1 5-27,-1 2 17,1 3-17,-2 5 14,1-1-5,-1 5-13,0 0 14,0 0-15,0 0 0,0 0-15,0 12-4,0 13 19,-6 15 0,-1 8 7,-2 6-16,-2 5 9,4-2 0,-1 0 7,4-1 8,0-1-15,1 3 0,3 0 1,0 1-8,0-3 14,1-5-6,6-4 12,-1-3-1,0-7-12,2-3 0,-2-5-1,3-3-1,-3-4 2,0-5 0,-2-3 3,1-9 2,-4-2-5,3-1 0,-2-2 0,-1 0 35,6 0 22,-3 0-36,2-9 4,2-6-16,-3-2-9,1-2 0,-3-4 7,-1-2-14,-2-6-10,0-1-3,0-1 7,0 2-3,-5 4 16,-2 8 0,0 5 7,2 4-8,4 3 1,1 4 0,0-1-3,0 0-9,11-1 12,10-3 0,9 1-20,8 1 13,3-2-16,0 3-24,-4 0 15,-3 2-38,-5 1 25,-10 2-40,-5 0-7,-6 0-11,-3 0-27</inkml:trace>
  <inkml:trace contextRef="#ctx0" brushRef="#br0" timeOffset="291226.4934">29992 4617 156,'0'0'68,"0"0"-51,0 0 36,0 0-45,0 0-5,0 0-3,0 0-3,0 14 3,0-11 19,0 0-2,0-1 10,5 3-15,4 1-11,5-1 17,5 0-10,6-2-4,2 1-2,-1-3 7,-2-1 1,-4 0-9,-4 0-1,-2-1 9,0-10-1,0-1-1,-1-3-6,-1-1 9,-3-1 7,3-3-17,-4-4 6,1-2 1,2-2-2,-3-4-5,2-3 0,-3-2 6,0-4-6,-1-2 0,-2 4 2,1 0 10,-1 5 4,-1 6-14,-1 2-2,-1 5 10,2 0 1,-3 1-10,0 2 9,0 2-1,0 3 4,0 3-6,0 2 7,0 5-6,0 1 10,0 2-18,0 0 0,0 0-4,0 12-14,0 18 12,-9 12 5,-1 17 1,-2 7-3,3 2 3,4-8 0,5-9 0,0-9 0,8-7 0,7-7 0,0-5-11,4-8 2,-1-3 11,-2-3-2,1-6 5,-4-3 11,2 0-13,0 0-3,4-13 3,1-4 10,2-2-13,-1-4 0,-4 0 9,0 1-4,-5-2-5,0 4 0,-3 3 1,-3 7-2,-4 5 1,-1 4 0,-1 1-2,0 0-8,0 9-14,0 15-21,2 5 45,-1-1 4,-1-2-4,2-4 0,6-2-1,0-5 9,4-1-8,3-7 0,-3 0-4,-1-3 0,2-4 8,0 0-1,4 0 11,1-4-6,-1-12-8,1 0 0,-1-8 13,-7 1-17,2 2 5,-6 3-1,-4 4 7,-1 7-4,-1 2-3,0 2 0,0 3 9,0 0-22,0 4 5,0 13 8,0 3-12,0-1 5,2 1 7,5-1 0,3-3-3,4-1-12,1-5 18,0 1-3,4-5 7,-1-5 1,3-1-8,-2 0 0,-1 0 3,-1-11-14,-5-6 11,-5-1-8,-1-3 2,-5-3-34,-1 1 31,0 3 8,0 4-9,0 1 8,0 4 2,0 2 0,0 5-1,0 0 8,0 3-7,0 1 0,0 0 4,0 0-18,0 0 10,0 0-21,3 0 24,8 0-8,5 0 9,4 0 0,5 0 13,5 0-12,-3 0 1,-4-2-2,-4-2 11,-8 1-3,-3 2-8,-5 1 27,-3-2-27,0 2 34,0 0-34,0 0 0,0 0-12,0 2-4,3 9 16,2 6 0,-2 0 8,-3 4-13,1-2 5,1 1 0,2 1 5,0-3 4,4 0-9,-2 0 0,0-9-6,2-1-3,-1-4 9,0-4 0,1 0 6,3 0 4,1 0 2,3-3-11,-3-11 10,-3 0 0,0-4-11,-9-2 0,0-1 11,0-2-11,0-1 0,0 0 0,-9 5 0,3 2-8,2 6 15,1 5-7,1 5 19,2 1-14,0 0-1,0 0-4,0 0-52,14 0 52,10 0 4,8 7-3,3-2 6,1-2 1,-3-3-16,-4 0-33,-6 0-118,-7-1-212</inkml:trace>
  <inkml:trace contextRef="#ctx0" brushRef="#br0" timeOffset="291790.3583">30075 4254 182,'0'0'99,"0"0"-73,81-6 14,-32 3 49,8 0-63,4-3 12,0 3 3,-1 2-33,-8 1-5,-4 0-3,-8 0-16,-5 0 12,-4 0-94,-9 0-86</inkml:trace>
  <inkml:trace contextRef="#ctx0" brushRef="#br0" timeOffset="313477.5407">1942 6980 179,'0'0'81,"0"0"-30,0 0-49,0 0 69,0 0-6,0 0-29,5-23 30,-5 23-44,0 0-21,1 8-1,4 16-4,-1 11 4,-1 8 0,-2 4 6,-1 1 1,0 0-7,0-1 4,0-3-1,0-4 9,0-2-12,0-3 0,0-2-28,0-3-8,0-3 18,-1-4-29,1-9-45,0-2-42,0-9-104</inkml:trace>
  <inkml:trace contextRef="#ctx0" brushRef="#br0" timeOffset="313906.2269">1945 7046 20,'0'0'52,"0"0"15,0 0-6,-3-94 14,5 63-23,7 1 8,1 0-2,2 5-42,0 4-3,3 4 21,1 3-20,2 3-10,3 3 2,3 6-3,-3 2-3,6 13 0,-2 15-6,0 12 2,-5 4 4,-4 1 0,-5-4 11,-8-5-3,-3-4-8,0-5 0,-8 0 7,-14-1-5,-5-2 4,-6-2 4,-1-1-10,6-6-1,2-4-20,2-6-25,3-5-93,5 0-25</inkml:trace>
  <inkml:trace contextRef="#ctx0" brushRef="#br0" timeOffset="314445.8346">2615 6946 398,'0'0'78,"0"0"-47,0 0-22,0 0 34,0 0-43,0 0-11,0 52 8,-9-8 6,-3 1-2,3-2 4,-3-1 1,0-4 7,2 0-5,-5-5-4,6-3-4,0-1-2,0-1-6,2-2-7,-1-3-1,2-5-10,3-10-92,3-3-18,0-5-41</inkml:trace>
  <inkml:trace contextRef="#ctx0" brushRef="#br0" timeOffset="314746.6453">2599 7006 248,'0'0'108,"0"0"-16,28-106-60,-9 78-25,-2 4 42,5 7-47,-1 8 1,-4 9 5,0 0-4,-3 16-4,5 18 0,0 8 6,1 4 3,-1 3 10,-8-3-11,2 1 22,-10-3-24,3-4 12,-6-4-9,0-4 3,0-5-12,0-5 0,0-2 0,0-2 3,0-1-2,0-3-2,0-6-22,-9-5-98,-6-3-125</inkml:trace>
  <inkml:trace contextRef="#ctx0" brushRef="#br0" timeOffset="314947.2168">2637 7165 492,'0'0'32,"0"0"-31,0 0-2,0 0 2,90-28 3,-63 24 1,7 4-5,-7 0 0,-2 0-18,1 0-61,-7 5-119</inkml:trace>
  <inkml:trace contextRef="#ctx0" brushRef="#br0" timeOffset="315294.9399">3128 6954 255,'0'0'46,"0"0"8,0 0 28,0 0-73,0 0 3,0 0-12,26 81 0,-10-40 4,-7 2 28,-9-3-30,0 0 26,0 0-18,0-4-5,0-1 9,-3-1-12,0-3-1,0-5-2,0-5-65,3-7-46,0-11-58</inkml:trace>
  <inkml:trace contextRef="#ctx0" brushRef="#br0" timeOffset="315780.6881">3170 6920 306,'0'0'113,"0"-108"-34,14 65-39,3 10 23,4 11-32,7 7-21,5 7-8,6 8 4,0 0-6,4 16 0,-9 10-6,-8 4 1,-10 8 7,-11 4-2,-5 5 0,-9 1 3,-24-1 9,-3-8-10,-7-6 0,6-7 8,4-8-10,6-10-17,12-3 8,3-5-45,8 0 43,1-5 6,1-3 1,2 0 4,0 3 0,0 1 3,15 4-9,9 0-5,9 4 11,4 12-1,2 0 7,-5 2-9,-4 2 6,-3 1 2,-6 1-5,-3 1 7,-5-1-10,-3-1 3,-5-1 0,-5-2 9,0-3-3,0-1-6,0-5-24,0-5-116,0-4-108</inkml:trace>
  <inkml:trace contextRef="#ctx0" brushRef="#br0" timeOffset="316329.4328">3874 6768 208,'0'0'198,"0"0"-86,0 0-45,0 0-28,0 0 16,0 0-54,-3-24 5,23 21-4,14-2 4,6-1-1,5 4-5,1-1 5,-1 1-9,-2 0 6,-1 2-2,-3 0 0,-5 0-21,-4 0-44,-5 0-89,-7 0-61</inkml:trace>
  <inkml:trace contextRef="#ctx0" brushRef="#br0" timeOffset="316616.6658">4137 6763 198,'0'0'161,"0"0"-99,0 0-17,0 0 2,0 0-47,0 0 5,-11 88 13,11-51-5,0 3 8,0-4-6,0-4-6,0-1-2,2-4-6,2 2-1,-2-4 0,-2 2 12,0 0-11,0-3-1,0-3 6,0-1-12,0-4 6,1-5-63,-1 1-39,0-1-82,0-4 6</inkml:trace>
  <inkml:trace contextRef="#ctx0" brushRef="#br0" timeOffset="317049.5179">4514 6810 347,'0'0'219,"0"0"-113,0 0-77,0 0 10,0 0-39,0 0 0,27-21-3,-3 16 11,9 2-8,0-1 0,0 4 2,2 0-23,-2 0 19,3 0-37,-2 0-14,-1-1-91,-8-2-25,-11-5-96</inkml:trace>
  <inkml:trace contextRef="#ctx0" brushRef="#br0" timeOffset="317287.8418">4760 6738 37,'0'0'94,"0"0"-80,0 0 45,0 0 37,0 0-39,-24 100 31,21-59-42,3 1-17,0-6-3,0-1-17,0-6-8,0-2-1,0-6 7,5 0-4,-2-2 0,-3 4-3,0-2 0,0 0-33,0-3 12,0-3-86,-3-2-101</inkml:trace>
  <inkml:trace contextRef="#ctx0" brushRef="#br0" timeOffset="317488.3941">4632 7259 408,'0'0'159,"0"0"-117,0 0-21,0 0 2,0 0-23,0 0-4,10 0-10,9 0 14,7 0 29,7 0-21,2 0 0,3 0 7,1 0-15,-3-2-3,-5-1-46,-7 1-102,-2 1-60</inkml:trace>
  <inkml:trace contextRef="#ctx0" brushRef="#br0" timeOffset="318142.684">5505 6748 147,'0'0'146,"0"0"-16,0 0-44,0 0-6,0 0-61,0 0-10,-66-23 2,35 42-2,-6 11-9,4 12 0,5 6 11,3 2-16,12-4 5,3-5 0,2-3 0,8-5 5,0-4-5,0-4 0,3-1-12,14-5 8,2 1 4,5-2 0,4-4 3,5-5-2,9-3-1,3-6 0,2 0-37,2 0-38,-11 0-100,-10-5-129</inkml:trace>
  <inkml:trace contextRef="#ctx0" brushRef="#br0" timeOffset="318897.968">5862 6732 151,'0'0'68,"0"0"20,0 0-32,0 0 27,0 0 22,0 0-49,11-29-17,-11 29-39,0 15-2,0 20-13,2 14 22,-1 6-7,-1 2 10,0-9 1,0-4-9,0-8-2,0-6 3,0-6 0,2-5 2,-1-2-5,2-3 0,2-5 3,-2 0-12,3-5 7,4-1 2,4-3 3,11 0 6,5 0 10,9-7-11,-2-4 1,-3 2-17,-7 3 8,-3 3-42,-2 3-35,-4 0-93,2 0-58</inkml:trace>
  <inkml:trace contextRef="#ctx0" brushRef="#br0" timeOffset="319298.9469">6443 6717 366,'0'0'139,"0"0"-133,0 0-6,0 0-4,8 82 4,-1-37 48,-2 2-24,-2-2 22,1-4-14,-1-4-32,-1-5 10,-2-2-10,3-5 5,-2-4-3,2 0 2,-3-5-4,0-3 0,0-3-20,0-4-25,0-6-81,3 0-86,-3-2-12</inkml:trace>
  <inkml:trace contextRef="#ctx0" brushRef="#br0" timeOffset="319561.933">6464 6771 185,'0'0'56,"0"0"41,0 0-21,0 0-28,52-93-19,-34 79-21,5 0-8,0 4 12,-1 2-12,-2 4 0,-2 2 2,2 2 1,-4 0-6,2 0-1,1 0-6,-1 8-1,0 1-77,-3 0-55,-9 1-15</inkml:trace>
  <inkml:trace contextRef="#ctx0" brushRef="#br0" timeOffset="319784.6345">6518 6926 68,'0'0'173,"0"0"-125,0 0 18,0 0-20,0 0-45,0 0 67,76 0-6,-45 0-42,-1 0-10,-3 0-10,-2 5 0,-5 2-11,-4 5-82,-8 2-33,-8 2-113</inkml:trace>
  <inkml:trace contextRef="#ctx0" brushRef="#br0" timeOffset="320000.8148">6519 7206 263,'0'0'203,"0"0"-203,0 0 0,0 0 28,0 0-24,0 0 67,48-6-39,-21 0-6,1 1-5,2-2-20,-3 2 8,3 0-9,1 1-12,2 0-47,-2-1-95,-2 1-99</inkml:trace>
  <inkml:trace contextRef="#ctx0" brushRef="#br0" timeOffset="320580.8125">7274 6757 198,'0'0'102,"0"0"-71,0 0 1,0 0 20,-10-86 1,-3 72 5,-1 0-21,-5 3 10,-4 4-33,1 4-1,-2 3-21,3 0 8,5 0-12,1 9 6,4 3-3,4 5 9,1 2-9,4 11 5,2 5-4,0 2 7,15 5-4,11-4 4,5 1-5,5-4 6,-2-3 5,1-3-3,-7-3 26,-3 0-13,-9-4-8,-5-1 4,-5 0 1,-3-1-7,-3-1 11,0-3-14,0-6 17,-15-1-15,-3-3 11,-7-3-1,2-1-11,-5-2-3,-5 0 0,-1 0-31,-6 0-33,2 0-71,-2-7-135</inkml:trace>
  <inkml:trace contextRef="#ctx0" brushRef="#br0" timeOffset="322136.9681">9032 6920 181,'0'0'124,"0"0"-57,0 0 7,0 0-53,0 0 3,0 0-24,-72 3 9,56 26-4,2 4-3,1 4 12,3-1 14,5-3-19,2-2-9,3-6 0,0-1-4,9-5-4,7-2 8,-1-3 0,6-7-2,1-2 7,1-5 6,2 0 5,-2-6-13,-4-11 19,-7-3-16,0-2-2,-6 1 13,-5-1-8,-1 1-9,0-2 0,-1 0 5,-11 4-4,3 2-1,0 5 0,0 3 5,5 3-4,2 4-1,2 2 0,0 0-4,0 0-7,0 0 4,0 8 2,3 3-9,10 1 0,1-2 14,4-2-1,0-4 2,1-2-1,-1-2 0,0 0 1,-2 0 21,-1-9-17,-4-2 2,-2-1-6,-6-1 7,-3-2 17,0-6-16,0-2-7,-5-3 13,-5-1-10,-2 2-5,4 3 0,0 1 6,0 5-20,2 6 21,3 2-7,0 3 15,1 5-7,-2-1-8,4-1 0,0 2-7,0-1-3,0 1-5,9-2 11,13 1-3,11-2 13,6 0-6,3 1 0,1 2 0,-6 0-5,-2 4 5,-7 10 0,-3 7-11,-5 5 15,1 2-4,-9 6 0,-5-1-3,-6-2-6,-1 1 14,0-3-5,0-5 7,0-2-4,0-5-3,8-4 0,3-1-3,3-2 1,3-4 2,7-2 0,4-4 16,9 0-8,8 0-3,-2-6-5,-4-5-67,-6 4-33,-11 1-238</inkml:trace>
  <inkml:trace contextRef="#ctx0" brushRef="#br0" timeOffset="323240.6099">11625 6590 205,'0'0'31,"0"0"2,0 0-13,0 0 59,18-90 3,-27 75-13,-8 0-23,1 2-23,-2 6-9,-4 4 6,-1 3-12,-7 0-8,-1 10 0,4 10 1,3 5-10,11 3 9,1 4 0,9 4-1,3 3 0,0-1-2,15 1-4,9-2 7,6 1-10,4-2 20,5-3-10,-5 0 0,0-3 6,-4-1-9,-3-2 3,-9-3 0,-5-4-3,-8-6 6,-4-1-3,-1-4 3,0-1 5,-9-1 9,-10-1 8,-3-3-12,-8-3 3,-4 0-11,-8 0-5,-6 0 0,-1 0-14,1-2 9,9-2-17,6 1-29,11 1-26,10 2-140,10 0 7</inkml:trace>
  <inkml:trace contextRef="#ctx0" brushRef="#br0" timeOffset="323936.014">11928 6541 157,'0'0'65,"0"0"-14,0 0 9,0 0-24,0 0 23,0 0 42,-11-43-63,5 48-38,-7 22-6,-2 13 6,-3 12 2,3 4-2,3-2 0,8-2 14,4-3-14,0-3 3,3-7 6,13-4 1,6-3-5,1-8-3,5-6-1,1-6 23,0-5-10,-2-5-1,-2-2 36,1 0-34,-5-9 35,3-11-20,-2-4-22,0-6 34,-1-4-39,0-7 2,1-9-4,-3-4 7,-2 0-13,-3 4 5,-5 10-9,-6 6 5,-3 6-13,0 2-25,0 9 26,0 8-60,0 5 17,-2 4-82,1 0-239</inkml:trace>
  <inkml:trace contextRef="#ctx0" brushRef="#br0" timeOffset="324367.0266">12575 6516 112,'0'0'12,"0"0"18,0 0 72,0 0 0,0 0 1,0 0-58,9-34-43,-9 43-2,0 19-14,0 18 14,0 2 12,0 3-4,0 2-3,0-4-5,0 0 0,0-6 8,0-4-4,0-5-3,0-6-1,0-2 0,0-8-34,0-8-76,0-6-40,0-4-15</inkml:trace>
  <inkml:trace contextRef="#ctx0" brushRef="#br0" timeOffset="324903.4188">12544 6601 114,'0'0'84,"0"0"23,0-86-4,0 59-13,9 6-26,1 4-16,1 2-1,5 5-46,4 0 21,6 3-22,7 4 0,0 3-1,-3 0 3,0 5-2,-5 14 0,-6 4-11,-5 5-2,-11 1 12,-3-2 1,0 3 8,-12-3 3,-7-1-11,0-2 0,2-7 6,5-6-7,4-3 1,1-4 0,7-2 7,0-2 8,0 0-13,0 0 9,0 0-9,3 0-2,13-4-1,5 4 1,0 0-10,4 5 6,-2 12 3,-4 7 1,-2-1-6,-7 1 0,-1 1 6,-6-2 0,-2-1 1,-1-2 8,0-5-9,0-1 0,-7-1 2,-9-1 13,-7 1 3,-5-2-13,2 0 1,-2 0-6,1-1-3,2-3-59,3-3-103,6-4-126</inkml:trace>
  <inkml:trace contextRef="#ctx0" brushRef="#br0" timeOffset="325851.4879">13549 6507 163,'0'0'149,"0"0"-33,0 0-71,0 0 18,0 0-29,0 0-25,-62-85-8,35 76 1,-4 3-2,-1 4 4,1 2 5,3 0-9,4 0 0,6 5-8,1 7-3,8 5 8,2 6 3,5 6-3,2 3-2,0 4 1,18-2 4,6 2-6,6 2-3,1-2 12,1 0-3,-4 1 6,-1-5 1,-3-2-7,-8-4 18,-1-3-13,-9-4 3,-5-2-8,-1-4 0,0 1 18,-14 0-8,-6-3-6,-7 0 1,-3-4 8,4-2-15,0 0 2,3-4 0,0 1-12,-2-2-48,-2 0-9,5 0-104,3 0-136</inkml:trace>
  <inkml:trace contextRef="#ctx0" brushRef="#br0" timeOffset="326637.9412">14095 6473 157,'0'0'188,"0"0"-83,0 0-42,0 0 13,0 0-52,0 0-13,2-12-11,-4 33-11,-11 9 8,-4 7 6,-5 9-2,-5 1 14,1 0-13,-6 3 5,4 0-2,1-5 7,3-4-24,2-4-11,-2-3-65,2-6 2,3-7 56,5-4-1,5-10-81,1-4-99</inkml:trace>
  <inkml:trace contextRef="#ctx0" brushRef="#br0" timeOffset="326938.7604">13792 6513 130,'0'0'88,"0"0"22,0 0-41,0 0-13,0 0-56,0 0 1,29 11-1,-17 12 15,3 0 4,-3 3-16,1-1 1,4-2 2,0 3-6,-3 0 0,0-1-53,-3-4-128,0-3-77</inkml:trace>
  <inkml:trace contextRef="#ctx0" brushRef="#br0" timeOffset="327526.277">14731 6452 398,'0'0'74,"0"0"-46,0 0-21,0 0-7,-95-74 0,69 69 8,2 4-7,0 1-1,1 0 0,0 3-1,5 12-1,5 10-2,7 1-5,6 4 0,0 4 5,6-3 4,18 2 0,6-1-6,4-2-7,0-1 12,-2-3 1,-4 0 7,-4 0-3,-7-2-2,-6-2 16,-6 1-9,-5-5-3,0-3 1,-8 0 5,-13-1 32,-7-1-26,-5 1 13,-1-2-18,-5-3-3,0 0-10,0-7 0,2 3-16,3-2-26,2-1-89,6 1-48,0-3-91</inkml:trace>
  <inkml:trace contextRef="#ctx0" brushRef="#br0" timeOffset="328220.0343">14953 6426 317,'0'0'79,"0"0"-72,0 0 12,0 0-15,0 0 0,0 0 31,108-13-35,-65 13 21,2-3 4,-3 1-20,-1 2 11,-2 0-16,-2 0 0,-4 0-1,-4 0-8,-4 0-35,-7 0-57,-6 0-84</inkml:trace>
  <inkml:trace contextRef="#ctx0" brushRef="#br0" timeOffset="328520.8397">15223 6431 106,'0'0'114,"0"0"-104,0 0 14,0 0 50,0 76-21,-1-47 19,1-2-43,-2 0-15,-1 4 12,0-3-17,3 1-2,-3-3-7,0 5 8,2-3-12,-4-1 6,4-1-2,-1-8 0,2-4-2,0-4-38,0-4-40,11-1-38,4-5-5</inkml:trace>
  <inkml:trace contextRef="#ctx0" brushRef="#br0" timeOffset="329022.2134">15636 6455 275,'0'0'115,"0"0"-51,0 0-25,0 0-12,0 0-25,0 0-4,0 11-6,0 17 8,2 8 28,1 0-24,2 0 7,-4-1-11,-1-1 14,0 1-23,0 0 11,0-2-2,0-5 6,0-4 5,0-6-11,3-5 0,-1-6-58,4-4-5,5-3-64,1 0-19</inkml:trace>
  <inkml:trace contextRef="#ctx0" brushRef="#br0" timeOffset="329338.5509">15713 6386 179,'0'0'125,"0"0"-10,0 0-12,0 0-39,0 0-29,0 0-35,79-32 6,-51 32-6,5 0 0,1 0 1,1 0-4,-3 3 3,-2 3 0,-3 0 0,-3 0-24,-8 1-50,-1 1-44,-9 1-34,-6 0-7</inkml:trace>
  <inkml:trace contextRef="#ctx0" brushRef="#br0" timeOffset="329545.6154">15737 6570 89,'0'0'83,"0"0"-63,0 0 26,0 0-3,0 0 16,0 0 17,17 29-34,4-26 26,6-1-29,2-1-34,-1 4 12,-1 1-17,-8 0 0,-2 6-55,-11 1-73,-6 2-103</inkml:trace>
  <inkml:trace contextRef="#ctx0" brushRef="#br0" timeOffset="329746.1686">15689 6918 57,'0'0'103,"0"0"14,0 0-38,91 0-6,-61 0-39,1-3-9,2 0-22,-3 2-1,1 0-4,1-3-28,-1 1-75,-3-3-79</inkml:trace>
  <inkml:trace contextRef="#ctx0" brushRef="#br0" timeOffset="330378.2149">16268 6371 333,'0'0'173,"0"0"-170,0 0-3,0 0-7,0 0 3,7 90 4,-4-49 5,-2-2-5,1-3 28,-2 0-20,1-2-7,1 1 8,-2-3-2,1-2-10,-1-5 3,2-5 0,0-8-6,-1-6-33,5-3-52,0-3-85,3 0 14</inkml:trace>
  <inkml:trace contextRef="#ctx0" brushRef="#br0" timeOffset="330910.8812">16370 6439 31,'0'0'100,"0"0"18,0 0-12,0 0-25,0 0-22,81-76-12,-69 73-8,0 3-33,2 0-12,2 13 6,-1 18-12,1 6 10,-7 4 4,-4-2 11,-4-5-12,-1-2 11,0-6-12,0-5 0,0-5 5,0-5 6,0-5-11,0-3 0,0-3 3,0 0 8,0 0-9,10-6-2,3-14 22,4-5-2,5-5-17,0 0-3,0-5 0,2 3 7,-5 4-7,1 3 0,-5 9 3,-4 6-12,-3 7 9,-2 3 0,4 0 0,2 16-15,2 14 13,-1 8-3,-4 1 5,-3 0 5,-4 0-3,1-1-2,-3 2 6,0-1 5,0-1-11,0-3 0,0-10-5,0-5-2,0-7-43,0-2-61,0-11-97</inkml:trace>
  <inkml:trace contextRef="#ctx0" brushRef="#br0" timeOffset="331396.6322">17379 6402 195,'0'0'65,"0"0"34,0 0-45,-45-83 1,19 71-2,-6 6-34,1 3 0,1 3-19,3 0 7,5 11-18,4 10 11,5 3 0,7 6-4,6 1-1,0 1 5,6 3 0,14-4-8,7 1 1,8-2 11,-1 0-4,2 0 10,-5-3-6,-6 2-4,-8-5 0,-10-1-2,-7-1-5,-3-1 11,-24 3-4,-10-4 52,-9-4-51,-2-3 12,-1-8-13,4-3 7,-3-2-22,3 0 7,1-2-32,5-8-8,5-5-172</inkml:trace>
  <inkml:trace contextRef="#ctx0" brushRef="#br0" timeOffset="331728.7005">17606 6936 599,'0'0'47,"0"0"-45,0 0-4,0 0-68,0 0 12,0 0-33,-52 0-110,47-4 0</inkml:trace>
  <inkml:trace contextRef="#ctx0" brushRef="#br0" timeOffset="333802.8008">8756 6449 251,'0'0'155,"0"0"-63,0 0-8,0 0-70,0 0-9,0 0-10,-23 81 10,-1-13 9,-5 13 27,-3 8-37,4 1 17,6-9-17,10-3 3,12-5-9,1-5 2,32-2 0,12-9 16,13-4-13,5-10 0,4-3-3,4-7-13,-2-6-27,-2-3-118,-3-8-284</inkml:trace>
  <inkml:trace contextRef="#ctx0" brushRef="#br0" timeOffset="335141.3635">17788 6124 51,'0'0'97,"0"0"-1,0 0 3,0 0-39,0 0 37,0 0-41,-2-29-19,2 29-8,0 0-20,0 0-18,0 13 7,5 15-5,7 13 4,4 5 3,4 5 0,4 5 3,-1 0 2,4-1-5,-3 1 0,0-2 4,-3-3-10,-4 0 6,-7 2 0,-9-2 4,-1-3-1,-7-1-3,-20-5 0,-6-3-23,-10 0 17,-7-2-32,-6-1-33,-8-2-16,-2-6-114</inkml:trace>
  <inkml:trace contextRef="#ctx0" brushRef="#br0" timeOffset="491397.858">4319 9173 13,'0'0'99,"0"0"-44,0 0 4,0 0-6,0 0 31,0 0-41,0 0 1,13-35-9,-13 30-18,0 0 19,0-1-27,0-2-5,0 3 13,0-2-11,-10 1 0,2-1 9,-4-1-6,-1-1-9,1 0 0,-4 0 3,-1 0-13,-4 0 12,-7 2-2,7 0 0,-3 3-2,2 3 1,-2 1-6,3 0 7,-1 0 6,-2 0-6,2 1 2,3 5-3,3 0 8,4 0-11,-1 5 4,4-1-12,1 2 7,4 5-11,4-2 8,0 11 5,0 5-11,10 4 11,5 2 1,6 1 2,3-5-1,4 0 1,8-1 0,6-4-1,7 0 11,6-3-9,-3 1-1,-8-1 0,-8-1-5,-11-1 7,-6 1-2,-10-1 6,-6-2 0,-3 0 1,0-5 12,-22 5 8,-8-2 22,-4-3-32,-5-1-4,-4-4 19,4-6-31,0 0 9,0-5-10,1 0 0,2 0-10,0 0-13,2 0-23,4 0-24,3 0-94,5 0-76</inkml:trace>
  <inkml:trace contextRef="#ctx0" brushRef="#br0" timeOffset="493336.5933">4650 9450 59,'0'0'91,"0"0"-22,0 0-8,0 0 9,0 0-29,0 0-32,0 0-8,-6-12 1,1 14-2,-3 9 0,2 6-5,0 4 4,3 5 1,-2 1 0,5 2-2,0-4 5,0-1-3,0-2 0,6-4-3,5-1 2,-1-4 1,-1-5 0,3-1 8,-2-4-8,1-3 4,1 0 24,4 0-13,5-13 5,0-5-20,-2-3 7,-2-1 2,-2-2-8,-5 1 6,-2 3-4,-3 6 4,-3 3-7,-2 4 19,0 3 6,0 3 4,0 1-22,0 0-2,0 3-10,0 12-17,0 4 19,0 4 3,0-2 0,0-1-7,6-2 5,8-3 2,2-3-8,-1-3 11,0-3-3,3-5 0,1-1 1,2 0 7,0-1-7,3-13 3,-2-5 10,-1-2-9,-6-6-1,-3 1-4,0-5 1,-2-3 7,-2-3-8,0-5 0,0-4 4,-2 1-1,2-1-3,-1 3 0,-3 8 3,-2 8-1,-2 9 2,0 10-1,0 5 29,0 1-25,0 2 4,0 0-11,0 5-17,0 31 7,0 15 3,0 14 7,0 4 3,-6-4 4,0-2-3,3-3 15,0-6-18,0-4 33,3-5-31,0-4-2,0-4 9,0-2-9,0-2-1,0-4 0,0-3 0,0 1 1,3-8-1,-1-4 0,-1-6 1,-1-5 5,0-2-6,2-2 5,-1 0-1,3-21 19,2-11-23,0-9-15,0-2 6,-1 1-31,2 1 22,-4 1 5,2 2 13,-2 2-5,1-2 5,2 1 0,6 2 0,0 2 7,6 3-9,0 6 2,-2 3 0,-2 7-7,-1 7 10,-4 5-3,5 2 0,-1 2-11,-3 14 10,-2 7-2,-1 5-1,-7 6-4,0 0 8,0-4 0,0-1 6,-4-5 3,-5-3-9,-3-2 0,-6-3 1,-6-3-16,-4-4 15,2-5-69,-2-4-51,3-1-130</inkml:trace>
  <inkml:trace contextRef="#ctx0" brushRef="#br0" timeOffset="494508.9847">5551 9259 29,'0'0'44,"0"0"-29,0 0 4,0 0 63,0 0-23,0 0-50,3-5-9,-1 33 0,-2 9 24,1 5 15,-1 5-6,0 0 3,3-2-12,-3 0 17,0-3 16,0-1-49,0-2 22,0-3-6,0-2-20,0-2 0,0-3-4,0-3 1,0-5 4,-3-6 0,2-5-5,1-6 0,0-4-60,0 0-75,4-7 0,5-20-97</inkml:trace>
  <inkml:trace contextRef="#ctx0" brushRef="#br0" timeOffset="494840.6377">5557 9445 38,'0'0'46,"0"0"6,0 0 3,0 0-1,0 0 22,88-47-32,-61 47-22,4 1 15,-2 12-19,-7 9-15,-1-3-3,-9 1 9,-5-1-9,-4-1 0,-3 0 11,0 0-8,-12-1 7,-10 1 7,-5-3 4,-1-4-16,5-4 8,1-4-13,3-3-58,2 0 1,7-12-120,1 0-65</inkml:trace>
  <inkml:trace contextRef="#ctx0" brushRef="#br0" timeOffset="496012.5829">6160 9409 157,'0'0'93,"0"0"-69,0 0 46,0 0-31,0 0 15,0 0 11,-54-55-53,41 55-10,-5 13-2,1 13-7,-2 3 1,10 0 6,3 2 0,4-6-9,2-2 3,0-2 6,6-3 0,5-3-5,4-3 5,-2-3 12,1-4-11,2-4 10,-1-1-2,0 0-7,-1-4 18,-1-11-20,-6-3 28,-2-3-28,-2-2 1,-3-2 6,3 3-2,-3 1-5,0 4 0,0 4 1,0 3-4,-5 4 3,1 2 0,1 3 6,3 1-2,0 0-8,0 0 0,0 0-17,0 8 17,0-3-12,7 1 16,5-1-13,2-3 22,2-1-9,2-1 0,3 0 5,-3 0-3,1-8-1,-1 0 3,-3-3 6,0-1 0,-5-3-7,-1 0 16,0-4-15,-3 1 40,-3 2-32,2 3 0,-4 2-1,1 5-2,1 2-9,-3 4 0,1 0-10,4 3 7,5 18-36,2 4 39,4 4 8,-2 1-5,-5-4-3,4-1 0,-2-1 4,-5-2-17,1 0 13,-7-1 0,0-3 7,-4 0 2,-13-5 2,4 0-10,2-6 6,4-4-1,4-2-5,0-1 2,0 0 29,3 0-31,0 0 22,0 0-7,0 0-14,0-7-2,13-2-1,11-3 1,3 0-3,3 2 10,-6-3-7,0 0 0,-2 0 3,2-6-9,-3 0 6,3-4-23,-5-1 19,-2-2-24,-6 5 5,-6 6 23,-5 2-5,0 5 5,0 2 20,-2 5-4,-8 1 16,-2 0-32,-6 18 6,3 6-13,3 4 3,2 0 0,7 0 3,3-4-1,0-3-11,0-1 13,6-5 0,10 0-2,-1-3 7,3-2-5,6-3 0,1-4-15,6-2 11,2-1-72,-7 0-76,1-1-196</inkml:trace>
  <inkml:trace contextRef="#ctx0" brushRef="#br0" timeOffset="499368.1589">8040 8890 178,'0'0'172,"0"0"-114,0 0-34,0 0-7,0 0-6,0 0-3,56-3 11,-21 3 38,5-3-13,5 0-40,0-3 3,5-2-7,7 1 1,2-1 1,-3 2-2,-1 2-5,-19 1 5,-9 3-76,-14 0 3,-13 0-140</inkml:trace>
  <inkml:trace contextRef="#ctx0" brushRef="#br0" timeOffset="499668.982">8336 8863 170,'0'0'38,"0"0"-32,0 0 6,-1 84 66,1-56-46,0-2-4,3-2 9,3-1-8,0 0-4,-3 1-4,-1 3-18,-2 3 20,0 0-20,0 2-1,0-3 4,0-4-6,0-4-28,4-6-36,6-5-113,2-5-23</inkml:trace>
  <inkml:trace contextRef="#ctx0" brushRef="#br0" timeOffset="500038.8292">8813 8890 211,'0'0'147,"0"0"-65,0 0-14,0 0-13,0 0-55,0 0-16,0 53 16,0-17 7,-2 2 32,-1-2-28,3-2-1,0 1-1,0-2 6,0 0-15,0-1 0,0-5 0,0-2 0,0-7 0,0-5-31,0-12-68,5-1-132,1-11 34</inkml:trace>
  <inkml:trace contextRef="#ctx0" brushRef="#br0" timeOffset="500408.6745">8816 9122 174,'0'0'165,"0"0"-82,0 0-66,0 0 12,0 0-29,0 0 0,14-23 0,6 23 8,2 0-8,2 0 0,1 3 7,-2 0 1,1-1-8,-2-2 0,0 0 3,-2 0 11,-1-8-14,-5-5 0,-3-5 1,-3-3 17,-2-2-16,-3 2 7,-3 1 47,0 4-40,0 6 27,0 2 13,0 3-41,0 5 23,0 0-38,0 3 1,0 17-3,0 7-11,0 3 13,0 0 0,0 0 5,0-1-11,0-1 6,0 1 0,0-2-3,0-3-7,0-1-42,0-5-29,6-6-88,4-9-58</inkml:trace>
  <inkml:trace contextRef="#ctx0" brushRef="#br0" timeOffset="500972.4634">9363 8946 249,'0'0'50,"0"0"-40,0 0 12,0 0 48,0 0 32,0 0-58,34-40-44,-32 56-12,-2 11 8,0 7 4,0 4 29,-3-2-20,-11 0 37,1-1-17,1-2-22,0 0 14,8-2-21,-4-6 2,2-6 6,2-5-4,2-7-4,2-5 0,0-2 10,0 0-10,0-21 0,14-12-7,2-12 4,2-3-25,-6 2 15,-2 3 12,-1 4-6,-1 0 7,5 5 0,-4 6 1,-1 4 25,2 7-12,-1 4-7,2 5 0,3 6-6,0 2-2,7 8-9,2 15 10,1 7-1,-4 3 6,-4 3 4,-4-1 11,-1 1-16,-1-2 15,-4-1-19,3-1 1,1 0 6,-1-2-3,2-3-4,-1-6 0,-2-9-5,-5-8-24,-2-4-74,1-7-120</inkml:trace>
  <inkml:trace contextRef="#ctx0" brushRef="#br0" timeOffset="501187.2197">9415 9040 66,'0'0'21,"0"0"4,0 0 61,0 0-9,0 0-13,88 19-3,-64-19-33,3 0-23,0 0 3,-3 0-8,-4 0-54,-9 0-92</inkml:trace>
  <inkml:trace contextRef="#ctx0" brushRef="#br0" timeOffset="501725.1671">9794 8857 288,'0'0'133,"0"0"-80,0 0-6,0 0-2,0 0-28,0 0 10,63-36-21,-29 33-1,4 3 2,0 0 2,1 0-9,-2 0 0,-1 0-2,0 0-12,-6 0-14,-3 3-77,-8 0-34,-8-2-65</inkml:trace>
  <inkml:trace contextRef="#ctx0" brushRef="#br0" timeOffset="501966.6632">9991 8859 267,'0'0'57,"0"0"-54,0 0 20,0 0 1,0 0 35,-31 88-16,31-67-36,0-1 19,0 1-16,7 0-7,1-1 2,-2 1 7,0-1-12,0-1 0,-1-2 6,0-3-20,1 0-14,0-5-155,-1-4-123</inkml:trace>
  <inkml:trace contextRef="#ctx0" brushRef="#br0" timeOffset="503326.3768">10021 8898 62,'0'0'42,"0"0"10,0 0-10,0 0-24,0 0-4,0 0-2,0-17 8,-1 16 19,1 1-20,0 0 26,-2 0 3,2 0-33,0 0 15,0 0-30,-1 0 3,-1 0-3,1 13-8,-4 8 8,-1 5 5,3 2-2,0 4 30,-1 0-25,1-1 11,0-1-6,-2-1-3,2-3-10,0 0 0,0-2 7,2-1-12,-2-1 8,-2-6-3,1-3 7,-1 0-1,1-5-6,-1 2 0,4-7 8,-1-2-8,2-1 0,0 0-4,0 0 0,0-1-45,0-7-134,-1 0-59</inkml:trace>
  <inkml:trace contextRef="#ctx0" brushRef="#br0" timeOffset="505485.0455">11049 9038 141,'0'0'103,"0"0"-27,0 0-17,0 0 2,0 0 0,0 0-24,1-17-16,-1 17-10,0 0-11,0 0 0,2 6-12,2 10 6,2 6 1,-1 2 10,2-8-2,-2 9 0,-1-3-1,2-2-2,0 1 0,-1-5 1,0 0 0,1-5-1,-1-1 0,0-6-1,1-3 0,2-1-3,4 0 1,2 0 3,2-7 19,-1-10-17,0-8-1,-1 2 1,-1-1 9,-3 2-11,1 1 0,-2 4 2,-5 3 3,1 4-5,-5 4 0,0 1 11,0 2 3,0 2 2,0-2-16,3 3-2,3 0-4,4 12-2,2 9 8,0-3 2,3-2 5,-3 1-7,6-2 0,0-3-1,1-2-4,0 0 10,-1-6-5,-1 1 4,-1-4-2,-1-1-2,0 0 0,-2 0 4,-4 0-4,-3-7 0,-1-4 0,-5-2 0,0-4 1,0-1-2,0-1 1,0 2 0,-3 0-10,0 3 10,1 3 0,2 1-11,0 5 8,0 2 3,0 1 0,0 2-8,0 0-3,5 0 5,16 0 6,-2 0 4,1 0 0,2 5-4,3-1 0,5-1 0,3-2-4,1 1 4,2-2 0,0 0 1,2 0 1,-2 0-2,-13 0 0,-5-2 3,-9-6-3,-9-5 3,0 0 1,0-3 4,-6-2 6,-3 1-14,-6 3 0,3 6 8,-3 1 7,5 5-15,-4 2 0,-2 2-2,-1 18 10,-4 6-8,9 3 0,7 2-7,5-1-2,0-2 13,3-1-4,14-2 8,7-4-1,7-7-7,2-1 0,6-8 5,4-5-19,1 0 14,-2 0-38,-4-1-48,-11-8-126</inkml:trace>
  <inkml:trace contextRef="#ctx0" brushRef="#br0" timeOffset="506993.5213">13513 8923 75,'0'0'57,"0"0"-15,0 0 25,0 0-13,0 0-4,0 0-8,-84-10-27,60 31 28,-3 2-22,4 3-4,4-3-7,4-2-3,5-1-7,5-6 0,5 2-6,0-1-1,0-3 8,3 3-1,12-7 0,2-7 3,5-1-3,2 0 0,2-11 8,3-7-18,1-3 6,0-4-6,-3 1 9,-8 2-21,-10 3 22,-3 4 0,-6 4 1,0 6 31,0 0-4,0 3 1,0 2-29,-3 0 0,-2 12-2,1 6-4,4 0 6,0 1-8,0-1 9,7-2-1,11-2 0,2-1-1,5-2 1,5-4 0,1-2 3,-1-4 7,-2-1-7,-4 0-3,-5 0 10,-2-9-2,-2-7-5,-5-7 0,-1-1 3,-4 1-2,-5 1-4,0 4 7,0 1 9,-2 3-12,-7 0 29,0 3-5,1 5-25,2 0 12,3 5-13,3 1-2,0-2 0,0 2-9,0 0 8,3 0-13,14 0 5,7 0 8,3 0 2,6 0-1,-2 2 5,-2 4-2,-1 1-3,-4 2 0,-6 3-2,-6 3-6,-3 0 8,-2 5 0,-4-4-6,-3 1 13,0-2-7,0 0 0,0-4 3,0-1-11,3-2 9,3-4-1,5 2 0,5-3 14,6 1-11,2-4-3,3 0 11,1-7-10,5-12-1,3-4 0,3-4-3,-7-3 2,-8 0-12,-12 1 11,-10 5-5,-2 7 6,-5 7 2,-8 9 19,-5 1 21,-4 0-30,-4 21-11,0 7 0,6 7-4,8-4 1,8 1 3,4-3 0,3-1-4,19-2 9,11 0-10,6-5 3,5-5-88,-2-7-22,1-8-180</inkml:trace>
  <inkml:trace contextRef="#ctx0" brushRef="#br0" timeOffset="508942.2628">15646 8815 36,'0'0'119,"0"0"-36,0 0-9,0 0 15,0 0-45,0 0-8,49-32-14,-37 32-10,1 0-13,5 6 1,0 12-1,-2 6-4,1 4 6,-7 0-1,1-1 9,-3-3-3,0-4-6,-2-3 0,-3-3 2,-3 0-7,0-3 8,0-4-3,-3-4 17,0 0-5,2-3-6,-1 0 12,2 0-3,0-15 9,0-4-24,0-6 1,0 0 6,14 1 5,5 0-12,3 4 0,6 2-4,0 3-1,-2 6 5,-2 4 0,-2 5-5,-3 0-3,-2 13 4,1 9 3,-4 2 2,-4 0-7,-3-1 6,-4-2 0,-3-4-1,0-3 9,0-3-8,0-2 0,-3-3 5,-2-3-6,0 0 7,4-3-6,1 0 27,0-6-24,0-13-3,0-2-3,10-5 3,2 3-2,2 4 2,3 0 0,-1 8 3,-2 1-2,0 8-1,-1 0 0,2 2-5,4 0-5,4 3 10,-1 12 0,-1 2-7,0 1 14,-1 1-7,0-2 0,1-2-1,-1 0-4,0-3 10,3-2-5,-4 0 11,4-7 2,0-3-13,4 0 0,0-3 12,-4-10-12,-6-2 2,-5 0-2,-7-3 6,-5-3 3,0 0-9,0 0 0,-3 1 1,-5 7-10,1 4 9,-2 5 0,-4 4 2,-1 0 3,-2 8-5,1 17 0,3 2-13,9-1 7,3-1 2,1-2 4,19-4-5,5-2 12,5-6-7,1-1 0,3-4-16,-1-5-39,2-1-147,-8 0-190</inkml:trace>
  <inkml:trace contextRef="#ctx0" brushRef="#br0" timeOffset="511389.047">17112 8804 174,'0'0'71,"0"0"12,0 0-27,0 0-10,0 0-21,-100-23-24,75 34 1,-5 9-2,1 7 9,6 3-8,3 0 13,8-2-14,5-3 18,4-4-18,3-3 0,0-2 0,0-4 8,12 1-11,3-6 3,4-3 0,5-4 10,6 0-6,0-7-1,-1-8-3,-6-5-9,-7-2-1,-5-2 3,-5 0 6,-3 1-1,-3 3 4,0 6 31,0 2 14,0 4-34,0 5 19,0 1-3,0 2-29,-3 5 0,-1 15-14,4 2 14,0 4-1,0-2 1,0-5 0,10-1-2,3-5 4,6-5-6,1-1 4,4-6 0,1-1 4,4 0-4,3-11-7,3-7-12,-1-6 4,-4-6 11,-6-4-31,-7-5 35,-6-1-1,-3 5 14,-2 5-11,-2 9 7,0 8 7,-1 5 39,-3 7-29,3 1-14,5 0-12,7 12-23,4 12 23,4 6 0,-1-2 2,-4 0 5,0-2-6,-2-2-1,5 1 6,-2-1 2,-5-1-8,-8 0 0,-6-5 1,0-4-11,-15-3 10,-7-5 0,-1-5 10,4-1-5,-1 0-1,4 0-4,3 0 4,5-4-8,5 0 4,1 2 0,2 1 2,0-2-2,0 1-5,14-1-1,8 0 6,5 0-4,1 0 4,4-1 0,-1-6-4,0 3-12,-2-2 8,-5-1 5,-6-4-5,-5-2 8,-4-5 0,-3-2 4,-1-1 4,-2-1-1,-2 4-7,-1 6 0,0 6 5,0 5 16,0 4-8,0 0-5,0 0-8,0 17-23,0 6 23,0 9 0,0-5 1,0-2-1,3-2 0,6-6 3,1-2-13,4-3 16,5-3-6,7-1 0,2-5 11,5-3-9,-2 0 3,-1-2-5,-6-9 8,-5-5 3,-4-2-11,-3-6 0,-1-3 5,-1-1-10,0 3 5,-3 3 0,-4 3-1,-2 7 13,-1 5-12,0 3 0,0 4 6,0 0-3,0 0-3,0 8-12,0 15 1,0 4 10,0 3 1,3-3 0,3-1 0,1-2-3,1-6 3,3-2 0,6-2-4,5-5 11,10-3-7,7-4 0,-2-2 8,1 0-11,-6-10 3,-9-8 0,-4-6 4,-6-4-4,-4-7 0,-4-1-1,-4 0-17,-1 4 7,0 5 10,-5 6 1,-8 6-5,1 6 10,5 4-5,-2 4 0,3 1-7,4 0-6,-2 0 11,4 1 2,0 9-8,0 1 9,0 2-1,1 0 0,7-3-6,5 0-3,-2-4 4,8-3 5,5-3 8,9 0 4,1 0-12,-4 0 0,-6-2 3,-6-2-5,-9 0 2,-1 2 0,-3 2 2,-2 0-2,3 0 0,-1 3-4,-2 7 7,0 4-6,-3 1 3,0 2 0,0 1-2,0 1 10,0-1-5,0-3-3,0-1 6,7-5-9,2 0 3,6-3 0,6-3 3,7-3-2,5 0 6,0-2-6,-2-11 3,-7-5-7,-7 0 3,-3-3 0,-5-5 6,0 0-6,-2-1-3,0 3-8,-6 8 14,1 7-10,-1 7 7,-1 2 0,0 0-1,0 14-3,0 7 4,0 4-10,-6 1 17,3 0-10,3-1 3,0-3 0,0-3-2,2-4 2,8-5 0,-1-5-5,7-3 14,5-2-9,5 0 0,6-11 0,1-10-4,0-3 7,-3 0-3,-4 3 0,-3 3 3,-2 5-3,-6 3 0,0 5 0,-6 5-6,-3 0 6,1 0-10,-2 14 9,-1 4-8,-2 2 9,-2-1 0,0-1 1,0 0 18,0-4-14,-2-1 5,-1-5 10,2-3-16,1-4-1,0-1-3,0 0 0,0 0 23,0 0-19,0-8 7,0-6-11,0-8-4,0 1-2,6-3-4,9 4 10,4 4-6,2 6 0,0 5 6,0 5 0,0 0-6,-3 2 5,-2 9-8,-2 4 4,-3 2 1,3 0 5,-1-2-1,4-1 0,5 0 7,8-5-7,6 0 0,3-7-6,2-2-1,-5 0-72,-9 0-86,-14-7-198</inkml:trace>
  <inkml:trace contextRef="#ctx0" brushRef="#br0" timeOffset="511721.0065">18949 8532 489,'0'0'126,"0"0"-72,0 0-7,0 0-25,0 0 27,0 0-49,0 0-6,-2 1 3,2 5-102,0 0-166,-3-1-100</inkml:trace>
  <inkml:trace contextRef="#ctx0" brushRef="#br0" timeOffset="513040.1318">19829 8705 122,'0'0'95,"0"0"-20,0 0 8,0 0-5,0 0-53,0 0 15,-70-24-18,49 26-21,-4 16 4,-2 7-4,0 3-1,4 1 0,6 0 4,6-5-10,2-1 6,9-2-6,0-3-1,0-5 3,9-2-5,3-4 6,6-7-52,2 0 29,8 0 7,3-18-25,4-8 37,-3-2-1,-3-1 8,-7-1 18,-7 4 2,-6 7 28,-6 6 0,-3 5 5,0 6 26,0 2-67,0 3-10,0 23-4,-8 9-2,0 7 4,-2 2 0,1 2 1,-1 1 11,0-1-5,-1 1 9,-4-1 4,2-5-14,-3-3 5,0-4-11,-3-11 0,1-6 7,-3-4-7,2-8 1,-1-2 16,1-3-13,2 0 1,1-4-5,9-14 4,4-5 19,3-7-10,6-5-13,25-4-1,14 1-14,12 5 11,4 9-6,-5 6-13,-2 6 13,-4 4-48,-4 4-46,-6 1-70,-7 2-191</inkml:trace>
  <inkml:trace contextRef="#ctx0" brushRef="#br0" timeOffset="515313.1778">21155 8717 548,'0'0'51,"0"0"-51,0 0-5,0 0-1,0 0 6,0 0-1,0 44-3,8-37 3,-1-1 0,4 1 1,-1-3 0,1-1 1,3-2 3,3-1 2,4 0 5,1 0-3,2-7-3,-1-5-5,-1-7 0,0-2 4,-4-2-2,0-8-2,-4-2 0,-3-3-1,1-4-4,-3-4 3,0 2 2,-6 0 2,0 2-2,-3 10 0,0 6-1,0 7 13,0 7-9,0 4 8,0 3-8,0 3 2,0 0-5,0 5-1,-1 22-8,-4 12-2,-1 14 10,-3 2 1,3 1 0,3-5 7,2-4-4,1-6 2,0-7-5,1-4 0,13-5 0,5-5 0,5-5 1,6-7-9,6-8 15,7 0-7,5-12 20,0-14-18,-4-5 3,-6-6-5,-9-3 3,-6-5-6,-7-5 3,-3-1 0,-2-3 0,-2 1 3,-2 6-3,-1 11 0,-4 12 5,-1 14-5,-1 5 3,0 5 9,0 9-12,0 23-27,-6 14 27,-5 7 0,-2 3 5,4-4-4,2-5 2,1-6 1,5-6-2,-1-7 6,2-6-15,0-4 7,0-7 0,0-5 7,0-5-1,0 1-6,0-2 15,0 0-12,0-13 14,0-9-17,6-2 0,3 2 0,1-1 0,0 4 0,1 4-2,3 3-8,0 3 7,3 6 3,4 3-35,3 0 30,3 5-3,-2 14 8,-1 0-7,-2-1 14,-4 0-7,2-1 0,-3-3 5,2-6-9,1-3 4,2-4 0,3-1 7,3 0 1,2-3-8,0-13 0,0-8 2,-7-3-13,-6-5 10,-7-4 1,-8 1-8,-2 1 10,0 5-2,-5 10 0,-5 8-1,4 8 1,1 3 0,-5 8 2,0 17-19,0 7 23,6-1-11,4 0 5,3-6-8,16-2 8,4-4 0,5-5 0,7-3 0,1-6 8,3-3-16,0-2-36,-3 0-186</inkml:trace>
  <inkml:trace contextRef="#ctx0" brushRef="#br0" timeOffset="515834.7079">21181 8478 104,'0'0'251,"0"0"-148,0 0-91,0 0 17,0 0-8,0 0-3,82 9 32,-32-6-29,10 0 11,7 0-17,4 0-7,-2-2-14,0 2 6,-6 0-10,-7 1-7,-6-1-76,-12-3-66,-8 0-131</inkml:trace>
  <inkml:trace contextRef="#ctx0" brushRef="#br0" timeOffset="516649.3368">23580 8255 82,'0'0'65,"0"0"38,0 0-38,0 0 27,0 0 6,0 0-34,0 0-6,19-69-36,-19 69-14,0 21-16,-4 19 0,-5 16 8,3 1 1,2-1 5,4-10-6,0-3 0,0-9 0,0-3 1,0-5 5,0 2-6,0-5 0,0-5-14,0-2-73,0-6-11,0-4-127</inkml:trace>
  <inkml:trace contextRef="#ctx0" brushRef="#br0" timeOffset="517551.9648">23819 8652 186,'0'0'31,"0"0"-22,0 0 2,0 0 25,0 0-30,0 0 42,16 23-11,-4-23-5,6 0 19,4 0-44,1-3 7,3-9-14,-2-5 8,-3-2-12,-7-2 4,-1-2 0,-4 5 0,-2 1 6,-1 7-6,-3 4 0,-3 3 5,0 3-6,2 0 1,5 0-3,1 9-6,2 8-3,3 5 9,-4 2 2,1-1 0,-4-1 1,1-2 0,-6-2 3,-1 0-1,0-3 7,0 0-9,-10-3 0,-7-2 6,0-2 2,-1-3-6,1-4 6,5-1-5,-1 0 2,2 0-5,2 0 0,1 0 3,5 0-10,3 0-1,0-1 8,0 1-1,0-2-5,3 1 0,19-2 4,8 1 2,4-3 1,4 1 2,-1-2-3,0-2 6,-1 0 4,0-6-10,3-1 0,-2-5 3,-6-4-5,-3-3 3,-8-6-1,-4-6 15,-5-3-5,-5-5-10,-3-1 40,-2 1-38,-1 4 41,3 3-11,-3 10-10,0 9 28,0 9-27,0 8-6,0 4-11,0 7-6,-6 28-22,-1 16 9,1 9 13,1 2 3,5-9 1,0-7-4,8-5 6,8-8 3,4-3-14,5-6 5,3-4 0,3-7 0,2-5 0,3-8-26,2 0-35,3-14-205</inkml:trace>
  <inkml:trace contextRef="#ctx0" brushRef="#br0" timeOffset="517821.5283">24139 8434 119,'0'0'304,"0"0"-304,0 0 0,0 0 0,0 0 92,132 23-18,-70-23-43,7 0-2,-2 0-16,-5 0-9,-9-5-8,-7 0-22,-9 1-75,-10 0-97</inkml:trace>
  <inkml:trace contextRef="#ctx0" brushRef="#br0" timeOffset="521758.1391">26191 8462 194,'0'0'57,"0"0"-57,0 0 0,0 0 1,0 0 3,0 0-3,0 0 18,-2 30-12,11-26 17,5-3-13,2 1 14,0-2 9,4 0-10,-7 0-5,3 0 3,0-3-19,0-6 2,2-3-1,0-3-4,-2-2 7,-3-3 0,-2-1-6,-2-4 8,-3-4-5,0 1 3,0-4 5,-2 4-6,-1 0 9,2 3-13,-5 5 21,0-2 15,0 4-16,0 4 14,0 2-24,0 7-8,0 4 25,0 1-29,0 0-1,0 4-6,0 24-15,0 11 22,-5 12-2,-2 11 4,-2 2-4,0 3 2,0-3 0,2-2 7,2-5 2,2-1-4,1-7-1,-1-3 1,2-8 5,1-6-10,0-2 0,0-9-1,0-4 10,0-6-9,-3-8 0,3-3 0,0 0 8,0 0 4,-1-2 3,-2-16 15,1-11-30,2-5-1,0-5 0,0-6-18,2-5 11,9-4-20,5-2 16,-2 5 2,-2 6 5,-1 7 2,-2 8 3,1 4 0,1 8 5,3 3-5,3 9 0,5 4-9,5 2 8,3 0-2,0 18 3,-2 10-7,-3 5-2,-8-1 11,-4 1-2,-5-8 0,-5-3 5,-3-4-8,0-7 3,0 0 0,-19-1-9,-6-3 18,-10-3-18,-4-1 9,-1-3-107,-1 0-83,7-1-52</inkml:trace>
  <inkml:trace contextRef="#ctx0" brushRef="#br0" timeOffset="522968.7353">27183 8377 54,'0'0'55,"0"0"-1,0 0 39,0 0 11,0 0-1,0 0-51,-11-78-29,1 73 31,-5 3-54,-5 2 1,-3 4-4,-6 18 8,-2 8-5,1 6 0,3 2 0,5-2-8,9-4 8,7-5 0,6-3-6,0-5 1,3-2 5,13-3 0,-1-4-3,4-5-1,-1-5 4,3 0 0,1 0 7,-2-15-4,4-5-6,-7-1 3,-1-2-3,-3 2 0,-7 3 3,0 5 0,-3 3 22,-3 6-17,0 3 11,0 1-6,0 0-10,0 0 0,0 12-21,4 6 21,7 0-8,1-2 17,7-2-13,1-2 4,3-5-2,4-4 0,3-3 2,4 0 0,4-1 12,1-13-2,1-2-10,-5-2 0,-5-1 5,-3-6-5,-10 1 0,-6-3 2,-8 0 1,-3 1 6,0 2-8,-10 5 1,-3 2 5,1 5-7,0 3 10,3 3-7,0 3 2,0 1-3,5 2-2,-1 0 0,0 0-13,2 0 10,0 2-4,3 3-16,0 1 13,0-1-31,19-2 40,4 1-4,9-4 10,1 0 0,-4 0-5,1 1 0,-6 4-3,-2-1 9,-5 4-6,-5 1 0,-2 6-8,-4 3 6,-3 6 1,-1 0 2,-1 2-5,-1-2 9,0 0-4,2-3 4,-1-2 1,4-2-12,0-5 6,1 0 0,2-4-4,1-2 4,3-4 0,3 0 14,3-2-12,1 0 13,2 0-15,-5 0 0,-4 0 4,-3 0-4,-4-4-3,-1 1-22,-2-2-122,-2-1-87</inkml:trace>
  <inkml:trace contextRef="#ctx0" brushRef="#br0" timeOffset="524224.6721">27932 8562 6,'0'0'58,"0"0"-24,0 0 0,0 0 20,0 0-24,0 0 23,0 0-30,0 13 6,3-13 7,7 0-16,3 0 56,4 0-33,1 0-39,-3-7 21,3-5-18,-1-2 5,-1-4 6,0-1-11,-3-7-2,2-2-5,-3-5-9,2-4-2,-1 0 11,-2-2 0,-2-1-3,-1 3-10,-2-1 2,-4 2 10,1 1 2,-2 3 3,2 2-1,-3 4-3,0 5 25,0 6-24,0 4 34,0 8-26,0 3 7,0 0-19,0 0 3,0 19-16,-6 13 14,-1 12-8,-3 6 10,5 4 0,1 0 4,4-2-8,-2-2 5,2-5-1,0-4 18,0-5-8,11-6-8,5-5-2,2-7 4,-3-8 6,1-6-9,1-2-1,3-2 47,4 0-43,2-11 14,-1-8-18,-3-4 8,-2-4-4,-5-4-4,-3-4 0,-1 1 2,-3 6 9,-5 9-11,0 6 0,-3 9 10,0 4-22,0 4 10,0 24-17,0 3 7,3 2 20,7-2-8,-1-7 0,4-3 1,1-6-4,0-2 3,7-5-15,2-5 8,4-3-74,-1-1-135</inkml:trace>
  <inkml:trace contextRef="#ctx0" brushRef="#br0" timeOffset="524461.855">28515 8108 445,'0'0'81,"0"0"-31,0 0-36,0 0-10,0 0-4,0 0-63,22-28-70,-10 24-73</inkml:trace>
  <inkml:trace contextRef="#ctx0" brushRef="#br0" timeOffset="524739.8222">27949 8205 138,'0'0'35,"0"0"-22,0 0 53,0 0-14,0 0 64,0 0-14,90 26-30,-44-26-34,9 0-25,4 0-8,0 0-5,-2 0-26,-6-5-87,-15-2-192</inkml:trace>
  <inkml:trace contextRef="#ctx0" brushRef="#br0" timeOffset="526147.4366">28921 8208 93,'0'0'102,"0"0"-18,0 0-30,0 0-35,0 0 25,0 0-44,-19-4 1,-1 7-6,-7 12 15,0 6-10,-1 3 1,0 1 9,4 4 0,3-2-7,6-1-3,6-2 3,3-3 0,4-3-3,2-1 0,0-4-12,0-2 6,7-4 6,3 0 0,8-2 27,4-2-5,8-1 20,1-2-40,1 0 19,-7 0-17,-2 0-2,-3 0 2,-1-2 40,-3-5-36,0-3 17,4 0-19,-4-2 1,0 0 7,-1-3-14,0-3 0,3-3 7,-1-3 2,6-3-9,-2-3 0,-1-2-2,-1-3 1,2-2 1,-8-2 0,1-1-5,-2-2 18,-6 1-19,-2 1 6,1 3 0,-5 3-1,1 9 1,-1 4 0,0 6-3,0 4 13,0 5-13,-3 3 3,-3 3-17,-3 0 15,-4 14-4,-7 18 6,-8 16-6,0 7 12,1 5-6,5 1 0,7-7-11,5-3 11,3-3-4,6-4 4,1-5-3,0-3 6,11-6-3,6-3 0,5-4 5,2-5-5,6-6 0,1-3 4,4-6 12,1-3-15,-7 0 11,3 0-6,-7-7 5,-5-9-11,0-2 0,-6-3 4,-4-3-4,-1-2 1,-3 4-1,-4-1 0,-2 5 9,0 5-13,0 2 4,-6 7-4,-3 4-4,-6 0 2,-2 9 6,3 12-4,2 3-2,7-1 5,3-2-7,2-2 8,0-1-10,10-3 14,7-1-4,9-5 0,8-5 6,8-2-16,7-2 10,-7 0-104,-8-2-205</inkml:trace>
  <inkml:trace contextRef="#ctx0" brushRef="#br0" timeOffset="529139.7958">29909 8454 536,'0'0'131,"0"0"-108,0 0 35,0 0 12,0 0-66,0 0-2,0 0-2,-9 10-70,9-7-20,0-3-291</inkml:trace>
  <inkml:trace contextRef="#ctx0" brushRef="#br0" timeOffset="557514.5486">29928 8402 35,'0'0'46,"0"0"-2,0 0 16,0 0-26,0 0 9,0 0-3,0 0-22,0 0 30,0 0-28,0 0 6,0 0 14,0 0-39,0 0 12,0 0-13,0 0 4,0 0-9,0 0 5,0 0 0,0 0-7,0 3-11,0 11 18,0 3-3,0-1 7,0 2-8,0-3 4,0 0 0,0-1 6,1-2-4,7 0-2,0-1 0,2-4 1,-3-1-2,2-1 1,0-4 0,3-1 5,3 0 2,6 0-7,1 0 0,2-6 3,-1-4-3,-3-3 1,-3-2 2,-2-1-6,-6 0 6,-5-1-3,2 2 0,-3 1 10,-3 4-11,0-1 1,0 4 0,0 2 3,0 2 5,0 1-8,0 2 0,0 0-3,0 0-4,0 0-4,0 7 11,-3 6-11,-1 2 11,2-1 0,2-2-4,0-2 1,0 3-9,2-3 12,10-1 0,0-3 8,2 0-4,-2-3-4,5-2 0,-2 1 5,1-2-5,-2 0 0,-5 0 2,-2 0 6,-3-2 2,-1-4-10,-1-1 1,-2-2 9,0 1-10,0 1 2,0 0-1,0 3 1,0 3 5,0-1-7,0 1 12,0 1-12,0 0 0,0 0-11,0 0-3,0 0 8,0 0 6,0 0 0,7 0-7,4 0 13,4 0-6,-2 0 0,5 0 1,3 0 4,-1 0-5,2-6 4,-2-6-4,-1-4 4,-3-2-8,-3-4 4,-1-1 0,-4-4 9,-2 0-9,-3-1 0,3-4 9,1 2-6,-1 0 20,2-2-23,-1 4 12,2-1 8,-2 5-12,1 6-4,-4 2 19,-2 8-17,-2 3 15,0 4 0,0 1-19,2 0-4,-1 10-4,-1 19 2,3 13-1,0 12 5,-3 5-2,0-4 2,0 0 0,0-8 0,0-7 0,0-7 0,0-4-2,0-5 11,0-5-13,3-4 4,-3-7 0,0-3-5,0-4 14,0-1-9,0 0 22,1-9-22,4-14 6,5-7-6,6-3-4,-2 0-4,4 6 6,-6 6 2,-1 6-3,2 4 6,-3 5-8,5 6-8,3 0 4,1 3 6,4 14-6,-4 4 9,1 0-8,-4 0 11,-1-2-7,-5 0 4,2-3 0,-3-3 2,2-3-2,-3-3 0,2-3 1,-1-3 7,1-1-10,3 0 3,3-3-1,-2-8 10,0-4-7,-3 0 2,-4-1-2,-3 1 3,-1 1-6,-1 7 0,-1 1 1,-1 4 11,0 2-7,0 0 2,0 0-7,0 9-37,0 8 37,3 1-1,4 2 2,4-4-6,1-3 7,7-1-2,5-1 0,3-3 1,0-4-3,1-3-75,-2-1-156</inkml:trace>
  <inkml:trace contextRef="#ctx0" brushRef="#br0" timeOffset="557699.4684">31025 8250 352,'0'0'113,"0"0"-111,0 0 18,0 0-15,0 0 1,0 0-6,0 5-122,0-2-117</inkml:trace>
  <inkml:trace contextRef="#ctx0" brushRef="#br0" timeOffset="558501.6335">31351 8321 174,'0'0'120,"0"0"-97,0 0-21,0 0 25,0 0-27,0 0 5,-50 30-13,30-1 17,-1 3-3,6-1 17,3-2-14,6-4 14,3-4-22,3-1-1,0-4 0,0-3 9,3-5-9,10-2 0,4-2 6,8-4 31,4 0 0,7 0-24,1-15 5,-1-6-6,0-7-12,-3-6 0,-5-7-5,-1-6 5,-3-5-9,-1-3 9,-4 3 7,-2-1 8,1 7-15,-9 5 0,0 11 11,-4 10-4,-5 9 28,0 10 0,0 1-11,0 8-24,0 28-21,0 18 20,-9 13-5,-5 3 6,-2-4 0,5-6 6,1-8 31,4-11-36,6-7 6,-2-7-6,2-5 4,0-8-7,0-7 2,0-4 0,0-3 10,0 0-10,0-4 22,18-18 36,3-10-58,8-6-5,-3 2 2,-2 6-8,-3 8 5,-6 9-7,0 12 13,-5 1-4,3 9-23,1 14 22,0 1 3,5 2 2,-2 1 5,-1-4-5,-2 0 0,0-4 0,0 1 10,-1-3-20,7-1 2,-6-4-72,5-5-92</inkml:trace>
  <inkml:trace contextRef="#ctx0" brushRef="#br0" timeOffset="560460.7408">3054 11026 74,'0'0'83,"0"0"-59,0 0 20,0 0 54,0 0-31,0 0-51,0 0 64,-44-63-59,25 58-21,-3 2 28,-1 3-27,-1 0 1,2 0-2,8 2-2,0 4 2,6 1-4,2 3 1,3 3 2,3 3-24,0 7 25,0 3-4,9 1 7,12 1-3,0-2 0,6-1 0,1 1-1,2-2 1,1 3 0,-1-1 0,-6 0 4,-3-3-4,-9 1 0,-6-2 1,-6 0-7,0-4 12,0-3-4,-8 0 4,-6-1-2,-6-2 7,-4 0 2,-7-1-11,-5-4 14,0-4-16,2-2 5,-2-1 2,2 0 0,1-5-14,3-5 2,2 3-4,4 1 7,3 0-53,9-3-40,9-2-98</inkml:trace>
  <inkml:trace contextRef="#ctx0" brushRef="#br0" timeOffset="561309.2849">3333 11006 131,'0'0'140,"0"0"-11,0 0-60,0 0 15,0 0-42,0 0-26,-8-13-16,8 31-17,6 14 17,7 7-4,1 1 8,1-1-9,-6-2 5,1-6 0,2-1 6,-3-3 1,-1-1-7,-5 1 0,-3 0 5,0-1-16,0-7-9,0-5-60,0-8-44,-2-6-150</inkml:trace>
  <inkml:trace contextRef="#ctx0" brushRef="#br0" timeOffset="561732.52">3413 11261 296,'0'0'126,"0"0"-122,0 0 3,0 0-6,0 0 0,0 0 13,91-33-13,-64 29 10,1 1-11,-2-1 2,5-2 4,-2 0-5,-1-6 5,0-2-4,-1-4 5,-6-1-5,-8-1 0,-8-2 1,-5 1 13,0-2 28,0 0 5,-6 9-2,0 0-33,0 8 32,4 3-15,1 3-18,1 0 8,0 0-21,0 9-15,0 16 6,0 9 1,0 2 5,4 2 3,1-2 0,-1-2 2,1-2-2,-2-4 0,4-1-1,-1-3-2,0-3-19,2-3-26,3-4-25,0-8-52,6-5-20,-1-1-23</inkml:trace>
  <inkml:trace contextRef="#ctx0" brushRef="#br0" timeOffset="562180.5514">4137 11014 344,'0'0'59,"0"0"-32,0 0-24,0 0 12,0 0 46,0 0-35,-28-44-1,14 52-25,2 15-9,-3 8 4,0 5 5,5 0-1,5 0 1,2 1 0,3-4 6,0-2-3,0-4 3,3-2 0,8-5-6,2-3 1,-1-5-1,3-4 8,-3-5-8,7-3 8,5 0 15,7-16 30,2-8-47,-3-4 0,-6-5 7,-6-3-7,-6-1 7,-10-3-13,-2 1 4,-2 3-3,-16 1-1,-1 3-36,-5 7-11,7 5-106,-2 7-97</inkml:trace>
  <inkml:trace contextRef="#ctx0" brushRef="#br0" timeOffset="563241.6389">4538 10963 262,'0'0'98,"0"0"-48,0 0-19,0 0 21,0 0-47,0 0-5,0 0-3,-1 18-19,4 7 17,7 7 5,-1-2 0,3 3 15,1-4-7,1-2 3,-1 0-11,1-3 1,-1 0-1,-4-1 0,0-5 0,-1-3 9,-3-5-8,-2-2-1,2-5 1,-4-1 6,2-2-8,0 0 2,2 0 24,8-14 67,1-6-73,0-4-12,0-5-5,1-2 3,-2-5-10,5-2 5,-4 2 0,-1 4 3,-3 5 0,-5 11-3,-2 5 1,0 10 11,-3 1-17,3 0 5,12 19-30,0 10 25,4 6 10,-1-2-5,-3-3 0,2-1 6,-3-4-11,0-2 5,4-4 0,-3-2 7,-2-5-7,-1-2 0,-2-5 4,-2-4 7,-2-1-11,3 0 8,1-13 27,4-8 3,-5-5-34,-1 1 21,-3-6 8,-5-3-27,3-1-8,-3 1 2,0 3 0,0 6-3,0 4 3,0 6-5,0 3-6,0 1-49,0 4 1,6 4-62,3 3-171</inkml:trace>
  <inkml:trace contextRef="#ctx0" brushRef="#br0" timeOffset="563965.6533">5457 10919 252,'0'0'161,"0"0"-74,0 0-51,0 0-23,0 0 24,0 0-15,-22-55-14,16 48 13,-2 4-12,-2 2-2,-2 1-7,-3 0-2,2 1 2,1 12 0,-2 3 2,7 5-7,1 5-1,6 2 1,0 1 3,0 1-4,9-2 1,13-2 5,2-2 0,9 0-4,1-3 15,-1-1-11,0-2 0,-9-3 1,-5-2-5,-7 1 4,-6-3 0,-6 0 1,0 2 7,-9-3-8,-10 1 0,-1-4 2,-4 0 14,2-4-15,4-2 0,-4-1-2,-2 0-20,0 0-47,-3-6-118,3-5-116</inkml:trace>
  <inkml:trace contextRef="#ctx0" brushRef="#br0" timeOffset="565453.5696">6813 10712 200,'0'0'92,"0"0"5,0 0-43,0 0 4,0 0-58,0 0 2,0 0-2,63-14 9,-23 9 4,5-1 15,7 0-22,1 0-2,3-1-4,-2-1 7,-7 4-16,-11 1 9,-13 3-56,-5 0-27,-14 0-101</inkml:trace>
  <inkml:trace contextRef="#ctx0" brushRef="#br0" timeOffset="565785.6509">7071 10666 80,'0'0'99,"0"0"-98,0 0 27,0 0 45,0 103-15,0-72-6,0-1-16,6-3-5,0 1-17,-1-4 5,-4-1-19,-1 0 1,0 2 20,0 0-15,-4 0 3,-4 1-9,2-3 4,1-2-8,5-3 4,-2-1 0,2-4-1,0-1-10,0-5-57,0-5-76,0-2-92</inkml:trace>
  <inkml:trace contextRef="#ctx0" brushRef="#br0" timeOffset="566610.4481">7494 10709 181,'0'0'138,"0"0"-8,0 0-44,0 0-31,0 0-14,0 0 2,0-31-43,0 33-8,0 20 1,0 10-2,4 6 9,2 5 0,-3-4 6,0-3-3,-3-1-2,3-7-1,0 2 3,0-5 1,0-3-8,0-2-6,-1-4-62,-2-2-42,0-8-3,0-5-144</inkml:trace>
  <inkml:trace contextRef="#ctx0" brushRef="#br0" timeOffset="567027.5859">7528 10955 164,'0'0'112,"0"0"-77,0 0-3,0 0-20,0 0 4,79-12 20,-57 12-27,-2 0 5,5 0-8,-4 0-1,3 0 6,-3-4-10,0 0 4,-2-4 2,-4-5-5,0 2 0,-6-7-2,-3 0 6,-3-3 12,-3-5 27,0 2-4,0 1 12,0 5-26,0 6 18,0 4-8,0 6-32,0 0 40,0 2-34,0 0-9,0 2-4,0 19-35,0 9 37,0 6 0,0 3 3,0 0-6,0-2 3,0-2 0,0-2 3,0-1-3,0-3-4,0-6-21,0 0-14,0-5 3,0-4-66,1-5-63,1-6-19</inkml:trace>
  <inkml:trace contextRef="#ctx0" brushRef="#br0" timeOffset="567627.3142">8272 10704 74,'0'0'74,"0"0"6,0 0 44,0 0 6,0 0-100,0 0-30,9 15-5,-10 20 5,-11 4 29,-3 1 8,4 1 0,0-6-11,0-2-16,-1-3-7,2-3-3,1-3 4,0-2-4,5-5 0,-2-6 0,1-5 5,2-5 4,0-1-9,3 0 14,0-4-13,0-17 40,3-10-39,11-8-2,2-4 7,3-6-5,-2 2-2,-1 3 0,-4 6 4,4 5-11,-4 6 7,-1 7 0,4 7 2,-5 6-2,2 7 0,0 0-2,10 14-17,-2 15 15,7 8-2,-10 7 6,-6 0 21,-3 1-19,-7-6 9,-1-2-7,2-3 3,-2-6-7,0 0 0,0-7 3,0-3 1,0-5-4,0-4-2,0-6-27,0-3-67,0 0-40,0-21-281</inkml:trace>
  <inkml:trace contextRef="#ctx0" brushRef="#br0" timeOffset="567812.2369">8216 10880 387,'0'0'2,"0"0"0,0 0-2,0 0 7,86 10-4,-55-10-3,2 0 8,0 0-7,-2 0-2,-2 0-106,-8 0-76</inkml:trace>
  <inkml:trace contextRef="#ctx0" brushRef="#br0" timeOffset="568150.8175">8634 10701 142,'0'0'97,"0"0"23,0 0-45,0 0-10,0 0-28,0 0-20,46-17 5,-21 16-10,5-1-7,-2 1 11,3 1-14,1 0 2,-1 0-4,0 0 2,-1 0-15,-4 0 0,1 0-53,-5 0 0,-11-2-129</inkml:trace>
  <inkml:trace contextRef="#ctx0" brushRef="#br0" timeOffset="568436.0436">8819 10702 56,'0'0'99,"0"0"-86,0 0 52,0 0 7,0 0-6,0 88-7,3-67-22,2-2-4,1 1-30,-1-1 10,-2 1-9,-2 0 4,-1-1 32,0 1-20,0-2-13,0-3 2,0-2 0,0-2-9,0-1 0,-4-1-20,-1 0-14,-2 2-39,-3-5-35,2-1-65</inkml:trace>
  <inkml:trace contextRef="#ctx0" brushRef="#br0" timeOffset="571422.1513">10312 10957 61,'0'0'234,"0"0"-224,0 0-4,0 0-11,0 0 14,0 0 7,0 27 4,4-20-1,4-1 25,4-1-34,1-2 5,3-2 13,4-1-10,5 0 26,-1 0-32,0-1-2,-4-7-5,-1-2-1,-1-2-4,0 0 13,-5-3-6,-1-3-7,0-5 0,1-2 7,-5-7-1,2-3-6,-5-1 0,-2-2 6,3 2-1,-3 4-5,-3 4 0,0 5 4,0 8-4,0 7 2,0 3 16,0 4 16,0 1-32,0 0 0,0 0-2,0 19-25,-3 12 18,-3 9 7,6 3 0,0 4 2,0-3 0,0-2-2,10-5 0,2-5 1,4-7-6,0-3 5,6-6 0,3-5 1,5-7 6,1-4-7,5 0 0,-3-7 6,3-9-4,-6-4-2,-5-1 0,-4-5-2,-6-2 11,-6-6-9,-3-2 0,-5-3 5,-1 0-3,0 4-2,0 3 0,0 1 0,0 7 6,0 7-6,0 9 0,0 3 3,0 5-7,0 0 4,0 11-10,0 14-1,0 11 12,0 5-1,0 2 0,0 1 1,0-3-7,0-5 6,0-5 0,0-3 9,0-6-3,0-2-6,-1-5 0,-1-5 4,-2-4-10,1-4 6,3-2 0,0 0 16,0-3-9,0-15 2,12-7-9,-2 2-15,2 0 13,3 4 1,-1 3 1,2 6-4,-1 2 3,1 7 1,1 1 0,-1 0-7,5 4 4,-5 8-8,1 4 11,-2-1 5,1-1-4,1 0-1,-1-2 0,0-3 0,2-1-2,-3-3 2,3-1 0,3-4 6,-2 0-6,4 0-6,-1-11 5,-4-4-30,0-6 22,-8-2-17,-5-1 10,-5 0 10,0 2 6,0 4 0,-3 3 21,-6 6-3,1 4 5,0 5-23,0 0-2,-1 3 0,1 13 2,1 7-2,3 2-3,4-2-3,0-2 2,0-1 5,8 0 1,3-4 3,0-2-3,0-4 0,0-2-2,1-2 4,6-5-2,1-1 3,1 0-3,0-5 14,-3-11-12,4 0 0,-8-5-2,-4 0 9,-6-2-9,0 0 0,-3 1 0,0 2-4,0 4 7,-3 1-3,-2 4 11,1 2-6,2 4-8,2 2 3,0 2 0,0-1-4,0 1 1,0-2-2,5 2 1,9 1-1,0 0 0,3 0 5,2 0 0,-2 0 3,2 0-3,0 4 0,-1 3 0,0 4 5,-6 1-10,0 0 4,-5 2 0,-2 1-5,1 0 6,-4-2 0,-1 2-4,-1-2 13,2-3-15,-1-1 6,1-3 0,3-2 4,0-1-4,2-3 0,7 2 0,4-2 11,7 0-8,5-2-3,0-11 10,-1-3-8,-2-5 1,-4-2-3,-2-3 0,-9 1 7,-4 4-7,-6 3 1,-2 5 7,0 6 24,0 4-12,-2 1 3,-5 2-23,0 5-2,-2 18-3,1 5 0,5 2 2,3 0-4,0-3 11,6-6-4,11 0 1,5-5 1,3-6-2,5-2 0,6-5-36,6-3-3,7 0-53,2-9-167</inkml:trace>
  <inkml:trace contextRef="#ctx0" brushRef="#br0" timeOffset="572133.8705">10409 10787 22,'0'0'110,"0"0"-20,0 0-49,0 0 15,0 0 3,0 0-47,0 0 15,113-38 18,-60 30-15,0 2 6,1-1-35,-9 2-1,-1 4 0,0-1-11,-5 2-48,-1-1-136</inkml:trace>
  <inkml:trace contextRef="#ctx0" brushRef="#br0" timeOffset="573506.4766">13160 10735 347,'0'0'120,"0"0"-80,0 0-39,0 0 9,0 0-10,0 0-2,2 5-7,6-2 13,0-2-4,-1-1 1,1 0 5,2 0 14,2 0-4,7-1-7,3-9 2,0-4-3,2 0-8,-8 1 0,-4-2 5,-3 1 3,-6 4-7,-1-1-1,-2 5 13,0 2-5,0 2-8,0 2 0,0 0-1,-3 8-4,-3 11-6,-2 5 11,3 5 0,5-4 4,0 1-4,0-3 0,0-5-5,2-3 0,7-4 5,0-3 0,4-3 1,1-4 4,7-1-5,0 0 0,4-18 9,2-3-11,-5-5 2,-5 1 0,-1-1 7,-2 1 0,-6 4-7,1 5 0,-1 5 3,-5 6-4,6 3 1,-3 2-1,3 0-8,3 7 4,4 8 5,2 0 0,-3 1 1,3 2-9,-2 2 16,2-2-4,-1 0 12,-3-3-11,-5 0-5,-3-1 0,-4-2 2,-2 0-6,-2 1 4,-20 1-3,-11-4-13,-6-2-94,-1-5-16,3-3-97</inkml:trace>
  <inkml:trace contextRef="#ctx0" brushRef="#br0" timeOffset="573738.2814">13384 10526 538,'0'0'52,"0"0"-50,0 0-2,0 0-18,0 0-90,0 0-44,-9-10-96</inkml:trace>
  <inkml:trace contextRef="#ctx0" brushRef="#br0" timeOffset="575094.8979">15319 10367 173,'0'0'123,"0"0"-31,0 0-33,0 0 15,0 0-61,0 0-7,0 4-12,0 17 0,-5 5 6,1 1 0,-1-3 13,1-2-10,1-2-2,-2-2-1,1-4 6,3-4 1,-2-2-7,3-5 0,0-2 3,0-1-4,0 0 2,0 0 0,0 0 22,13-1-19,5-8 9,6 0-13,-5 4 5,-2 5-6,2 0 1,-2 0 0,2 11-4,-2 8 15,-3 4-11,-2 0 0,1-2 1,-5 0-5,0-3 7,-4 1-3,-1-2 9,-3 0-1,0 1-1,0-2-1,-7 0 2,-7 1 10,-2-5-14,-1-3 2,-2-1 3,1-2-2,-5-3-14,0-2 5,-3-1-42,2 0 29,-1 0-46,4 0 7,3-6 10,8-3-33,5-1-28,4-4-108</inkml:trace>
  <inkml:trace contextRef="#ctx0" brushRef="#br0" timeOffset="575395.7094">15426 10326 222,'0'0'105,"0"0"-101,0 0 18,85-32 4,-58 27 12,6 2-14,3 1-17,-2 0 11,-3 2-18,-2 0-1,-7 0-5,-4 0 6,-2 4-58,-5 1-73,-5 3-80</inkml:trace>
  <inkml:trace contextRef="#ctx0" brushRef="#br0" timeOffset="575928.835">15984 10425 164,'0'0'59,"0"0"-9,0 0 2,0 0-18,0 0-6,-83-25-15,66 50-10,-5 10 1,0 4-2,2 5 11,1-4-12,7-2 4,6-5 15,6-4-19,0-2 24,9-6-13,6-3 4,4-3 13,3-4-14,7-7 32,8-4 5,3 0-25,4-7 2,-4-11-27,-10-1 7,-8-2 8,-4-2 0,-2-5 1,-4-3-17,-4-4-1,-3-1-4,-5 0-13,0 4-27,-16 4 10,-7 8-40,-3 8-49,0 10-9,4 2-74</inkml:trace>
  <inkml:trace contextRef="#ctx0" brushRef="#br0" timeOffset="576461.501">16627 10282 166,'0'0'109,"0"0"-38,0 0 9,0 0 23,0 0-51,0 0-32,0-13-20,0 37-7,-13 12 5,-5 9 2,-4 4 0,-5 0 15,0-1-9,3-3 8,-5 1-14,3-4 5,-3-2-7,3-3 2,2-5 0,4-4 5,1-6-1,5-5-4,3-7 0,6-5-29,5-5-53,0 0-126,0-9 1</inkml:trace>
  <inkml:trace contextRef="#ctx0" brushRef="#br0" timeOffset="576736.6493">16439 10293 319,'0'0'116,"0"0"5,0 0-89,0 0-18,0 0-14,0 0-7,0-12 6,0 12-152,0 6-70</inkml:trace>
  <inkml:trace contextRef="#ctx0" brushRef="#br0" timeOffset="577022.5417">16629 10762 519,'0'0'0,"0"0"-3,0 0 3,0 0 25,0 0-22,0 0 0,1 7-3,-1-6-2,0-1-36,0 0-53,0 0-67,0 0-55</inkml:trace>
  <inkml:trace contextRef="#ctx0" brushRef="#br0" timeOffset="578508.9807">17913 10477 224,'0'0'128,"0"0"-8,0 0-67,0 0-11,0 0-42,0 0 14,-52-31-14,33 39 0,-1 15 0,1 2-11,0 4 15,7 1-4,4-5 0,3 0-5,5-4-2,0-2 7,0-2 0,8-2-3,11-5 5,4-2-2,4-4 0,4-4 7,2 0 5,0-1-12,3-14 1,-1-6 14,-1-4-7,1-1-8,-4-6 0,-4-4 9,-7-6-9,-3-5 0,-6-3 2,-5 1 8,-2 0 0,-4 5-10,0 4 0,0 6 8,0 8-3,2 8 3,-2 7 13,0 8 18,0 3-36,0 2-6,0 23-14,-3 14 4,-6 11 7,0 6 6,3 3 0,4-3 9,-1-9 6,3-3-13,0-8-2,0-6 3,0-7-6,0-5 3,3-6 0,0-6 0,-1-2 12,-2-4-12,0 0 5,1 0-1,5-7 17,9-15 4,-1-7-13,3-3-16,-1 4 11,-6 5-7,3 5 0,-4 9 0,-1 4-9,1 5 9,3 0-7,7 11-10,1 7 18,2 3-1,-1 3 0,-2-3 2,1 0-5,0-3 3,-1-1-3,1-3-9,2-1 4,-2-1-37,1-3-26,-2-5-136,-4-4-171</inkml:trace>
  <inkml:trace contextRef="#ctx0" brushRef="#br0" timeOffset="579860.9596">18849 10481 119,'0'0'85,"0"0"-31,0 0 16,0 0 30,0 0-65,0 0 10,-22-45-40,6 45-4,-4 0 3,-4 0-3,1 12-1,1 6 0,3 4-6,7 1 1,4-3 4,6-1-3,2-2-3,0-2 7,0 0 0,10-5-2,0 1 3,3-5-1,2-1 0,2-2 1,-1-3 5,0 0-5,1 0-1,4-5 16,-2-10-10,-1-3-6,0-3 0,-4 1 6,0 2-9,-3 3 10,-2 4-7,0 6 0,-6 2 6,-2 1-6,-1 2 0,0 0 1,0 0-12,0 3 7,2 6 1,-1 9-12,4 0 17,-1 0-2,2-1 0,4-3 5,0-6-7,0 2 2,0-6 0,-1-1-1,2-2 8,2-1-7,1 0 0,2 0 9,-1-2-9,1-11 7,1-3-1,-1-2 21,-1 2-23,-2 2 11,0 3-15,-3 5 12,0 6-11,-1 0-1,-2 0-1,0 14-9,-1 3 6,-5-3 4,1 3 0,-2-2 3,0-1-10,0-1 10,0 0-3,-2-2 10,-1-2-5,-1-4-5,4-4 0,-1-1 8,1 0-6,-2 0 4,2-1 20,0-16 40,0-4-64,6-5-2,9 0 0,7-2-10,5 6 6,0 3-2,-5 8 6,-4 6-11,-7 3 12,2 2-3,-4 0 2,5 14-13,2 1 7,-3 0 6,5 2 0,-1-1-1,2 1 7,0-3-12,1 1-2,2-4-89,-1-1-33,-1-3-139</inkml:trace>
  <inkml:trace contextRef="#ctx0" brushRef="#br0" timeOffset="580462.6242">19857 10404 118,'0'0'58,"0"0"-36,0 0-7,0 0-5,-85 20 27,63 1 1,7 3-13,0 3 10,5 2-17,2-2-4,5-1 16,3-5-29,0-2 4,5-4-5,8-2 0,5-3 17,4-6-5,2-2 7,8-2 23,-2 0-40,-2 0 18,-1-9-19,-5-3 5,0-4 11,-1-3-16,-1-4 13,-2-1-14,1-3 0,-3 3-3,-2 0 3,-5 5 0,-5 3-1,-4 6 2,0 4 4,-1 4-5,-11 2-2,-6 0-2,1 20-4,-3 7 5,6 2 0,4-2 3,7-3 0,3-3 0,0-1-5,12-2 2,6-2 6,7-4-3,6-1 25,2-5-21,7-4 3,-2 0-7,-1-2-36,-4 0-88,-6 0-124</inkml:trace>
  <inkml:trace contextRef="#ctx0" brushRef="#br0" timeOffset="584335.2598">21233 10233 59,'0'0'151,"0"0"-80,0 0 8,0 0 15,0 0-46,0 0-22,-26-21-26,10 21 3,-6 12-8,2 9 5,-2 3 0,3 3-2,4 3 4,4 0-2,2 0 0,6-3 2,2-2-8,1-4 6,0-5 0,6-3-4,7-2 4,-1-2 0,4-1 0,0-5 3,1-2 2,3-1-2,-1 0 9,0 0-2,0-11-7,-3-3 4,-1-4-5,-2-2-2,-5-3 7,-5-1-5,-3 3 2,0 0-4,0 2 3,-9 3-3,-5 1 0,2 4 0,-1 0-6,-1 4 8,5 0-2,-1 4 1,7 2 9,2-1-10,1 2 0,0 0-17,0 0 13,0 0-19,0 2 23,7 4-7,3 0 6,3-2-5,4-1 5,4-1 1,5-2 15,-1 0-11,3 0-2,-1-3 4,0-9 1,0-6-7,-6-3 0,3-6 5,-4-5-1,-3-2 0,-2-3 2,-8 0 7,-4-1-10,-3 3 23,0 2-7,0 5-11,0 7 14,-1 8-16,-1 9 16,1 4-2,-1 6-20,2 26-19,-3 19 13,2 12 6,-1 8 2,-2-1 1,-2-1 10,2 3 17,-3 0-24,4-4 8,-1-7-9,-2-9 5,-1-7-3,1-6-4,-3-3-3,1-9 6,1-5 3,1-7-10,3-7 1,3-5 0,0-3 2,0 0 3,0-12 16,0-15-21,0-9-19,0-4 3,0-1 5,1 3-1,4 3 12,-1 7 0,4 4 0,-1 3 1,2 4 2,4 2-6,7 2 2,7 5-12,7 6 4,5 2 9,1 0-13,1 2-2,0 6-63,-4 0-54,-4-3-143</inkml:trace>
  <inkml:trace contextRef="#ctx0" brushRef="#br0" timeOffset="585522.8825">22999 10011 141,'0'0'159,"0"0"-18,0 0-55,0 0-39,0 0 11,0 0-58,2-19 0,-2 34-1,0 14-10,0 11 11,0 1 16,0-1-14,0 0 3,0-4-5,0 0 7,0-3-12,0 0 10,1 0-5,-1-3 0,0-3 5,0-4-11,2-5-4,2-3-47,2-5-50,6-6-82</inkml:trace>
  <inkml:trace contextRef="#ctx0" brushRef="#br0" timeOffset="586427.766">23341 10423 362,'0'0'119,"0"0"-82,0 0-28,0 0 36,0 0 10,0 0-45,4 0 10,4 0-20,7 0 3,1-7 4,8-3-5,1-3 1,4-3 0,2-7 3,2 0-6,-3-4 0,-5 5 1,-8 4-11,-4 5 10,-7 7 0,-5 1 10,1 1 0,-1 2-6,-1 2-4,2 0-10,0 0 8,-1 2-18,1 14 20,2 4-1,3 2 3,-2 1-2,1-4 0,-3 4 2,-2-5-2,-1-3 0,0 0 0,-1-4-4,-11-4-18,-1-1-8,3-3 13,1-3-9,2 2 23,4-2 3,3 0 0,0 0 3,0 0 4,0 0-9,0 0 2,3 0-13,15 0 13,7-5 13,7-2-11,0-1 4,1-2 3,-1-3-9,0-3 0,-2-7 6,0-3 0,-3-5-6,-5 2 0,-5-2 30,-3 0-18,-4 2-1,-6 1 15,-4 0-23,0 4 34,0 2-3,0 1-24,-4 7 19,-1 5-25,0 4 2,5 5-6,-2 0 5,2 8-13,0 21-22,-2 10 30,2 6 1,0 2-1,0-3 0,0-1 0,6-4 5,5-5-14,2-2 10,3-6-1,4-5 3,-2-6 5,4-6-16,3-3 4,2-6-63,-1 0-40,-5 0-221</inkml:trace>
  <inkml:trace contextRef="#ctx0" brushRef="#br0" timeOffset="586697.3231">23647 10201 257,'0'0'139,"0"0"-134,83 0 3,-36 0 45,5 0-14,6-2 6,3-2-12,-4 3-32,0-1 0,-8 2-1,-13 0-34,-11 0-60,-14 0-168</inkml:trace>
  <inkml:trace contextRef="#ctx0" brushRef="#br0" timeOffset="590354.0722">25175 10268 154,'0'0'94,"0"0"-92,0 0-4,0 0 6,0 0-4,0 0 27,0 0-4,0 21 26,1-16-23,8 3 3,-1 0-6,1-4-16,4 0-2,-1 0 12,3-4-15,3 0 16,1 0-14,1 0 3,-3 0 9,-3-5-9,1-2-5,-5-6 3,2 0 4,-3-3-5,-1-4-2,2-3-2,-3-1 15,2-1-13,-3 1-2,2-1 0,-4 1 3,1-1-3,1 1 5,-3-1 4,-2 4 20,2 5-26,-3 5 20,2 4 11,-2 4-27,0 3 17,0 0-24,0 0 6,0 1-14,0 19-12,0 11 20,0 13 0,0 6 3,0 4-7,0 3 4,-3 1 0,0-3 15,0-1-13,3-4 2,-2-5-4,1-4 3,1-7-3,-2-3 0,2-7 3,0-6-1,0-5 1,0-4-3,0-3 0,0-4 5,0-2-5,0 0 0,0 0-1,5-5-12,5-15 0,3-11-52,9-8-60,4-6-172</inkml:trace>
  <inkml:trace contextRef="#ctx0" brushRef="#br0" timeOffset="590908.7428">25492 10209 31,'0'0'97,"0"0"-26,0 0 31,0 0-9,0 0-19,0 0-16,29-49-39,-19 42-4,6 3-15,6-3 5,1 4-10,3 3 5,-3 0 0,2 0 0,-2 13-14,-2 2 13,-3 4-5,-3 1 5,-4-1-2,-7 1 3,-4-2 0,0-3-4,-3 0 9,-12-1-5,-7 1 5,-8-4-4,0-3 16,-1 0-17,5-7-20,7 2-32,1 0-85,4-3-63</inkml:trace>
  <inkml:trace contextRef="#ctx0" brushRef="#br0" timeOffset="592359.3653">26092 10183 80,'0'0'77,"0"0"-40,0 0 32,0 0-27,0 0-2,0 0-34,-62-34 0,46 35-6,-3 11 0,-3 6 3,1 4 14,-2 3-5,3 2-5,5-2-3,1 0 3,8-4-7,2-2 0,4 1-9,0-5 5,0-3 5,12-5-1,7-3 12,3-4-5,5 0 2,-4 0-9,2-16 7,-3-3-1,-1-4-3,-3 1 1,-4 0 20,-7 6-16,-5 4 33,-1 3 17,-1 4-28,0 4 21,0 1-51,0 0-10,0 0 8,3 6-23,-1 6 25,4 2 0,4-4 0,2 1-5,4-3 5,2-1 0,6-3 8,3-4 0,1 0-8,4 0 0,-3-4 7,0-11-7,-5-2 0,-3-3 0,-4 1 14,-8-4-6,-2-1-7,-6 1 2,-1-1 7,0 2-1,0 4-9,-1 2 0,-7 5 15,0 1-4,0 5-11,5 0 0,0 4 5,1-1-9,2 2 4,0 0 0,0 0-8,0 0-4,0 0 3,11 0-1,5 0 6,6 0 2,1 3 2,2 3 0,-1 2-4,0 2 14,-6 4-10,0 1 0,-5 3-5,0 3-8,-2-2 12,-2 1 1,-2 0 8,-1-1-7,0-1-1,-1 2 0,-1-4 0,1 1-2,-2-2 2,3-1 0,0-3 5,1-1-2,5-4-3,-3-5 0,3-1 7,3 0-7,-2 0 1,2-4-1,-3-10 29,-1-3-12,2-5 6,-4-3-15,0-6-2,4-2-10,-2-1 4,4-2 0,0-1-3,-1 1 7,-6 3-4,1 2 0,-4 3-1,-2 3-2,1 5 3,-3 6 0,-1 7 3,0 4-1,0 3-2,0 0 0,0 0-10,0 18-10,0 15-15,0 13 35,0 1-1,0 2 3,0-7 1,0-1-3,0-7-3,6-2-2,2-5 5,8-3 0,4-5 8,7-2-6,7-8 4,3-6 0,2-3 4,-3-3-12,-3-15 2,-5-5 0,-10-2 2,-3 0 2,-8 2 2,-4 2 0,-3 6 2,0 5 7,0 8-6,0 0-7,0 2 0,2 0-2,-1 6-16,2 13 12,3 4 4,1 0-3,1-5 3,4 0-2,-2-3-4,4-1 6,2-5-4,-2-2-23,0-7-60,-4 0-131</inkml:trace>
  <inkml:trace contextRef="#ctx0" brushRef="#br0" timeOffset="592559.898">27265 10023 628,'0'0'60,"0"0"-27,0 0-33,0 0 0,0 0-4,0 0-18,-5-7-90,5 7-194</inkml:trace>
  <inkml:trace contextRef="#ctx0" brushRef="#br0" timeOffset="592845.1114">26631 10150 116,'0'0'227,"0"0"-189,0 0-32,0 0 36,97-1 22,-54-3-36,5 0 11,5 4-31,6-2 1,-1-1-5,-1 1-4,-10-5-43,-13 4-86,-11 2-167</inkml:trace>
  <inkml:trace contextRef="#ctx0" brushRef="#br0" timeOffset="594217.6938">27539 10132 99,'0'0'107,"0"0"-72,0 0 30,0 0 11,0 0-23,0 0 18,3 0-41,-3 0-19,0 0-11,-13 0 1,-8 7-1,-3 9 0,2 3-8,1 1 7,2 2-6,5-1 7,3 0 2,3 0-2,6-1 0,2-2-2,0 0-14,0-3 13,10-3-1,6-3 4,6-5 10,3 1-5,6-5 13,2 0 5,-1 0-19,0-7 4,-3-7-6,1-2 4,-2-2 8,-4 0-12,-2 0 4,1-1 12,-5 1-13,1-1 8,5-1-13,-7-1 3,2-1 0,-2-3 1,-6 0-4,3-4 0,-4 1 0,-6-2-4,-2-2 4,-2 3-7,0 2 1,0 5 6,0 4 0,-3 4 0,0 7 10,0 4-11,1 3 1,-2 0-7,0 0-2,-9 21-13,-4 10 22,-1 10 0,-2 4 2,5 0-2,2-1 0,9-3-1,2-4-7,2-3 4,5 1 4,12-3 4,5-5 2,1-5-6,1-5 2,3-8 4,0-9 5,2 0-6,0-1 2,-2-16-1,-5-4 2,-6-3-11,-8-2 5,-8 2-2,0 3 14,0 5-14,0 5 0,-5 7 9,1 4-7,-2 0-4,0 12-15,-1 10 12,1 5-1,4 1 6,2-2-4,0-2-1,11-1-15,11-3 12,6-4-35,7-9-99,-1-6-162</inkml:trace>
  <inkml:trace contextRef="#ctx0" brushRef="#br0" timeOffset="595298.4391">28836 9863 200,'0'0'125,"0"0"-42,0 0-13,0 0-37,0 0 0,0 0-33,0-17-15,0 27 10,0 21-13,-6 10 18,-2 7 32,1-2-31,-3-1 20,5-6-19,1-4 6,2-2 5,2-3-13,0-3 2,0 0 1,0-3 4,0-4-7,0-5 0,0-6 1,0-2-4,0-5 5,0 1-2,0-3 8,0 0 5,0 0-7,0 0 21,0 0-6,0 0 38,0-5-26,0-11-11,0-7-18,8-2 0,9-4-8,2 5 1,3 6-18,-2 6 7,-1 4 13,1 4 1,3 4-12,2 0 8,2 4 4,-3 13 0,-2 6-14,-4-1 4,-12 2 10,2 1 0,-7-4-3,-1-2 8,0-4-6,-4-1 1,-17-4-2,-8-3 2,-2 0 1,-3-6 1,4-1-4,6 0-3,6 0-21,5-8-50,7-3-68,6-4-116</inkml:trace>
  <inkml:trace contextRef="#ctx0" brushRef="#br0" timeOffset="595953.989">28906 10343 26,'0'0'165,"0"0"-155,0 0 3,0 0 18,81-15 19,-59 12-11,2 1-8,1 1 17,-1-1-28,1 2-11,-1-3 9,-3-3-16,-3-1 8,1-3 10,-4-3-20,-1-2 8,-4-2-7,-4-1 5,-1 0 12,-1 2-14,-3-3-2,-1 4 18,0 4-20,0 4 12,0 4-12,0 2 0,-1 1-5,-6 0 5,-5 11-10,-4 13 4,3 2 2,3 5 1,4-4 3,5 0-1,1-2-9,0-1 10,11 2 0,13-6-9,9-5 8,4-5-19,7-5-142</inkml:trace>
  <inkml:trace contextRef="#ctx0" brushRef="#br0" timeOffset="597041.3071">29670 10156 155,'0'0'58,"0"0"-55,0 0 4,0 0-7,0 0 20,0 0-19,0 3 32,0-3-12,0 0-7,4 0 30,8 0-17,3 0 13,5 0-26,0-2-5,0-8 4,-2-1-13,-3-1 1,-2 3 7,-4 3 2,-6 3-10,-1 0 0,-2 3 4,0 0 15,0 0-19,0 3-10,-2 14 7,-5 4-3,-3 3 6,2-1 0,5-1 0,1-1-8,2-1 8,0-4 0,0-2-1,3-5 4,9-2-7,-3-2 4,3-5 0,4 0 10,4-5 0,2-13-6,4-3 13,-3-3-9,1 0-4,-4 5-1,-4 2 8,-2 7 9,-1 2-10,-6 5-5,-2 3-10,-1 0 2,3 0-14,1 9 3,0 7 5,-2 2 1,-6 1 9,0-3-1,0 1 9,0-2-3,0-3-6,0-1 0,0-7 4,0-1-4,0-3 0,0 0 0,0 0 31,0 0-26,6-15 52,4-8-52,4-5 3,5 0-16,1 6 8,2 4 0,-3 8 1,-4 3 4,4 4-5,-3 3 0,1 0-25,-2 14 23,0 4-6,0 0 8,-2 0 7,-1-1-3,0-1-4,-3-1 0,-1-3 2,1 0-9,-1-3 7,0 2-2,3-5-15,-1-3-144,-4-3-267</inkml:trace>
  <inkml:trace contextRef="#ctx0" brushRef="#br0" timeOffset="597289.2223">29941 9912 546,'0'0'40,"0"0"-40,0 0-5,0 0-22,0 0 27,0 0-33,-7-10 4,7 10-127,1 0-168</inkml:trace>
  <inkml:trace contextRef="#ctx0" brushRef="#br0" timeOffset="599363.5384">31166 9691 103,'0'0'86,"0"0"-1,0 0-47,0 0 33,0 0 2,0 0-18,0 0-5,5-12-50,-5 16-1,0 21-1,0 12-3,-8 10 5,-2 6 21,3 1-8,-1-4 3,3-1-12,-1-5-3,3-1 0,-2-2 7,3-2-8,-2-2 0,-4 1 3,-3 1 1,-5-4 0,-2 0 4,0-10-8,5-4-62,1-6-72,6-12-144</inkml:trace>
  <inkml:trace contextRef="#ctx0" brushRef="#br0" timeOffset="600535.4577">31308 9951 43,'0'0'75,"0"0"23,0 0-40,0 0 8,0 0-12,0 0-32,75-45 14,-63 41-22,-1 1-4,0 1 10,-2 2-14,1 0-12,-1 3 4,3 15-12,2 8 3,-5 4 11,-3 6 0,-3 0 6,-3 0 0,0-4-6,0-4 0,-6-3 5,-6-4-3,-3-2-1,3-4 1,-2-3 18,2-4-11,6-3-9,3-4 0,3-1 14,0 0 0,0 0-4,0 0 22,16-12 21,4-6-50,9-3 1,3-3-4,4-2 10,0-3-10,-3 1 0,-3-1 0,-6 2 10,-7 6-8,-6 6-2,-5 6 1,-6 6 8,0 3 19,0 0-28,0 0 2,0 0-6,-12 16-5,-10 8 9,-4 5 0,2 1 0,3 0-10,8-3 10,6 1 0,4-4-3,3 0 3,0-2-1,13-2-10,3-4-52,7-3 3,-4-6-74,1-1 4,-6-3-58</inkml:trace>
  <inkml:trace contextRef="#ctx0" brushRef="#br0" timeOffset="601052.4346">31969 10247 130,'0'0'113,"0"0"-52,0 0-18,0 0-33,0 0 3,0 0 13,-96 52-13,80-26 13,9-1-24,4-4 3,1 0-5,2-4 3,0-3-3,0-3 4,6-4 0,4-3 10,1-4 0,6 0 21,0 0 11,1-11-42,-1-7 13,-4 2-17,-7-7 2,-2-4-4,-4 0-12,0 1-31,0 4-42,-6 4-103</inkml:trace>
  <inkml:trace contextRef="#ctx0" brushRef="#br0" timeOffset="601616.002">32200 9972 210,'0'0'97,"0"0"-87,0 0-10,0 0-9,0 0 5,0 0 4,18 15 7,1-1 40,3-2-21,3 4-3,5-1 35,4 2-21,3 0-7,-4-2-7,-3-2-18,-6-1-5,-3-1 0,-5-2 3,-4-3-5,-3-1 6,-6-5-4,-1 1 0,-2-1 8,0 3-15,0 3 7,-6 6-4,-10 3 4,-10 5 6,-6 4 20,-2-3 4,-1 1-29,3 1 13,2-4-14,1 6 2,4-1-4,1 0 2,1 0 0,0 0-4,4-1-37,3-2-75,6-6-124</inkml:trace>
  <inkml:trace contextRef="#ctx0" brushRef="#br0" timeOffset="610969.7911">13940 12380 62,'0'0'108,"0"0"-37,0 0-6,0 0 17,0 0-23,0 0-13,0 0 27,0-61-52,0 55 26,0 1-28,-1 1-14,-8-1 1,0 1-4,-2 3-2,0-1 0,-3 2 0,2 0 0,0 0 0,-4 0 0,-2 12-7,-4 4 7,0 5 0,2 5 1,2 1 2,6-2-6,4 2 1,4-3 0,4-2-9,0-2 12,6-1-1,9-7 0,4 0 4,3-4-8,3-7 4,4-1 0,3 0 3,1-3-3,-5-13 0,2-5-3,-8-4-1,-3-3 4,-5-1 0,-5-1 6,0 0-12,-5 2 6,-2 4 0,-2 7 0,0 5 6,0 6-6,0 6 0,0 0 9,0 0-18,0 18 4,-3 6 5,0 5 0,3-2 0,0-3 0,0-3-1,6-2 3,3-4-8,4-2 6,-1-6 0,2-4 0,2-3 5,2 0-5,-2 0 0,2-12 0,-1-3-2,-1-2 3,0-2-1,1-2 4,1 0 5,4-2-9,-1 4 0,0 2-2,0 3-6,-2 7 8,1 5 0,0 2-4,1 0-3,0 9 7,-1 7 0,-4 2-5,-3 1-6,-2 1 11,1-2 0,-6-2 2,-3-2 7,-3-2-9,0-2 0,0-3 3,0-3-7,0-3 4,0-1 0,0 0 30,0 0-25,0-2 38,0-14-43,0-3 12,10-2-18,3-2 6,6 5 0,1 0-3,0 4 8,1 6-5,3 1 0,1 6-11,2 1 5,-1 0 6,0 8 0,-7 5-9,1 2 17,-4 2-8,0-1 0,-2 2 1,-1 0-10,-4-1 9,0-1 0,2-1-2,-4-2-27,-1-5-33,0-1-118,-3-7-121</inkml:trace>
  <inkml:trace contextRef="#ctx0" brushRef="#br0" timeOffset="611581.9772">15150 12323 128,'0'0'70,"0"0"-49,0 0-11,0 0 28,0 0 28,0 0 20,-28-15-16,16 15-66,-7 0 2,-5 12-6,0 9-5,1 2 3,6 3 1,4-4 1,5 2-6,3-3 4,4-1 2,1-4 0,0 0-8,6-4 2,12-5 5,1-1 1,4-6 1,0 0 0,4 0 1,-2-4 14,-1-12-11,-3-3 28,-1-6-7,-8-4 23,-2-6 0,-3-4-32,-5-3 0,-1-5 17,-1-3-29,0 1 20,0-2-17,0 4 3,-6 7 26,3 9-33,0 13 5,2 11 11,-1 7-20,0 1 0,-1 32-19,-3 18 4,0 18 12,2 2 6,4-3-1,0-8-2,7-8 3,10-7-5,4-8 2,8-8 0,2-8-10,0-6 9,2-6-30,2-6 7,3-3-65,4-6-187</inkml:trace>
  <inkml:trace contextRef="#ctx0" brushRef="#br0" timeOffset="612538.2657">16188 12007 229,'0'0'104,"0"0"-100,0 0-4,0 0 0,0 0 9,0 0 24,-5 97-31,5-78 19,0-2-21,0-5 11,0-3-11,0-3 2,0-3-2,0-3 4,0 0 1,0 0-1,7 0 23,7 0-9,5-8 15,2 1-33,1 2 6,-3 5-6,0 0 6,1 0-8,1 11 2,0 7 0,0 5 3,-3 0-2,-5 2 17,-2-3 9,-2-2-24,-6 1 17,-3-4-7,0 1-4,-2-4 25,-16 3-20,-3 0 0,-7-4 4,-3-1-4,1-1-14,3-5 0,3-3 3,7-3-20,0 0 14,2 0-41,2 0-4,2-11-141,-1-7-172</inkml:trace>
  <inkml:trace contextRef="#ctx0" brushRef="#br0" timeOffset="612842.9854">16253 12041 153,'0'0'34,"0"0"-3,0 0-27,88-52 41,-59 42 14,1 2 10,5 4-19,0-1-40,1 5 8,0 0-18,-4 0 3,-6 0-14,-6 6 7,-8 6-80,-9 0-54,-3-1-69</inkml:trace>
  <inkml:trace contextRef="#ctx0" brushRef="#br0" timeOffset="613351.5036">16897 11986 254,'0'0'64,"0"0"-29,0 0-23,-98 19 0,74 10 12,0 10-22,6 7 29,0 0 9,7-2-31,7-5 15,4-4-16,0-3-3,18-7 19,6-1-22,4-8 29,1-3 20,5-8-47,-1-5 33,3 0-13,-3-2-21,-2-16 34,-3-6-23,-3-5 14,-8-2-22,-5-3 2,-8-2-9,-4 0 1,0 0-7,-7 1 3,-8 4-8,-3 5-6,3 7-12,-1 6-38,1 11-2,-4 2-69,-3 2-122</inkml:trace>
  <inkml:trace contextRef="#ctx0" brushRef="#br0" timeOffset="613906.2573">17590 11935 216,'0'0'144,"0"0"-16,0 0-41,0 0-27,0 0-11,0 0-45,0-15-4,0 42-6,-11 11-2,-7 10 8,-1 2 1,-4-4 8,1-2-9,0-3 0,1-5 4,0-3 1,2-3-5,4-6 0,0 0-5,0-3-2,1-3-45,-1-6-49,6-3 48,2-6-98,3-3-63</inkml:trace>
  <inkml:trace contextRef="#ctx0" brushRef="#br0" timeOffset="614153.5952">17384 11941 436,'0'0'120,"0"0"-65,0 0-39,0 0-16,0 0 8,0 0-16,0-21 8,0 21-131,7 13-2,2 8 15,0 2-123</inkml:trace>
  <inkml:trace contextRef="#ctx0" brushRef="#br0" timeOffset="614385.3852">17676 12375 307,'0'0'62,"0"0"-61,0 0-2,0 0 2,0 0 17,0 0 26,11 13-13,-7-13-12,2 0-14,1 0-10,2-5-45,-1-3-198</inkml:trace>
  <inkml:trace contextRef="#ctx0" brushRef="#br0" timeOffset="615789.1091">19038 12158 154,'0'0'75,"0"0"-27,0 0-8,0 0-30,0 0 9,0 0-5,-71-29-8,56 29 20,0 8-26,-1 8 3,0 7-3,0 4-1,6 3-1,2 1 2,6-1 0,2-5 0,0-4 5,13-3-5,6-3 4,4-5 5,5-2-3,2-5 7,4-3-13,4 0 14,1-4-9,2-13-1,-5-2-1,-1-5 4,-2-4-7,-3-2 0,-2-3 1,-7-3 8,0-5-8,-6 1 14,-2-2 25,-5-2-27,-7 0 23,-1 2-20,0 3-10,0 6 9,0 6-13,-3 6-2,-1 10 8,2 7 3,1 2-4,-1 2-7,1 0-11,-2 26 11,-3 13-13,2 14 13,4 5-1,0 1 9,0-5-8,0-6 7,4-9-5,5-5 12,-3-7-13,5-5 0,0-5-1,0-5 12,-4-5-15,-2-3 3,-2-4 0,1 0 14,5 0-12,3-16 16,4-5-17,0-3 9,-2 1-11,-2 2 1,0 2 0,-4 6 3,-2 3-3,-3 3 0,3 6-3,2 1 3,4 0-3,4 4-3,3 14 0,-2 5 0,3 0 6,-2 5 0,-1-1-3,0-2 10,2-2-9,-2-3 2,-1-2 0,-4-5-3,-2-1 8,-2-2-5,-2-3 0,0-4-8,0-2-26,6-1-62,3 0-13,4-11-78</inkml:trace>
  <inkml:trace contextRef="#ctx0" brushRef="#br0" timeOffset="617665.2331">20191 12220 35,'0'0'144,"0"0"-46,0 0-23,0 0-3,0 0-35,0 0 13,-11-83-8,5 76-27,-2 6 20,-5 1-35,-2 0 0,-8 11-6,1 11 11,3 2-5,2-1 0,4 0-1,5-5-11,1-4 12,6 3 0,-1-4-1,2-3 3,0-1-4,0-3 0,0 0-23,12-1 24,0-2-15,5-2 16,2-1-2,0 0 12,1 0-10,-1-4 0,2-7 3,-2-1-5,0-1 2,-2 0 0,-5 0 2,-3 2 2,-3 0-4,1 3 0,-4 2 0,-3 1-4,0 5 4,0 0 0,0 0-1,0 0 1,5 0-12,2 5-1,5 5 8,0 1 0,0-2 5,1-2 0,-1-2 5,3-5 2,2 0-7,0 0 0,5 0 4,4-3-11,0-8 7,2-1 0,-3 0 7,-4 1 6,-4 3-9,-7 1 31,0 3-28,-1 4-2,2 0-5,-1 0 0,-1 1-5,0 12 4,-9 0 1,5 2 0,-1-1 2,-4-1-7,0-2 5,0-1 0,0-2 2,0-2 9,0-1-11,-4-3 5,2 0 1,2-2-5,0 0 4,0 0-3,0-12 25,0-6-19,0-5-8,7 2 0,7 1-2,4 4 0,-1 4-6,5 1 7,1 4-6,2 3 8,3 2-1,0 2 0,1 0 0,-3 6-4,-3 6-1,-4 1 5,-1 1-1,-2 0 4,-2-3-3,0 0 0,0-1-3,0-2 2,2 0 1,-2-4 0,0-1 4,0-1 0,2-2-4,2 0 0,2 0 9,0-8-11,0-4 2,1-4 0,1-2 15,-1-3 5,3-4-11,1 1-9,1 0 6,-1 5-11,-5 2 5,-6 8 0,-6 3-1,-7 4 1,1 2 0,-2 0-1,0 0-7,-9 13-5,-12 5 6,-1 9 7,4 0-4,0 0 7,7-3-3,5-5 0,5 0-5,1-6 5,0 1-2,13-5-2,13-2 4,6-4 1,9-3 2,2 0-2,-1-3-1,-5-10-19,-7-4-3,-9 1 10,-9-4 7,-4-2 8,-8 1-3,0 0 30,0 1-4,-7 6 19,-2 5-9,2 5-27,2 2 4,0 2-13,-1 2-6,1 17 3,2 9-8,3 1 8,0 2 2,1-3 1,17-1-6,3-4 7,9-3-1,5-4 0,0-6-44,1-5-30,-5-5-91,-4 0-242</inkml:trace>
  <inkml:trace contextRef="#ctx0" brushRef="#br0" timeOffset="618898.7395">22404 12039 43,'0'0'160,"0"0"-37,0 0-9,0 0-22,0 0-28,0 0-32,-9-15-32,-3 30 0,-4 8-1,2 2-3,3 2-3,3-2 7,7-2 0,1-3-1,0-2 1,0-3 0,11-5 0,6 1-1,5-5-3,6-3 4,2-2 0,3-1 11,-2 0-2,-4-4-9,-7-8 0,-5-1 6,-8-5-10,-5-3 7,-2 1-3,0 2 2,-11 0 4,-5 3-6,-2 4 0,-3 2-2,5 5-3,4 1 5,4 0 0,5 3-4,3 0 4,0 0-1,0 0-7,0 0-30,0 0 30,9 1 8,2 2 0,3-1 4,2-2 4,4 0-8,3 0 0,-1 0 5,2-3-6,-2-8 2,-4-4 0,-1-6 43,-7-7-32,-1-6 17,-5-5-29,-1-1 15,0-2-10,4 2-5,-4 4 0,-2 3 6,1 9-1,-2 9-5,0 8 5,0 7-3,0 0 7,0 8-9,1 24-10,3 14-5,2 15 22,-1 2-7,5 5 0,2 0 1,-3-2-3,2-3 4,-4-5 0,-3-3 39,1-7-41,-5-4 12,0-7-12,1-2 6,-1-7-12,0-4 6,0-6 0,0-7 7,0-5 1,0-6-8,0 0 0,0 0 4,0-10-4,-1-10 0,-9-6 0,-2 1-15,1 0 0,1-2-2,-2 5 7,3 1-16,-1 1 11,-1 4-7,5 2 22,3 4-4,3 2 11,0 2-5,9 2-2,15-1 3,9 2-9,7 0 6,0 2-16,-1-3-19,-6 2-108,-10-6-116</inkml:trace>
  <inkml:trace contextRef="#ctx0" brushRef="#br0" timeOffset="619913.5801">24728 12024 197,'0'0'219,"0"0"-109,0 0-33,0 0-49,0 0-21,0 0-14,-1 2 6,-4 13 1,-3 7 1,-1-1-1,-3 0-6,-2 2-19,4-4-61,-1-2-31,1-6-137</inkml:trace>
  <inkml:trace contextRef="#ctx0" brushRef="#br0" timeOffset="620151.8875">24845 12091 349,'0'0'74,"0"0"-64,0 0-10,0 0-4,0 0-9,0 0 13,1 28-15,-1-13 10,-3 0-104,0-3-91</inkml:trace>
  <inkml:trace contextRef="#ctx0" brushRef="#br0" timeOffset="620856.3016">26685 12057 219,'0'0'209,"0"0"-151,0 0-58,0 0 2,0 0-2,0 0 0,-6 42 5,-2-30 1,0 2-6,1-2 0,-2 0-12,2-1-40,1-4-107,4-4-80</inkml:trace>
  <inkml:trace contextRef="#ctx0" brushRef="#br0" timeOffset="621104.0437">26789 12068 38,'0'0'304,"0"0"-216,0 0-56,0 0-32,0 0-4,0 0 2,1 22 4,-7-7 2,-2 2-4,-1 0-49,1-1-57,2-4-79</inkml:trace>
  <inkml:trace contextRef="#ctx0" brushRef="#br0" timeOffset="623031.2133">30246 11910 262,'0'0'127,"0"0"-63,0 0 1,0 0-25,0 0-39,0 0-1,0 0-8,0 22 8,0-5 2,-8-1 8,-2 1-6,-4 1-4,-1-2-40,1 1-42,1-3-86,3-7-35</inkml:trace>
  <inkml:trace contextRef="#ctx0" brushRef="#br0" timeOffset="623263.0133">30380 11982 378,'0'0'104,"0"0"-104,0 0-7,0 0-15,0 0 22,0 0-5,-19 59 5,7-43-72,-2 0-46,4-3-96</inkml:trace>
  <inkml:trace contextRef="#ctx0" brushRef="#br0" timeOffset="625956.0837">31205 11309 173,'0'0'132,"0"0"-37,0 0-17,0 0-38,0 0 35,0 0-24,10-24-40,-10 24-1,0 0-10,0 15 0,0 17-20,0 10 28,0 11-8,0 7 0,0 3 5,0 0-8,0-1 3,0-7 0,0 1 5,0-2 8,0-4-13,-5-2 0,-7-4 0,-5-3 0,-1-9 0,2-4-37,2-9-20,7-7-130,7-10-38</inkml:trace>
  <inkml:trace contextRef="#ctx0" brushRef="#br0" timeOffset="628462.6912">31533 11626 50,'0'0'30,"0"0"15,0 0 0,0 0 11,0 0-2,0 0-15,-1-60 29,1 48-15,0 0-30,0 0 41,4 0-57,5 2 14,1-1-21,3 2 4,-1 2-9,5 0 6,3 1-1,-1 4 15,2 0-4,-6 2-11,1 0 0,-2 2 0,1 17-7,-3 9-2,-1 10 9,-4 4-4,-4 2 5,-2 0-1,-1-8 3,0-1 5,-1-4-11,-14-5 3,3-2 0,-2-5 10,-1-3-8,2-6 2,-2-1-3,3-3 7,3-3-8,2 0 0,5-3 0,2 0 19,0 0-12,0 0 18,0-13-4,12-9-10,8-2-14,3-4 3,7-6 0,3 0-3,0-2 4,0 0-1,-2 4 0,-4 3 11,-3 5-15,-6 3 4,-6 2 0,-5 7 5,-4 4 0,-1 4 8,-2 2 25,0 2-34,0 0-5,0 0 1,-6 24-19,-14 11 9,-4 7 13,-6 0-3,13-3 0,4 0 4,5-1-11,8-3 4,0-2 1,0-3-5,15-1-11,8-4-16,4-4-51,6-3-98,3-7 12</inkml:trace>
  <inkml:trace contextRef="#ctx0" brushRef="#br0" timeOffset="628863.7862">32320 11830 223,'0'0'147,"0"0"-130,0 0-17,0 0 0,0 0 14,-25 91 9,17-59-8,5-5 1,0-1-8,1-1-8,-1-4 2,0 0-2,-1-6-11,1-2-92,0-9-89</inkml:trace>
  <inkml:trace contextRef="#ctx0" brushRef="#br0" timeOffset="629396.4093">32616 11512 281,'0'0'102,"0"0"-36,0 0-66,0 0 5,0 0-17,0 0-2,38 18 14,-11 3 38,2 2-31,7 3 13,-1-3-15,2 1-1,-3-3 10,-7-3-11,-4 4 0,-3-10 1,-6 2 1,-1-4-5,-2-2 0,-5-1-2,-1-1-9,-2 0 12,-1 0-1,-2 5 0,0 3 7,0 3-7,-16 3 0,-8 4 0,-7-1 40,-7 1-21,-1-1-9,-1 0-4,0 0 1,2 1-13,3 1 6,-1 1-68,0 3 56,-1-3-94,0-3-75</inkml:trace>
  <inkml:trace contextRef="#ctx0" brushRef="#br0" timeOffset="652164.9745">14413 3645 105,'0'0'100,"0"0"-22,0 0-21,0 0 20,0 0-51,0 0-10,0 0 8,-10-4-16,10 4 6,0 0 10,0 0-18,0 0 5,0 0-11,0 0-7,16 0-4,16 0 22,9 0-3,10 0 19,7-1-21,6-8 17,5-2-23,4 0 0,0-3 11,-7 2-5,-11 1-6,-10 4 0,-18 3-25,-9 2 2,-9 0-31,-6 2-47,-2 0-58,-1-3-57</inkml:trace>
  <inkml:trace contextRef="#ctx0" brushRef="#br0" timeOffset="652666.3338">14728 3425 89,'0'0'147,"0"0"-47,0 0-45,0 0 3,0 0-44,0 0-12,0-3-4,0 13-15,0 12 17,0 6 10,0 5 0,0 5 20,-1 0 2,-2-2-25,-2-4 21,2-1-25,0-3 4,1 0-7,1-5 3,1 0-3,0-4 0,0-2 0,0-3 1,0-2-1,0-3 0,0-3-29,0-5-83,0-1-101</inkml:trace>
  <inkml:trace contextRef="#ctx0" brushRef="#br0" timeOffset="665638.9777">9281 13848 554,'0'0'43,"0"0"-37,0 0 5,0 0-11,0 0 0,0 0 9,0 0-10,0 0 1,0 0 0,0 0 9,0 0-9,0 0 0,0 0-39,0 0-86,10 0-57,5 0 27</inkml:trace>
  <inkml:trace contextRef="#ctx0" brushRef="#br0" timeOffset="665962.9369">9978 13806 148,'0'0'134,"0"0"-83,0 0-40,0 0 68,0 0 14,0 0-21,13-9-3,-13 9-52,0 0-9,0 0-8,0 0-8,0 0-34,0 0-52,0 0-65,-1 3 18,-2 3-71</inkml:trace>
  <inkml:trace contextRef="#ctx0" brushRef="#br0" timeOffset="666472.2956">9548 14406 410,'0'0'201,"0"0"-191,0 0-3,0 0-7,0 0 4,0 0-9,0 14 5,0-10-11,-8 3-6,1 2-67,-3-2-57,4 1-46</inkml:trace>
  <inkml:trace contextRef="#ctx0" brushRef="#br0" timeOffset="669527.2187">10813 13904 38,'0'0'57,"0"0"2,0 0-2,0 0-14,0 0 22,0 0 4,0 0-53,5-60 27,5 51-20,-1-1-20,3 2 26,4-2-28,-1 2 9,5-2 15,0 3-21,3-2 7,1 3-11,1-1 8,2-1-1,3 3-7,0 1 0,1 4 0,-3 0 5,-5 4-10,1 13 2,-7 1 0,-4 4-3,-6 4 6,-4 1 0,-3 6 7,0 5-1,-10 4-6,-13-1 0,-2-2 11,-4-3-6,1-8-5,1-2 2,3-3-1,2-5 7,4-2-8,5-4 0,4-6-8,4-1 3,4-3 10,1-2-4,0 0 5,0 0 9,0-2-15,0-10 0,7-5 0,6-1-7,4-4 7,7-4 0,3-3 4,4-5 3,5-7-7,1-5 0,1-1 0,0 3 0,-5 6 1,-6 9 1,-5 4 12,-4 6-6,-7 4-1,-4 4-7,-3 6 7,-4 5 15,0 0-7,0 0 9,0 0-12,0 0-6,0 0-12,0 14 6,-8 6-10,-9 8 4,-5 7 6,0 6 0,-1 5 4,4 1 0,1-2-4,9-6 0,4-5-6,5-8-2,0-3 8,12-3 0,11-2 0,2-2 8,6-2-8,-1-5 0,0-1-13,-3-5 9,-3-2-81,-3 0-180</inkml:trace>
  <inkml:trace contextRef="#ctx0" brushRef="#br0" timeOffset="670437.9725">11732 14172 10,'0'0'81,"0"0"-31,0 0 7,0 0 6,0 0 13,0 0-6,5-17-43,-5 17-7,0 0-20,-8 1 0,-1 13 4,-3 3-3,5 4-1,-1-1 0,1-1 2,6 1-8,1-1 4,0 1 2,0 1-3,0-3 7,10-1-4,2-4 12,4-3-10,2-4 18,0-4 12,9-2-17,-3 0 18,3 0-21,-2-9 0,-6-5-5,-4 0 0,-4-4 8,-10 0-2,1-2-12,-2-3 15,0-3-11,-5 4-5,-10-2 0,3 2-7,-2 4-6,1 4-36,4 6-51,-4 5-21,3 3-154</inkml:trace>
  <inkml:trace contextRef="#ctx0" brushRef="#br0" timeOffset="672473.6838">12778 13987 97,'0'0'85,"0"0"-26,0 0-18,0 0 32,0 0-36,0 0-13,0 0-5,0 0-13,0 0-6,0 0 0,0 0-4,0 0-4,0 0 5,0 0 3,11 0 22,5-9-22,-3-4 4,4 2-4,-4-6 8,2 0-10,-3 1 3,3-2-1,-3 4 4,-3 1 3,-3 2-7,-2 5 0,-2 3 4,-2 2 0,3 1 9,-3-2 34,0 2-3,0 0-40,0 0-8,0 5-2,0 14-12,-5 7 12,-2 3 2,4 2 4,1 1 1,2-4 5,0 1-6,0-5 0,3-5-1,11-1-1,1-5 2,4-6 0,5-4 2,3-3 12,8 0-13,1-7 3,-1-13 3,-2-4-7,-8-8 0,-1-3 2,-6 1-2,-4 0 7,-3 2-7,-3 7 1,-4 5 10,-1 3-4,4 8 3,-4 3-4,-1 3 19,1 3-21,3 0 5,7 0-9,2 3-12,3 6 5,2 3 3,-3 2 4,0-2 0,1 3 5,-5 0-5,2 0 5,-4 2-1,-8 2-8,-3 2-1,0 0 5,-9 2 15,-12-2-15,-5-3-15,-2-3-47,-4-5-99,3-3-65</inkml:trace>
  <inkml:trace contextRef="#ctx0" brushRef="#br0" timeOffset="672705.4902">12945 13753 398,'0'0'0,"0"0"-124,0 0-94</inkml:trace>
  <inkml:trace contextRef="#ctx0" brushRef="#br0" timeOffset="677117.3641">14623 13779 66,'0'0'34,"0"0"23,0 0-13,0 0 0,0 0 28,0 0-42,0 0 18,-53-24-26,41 24-11,-3 0-6,-2 0-5,-2 1 1,0 7 1,-1 1-1,4 2-1,-1 2 0,1 0-4,1 2-5,0 2 9,6 3 0,2 1-3,2 1 6,3 2-3,2 2 0,0-2-2,0-3-7,10-4 9,2-3 0,4-6 3,1-2 8,0-1-11,3-5 0,2 0 10,2 0-2,-2-6-6,1-11-2,-1-1 9,-4-4 4,-4-3-13,-1-1 0,-4-3 7,-3 2-7,-1 3 3,-2 6 5,0 4 13,-3 5-4,0 4 37,0 4-26,0 1-26,0 0 16,0 0-18,0 3-11,0 15 1,0 3 13,0 2-3,0 0 0,5-2-2,4 0-3,3-3 5,5-5 0,-1-4 4,7-3 4,2-6-8,2 0 0,1-3 7,0-14-20,-3-4 19,-3-3-6,-3-2 7,-5-3 3,-4 3-10,-3 2 0,1 5 1,-4 4 2,-1 5 5,-1 6 0,3 1 8,-3 3-6,1 0-10,2 0 0,4 0-12,5 0 10,5 6-5,4 8 7,3 5-5,-4 2 16,2 1-11,-3 1 0,-4 0-3,-4-2-1,-4 0 4,-3 0 0,-3-3 3,-3 0 5,0-4-8,0-1 0,-17-4 8,-7-1-11,-4-2 6,0-6 1,0 0 11,2 0-11,3 0 0,6 0 11,5 0-13,6 0 18,4-2-13,2 1-7,0-1 1,0 1-1,0 1-2,17-2 0,13 0-1,9-5-2,3 0 5,2-2 0,-1-3-1,-4-4 1,-5-2 0,-2-1 0,-4-1-4,-6-1 2,-5 0 2,-4-1 0,-4 1 3,-4 0 0,1 1-3,-5 7 3,2 0 10,-3 6-9,2 3 4,-2 2-6,0 2 20,0 0-22,2 0 4,0 0-4,1 6-24,4 9 21,5 5 2,2 1 1,-1-2-7,2-1 11,0 1-4,1-1 0,-1 1 6,0 1-8,-9 2 2,-1-1 0,-5 2-4,0 1 9,-8-3-5,-8 0 4,-4 2 7,0-5-16,-4 0 5,2-4-9,-1-1 8,-1-4-44,0-6-28,-3-3-135</inkml:trace>
  <inkml:trace contextRef="#ctx0" brushRef="#br0" timeOffset="678622.9865">15919 13791 175,'0'0'69,"0"0"-31,0 0 35,0 0-24,0 0-6,0 0 12,-7-33-31,-3 33 3,0 0-27,-5 0 0,-3 3 0,-1 15 2,0 5-3,2 5 1,3 5 0,2 1-7,6 0 11,5-1-4,1-4 0,1-2-5,17-6 5,3-2 1,5-5 3,0-7 21,3 0-14,-1-7-2,3 0 11,4-2-11,1-13-7,-2-2-2,-4-2 1,-8-5 3,-10-4 0,-5 0-4,-7-5 1,0 0 10,0 3-17,-11 3 6,-3 2 0,-2 6-12,1 5 12,2 3 0,0 6 0,6 3 2,2 2-2,4 0 0,1 0-4,0 0-7,0 0-7,9 0 15,13 0-10,5 0 24,9 0-11,3 2 0,4 1 0,2-1 1,-5 0 0,-1 1-1,-1 3 4,-3-1 10,-1 0-14,-3-3 0,-5 1 7,-5 0-8,-3-1 1,-8 0 0,-4-1 11,-3-1-3,-2 0-1,-1 0 12,0 0-15,0 0 33,0 0-14,0 0-7,0 0 8,0 0-17,0 0-8,-11 0 1,-9 3-19,-7 3 10,-4 5 9,-3 2 0,2 3-8,5 7 8,8 2 0,6 1-1,4 3 1,6-3-9,3-1 9,0-4 0,10-1-6,8-5 12,5-3-6,3-2 0,3 0 3,3-4-9,3-4 7,1 0-1,0-2 9,-4 0-4,-2 0-5,-4-9 0,-4-5 8,-4-5-13,-2-4 5,-5-4 0,-7-3 5,-1-2 2,0 1-7,-3 1 0,0 6 5,0 6-8,0 5 3,0 8 0,0 3 23,-3 2-18,2 0-10,-1 18-4,2 6-5,0 7 5,0 1 9,3-1 0,11-3 1,1-1 13,5-3-14,3-4 0,5-5-3,2-5-9,0-3-18,-5-7-48,-2 0-130</inkml:trace>
  <inkml:trace contextRef="#ctx0" brushRef="#br0" timeOffset="678839.1575">16654 13680 566,'0'0'0,"0"0"-159,0 0 3,0 0 129,0 0 27,0 0 9,-6 19-4,6-8-10,0-5-143</inkml:trace>
  <inkml:trace contextRef="#ctx0" brushRef="#br0" timeOffset="680214.5437">17337 13778 81,'0'0'66,"0"0"10,0 0 7,0 0-2,0 0-19,0 0-3,-23-46-7,9 45-25,-2 1-24,-5 0 3,-3 1-6,-3 14 6,0 6-12,2 8 5,3 1 1,7 3 0,5 1 5,6-5-10,4 0-1,0-6 6,1-5 0,10-5 0,1-7 0,4 0 8,1-4-1,2-2-1,3 0-3,1-9-2,1-12 10,0-5-11,-4-4 0,-4 1 5,-5 2 3,-5 5-9,-3 5 2,-3 6-1,0 4 36,0 6-22,0 1 4,0 0-18,0 0-6,0 1 0,0 16-7,3 1 13,6 2-2,3-1 2,2-2 0,5-3 2,1-3 3,6-2-5,3-3 0,1-4 1,1-2-1,0 0 1,1-10-1,-3-5 1,-3-6 10,-6-3-11,-4-1 0,-3-6 6,-4-1 4,-2-1-5,-2-5 5,-2 3-1,-1-3-2,-2 2-7,1 7 0,-1 3 2,0 8-9,0 7 14,0 7-4,0 4 1,-1 0 7,1 0-15,-2 0 4,0 6-16,-1 13 9,2 13 3,-2 9 4,3 5-3,0 3 7,0-2-4,1-3 0,10-2 0,5-4-4,3-4 4,3-3 0,1-3 0,4-7 8,0-4-8,3-5 0,0-8 0,-2-4 6,-4 0-4,-3-1 2,-3-16 5,-6-4 4,0-6-13,0-3 0,-3-3-3,-3 0-13,-3 2 13,-3 8 3,0 4-7,-3 9 14,-6 2-7,-2 8 0,-1 0-15,0 8 7,-2 15 3,7-1 5,7 8-6,0-1 9,12 1-3,14-3 0,5-3 3,9-3-3,5-3 0,3-1-8,-3-11-35,-8-6-172</inkml:trace>
  <inkml:trace contextRef="#ctx0" brushRef="#br0" timeOffset="680615.6346">17497 13743 181,'0'0'194,"0"0"-143,0 0 8,116-31 17,-69 24-62,5 1 38,6 0-33,2 0-15,-5 2 9,-10 1-9,-8 1-4,-5 2 0,-10 0-30,-5 0-19,-6 0-119,-9 0-89</inkml:trace>
  <inkml:trace contextRef="#ctx0" brushRef="#br0" timeOffset="681735.8247">18662 13758 69,'0'0'125,"0"0"-62,0 0 3,0 0 7,0 0-2,0 0 0,18-26-5,-18 23-50,0 0 1,0 0-8,-13 1-9,-2 0 0,-8 2-4,-2 0 7,-2 0-3,-1 2 3,1 6-1,1 7-1,4 1 7,3 2-10,5 1 2,4 1 0,3-1-1,2-1 3,5 0-2,0-1 0,0-2 1,5 0-1,8-5 0,2 0 5,4-5-3,-1-2 1,5-3-1,-3 0 13,2 0-9,-2-7 3,-1-7-1,1-4-7,-1-1 21,1-4-21,-2-4 5,0 0 8,-3-3-7,-2-2-7,-1-1 0,-4-4 0,0-2 7,-3 3-7,-2-2 1,-3 5 12,0 2-3,0 4-10,0 6 0,0 9 0,0 5 4,0 5-4,0 2 0,0 0-2,0 16-14,-2 18 11,1 14 2,1 7 3,0-3-4,0-4 4,15-6 0,6-6-2,1-5 15,1-4-21,-1-4 8,2-2 0,-2-2-4,-1-7-4,3-5-53,1-4-38,2-3-192</inkml:trace>
  <inkml:trace contextRef="#ctx0" brushRef="#br0" timeOffset="683841.4875">19744 13645 105,'0'0'130,"0"0"-7,0 0-27,0 0-50,0 0 14,0 0-39,0-19-10,0 19-22,0 7 6,0 12 5,0 7 1,0 0 3,6-1-4,6-1 0,1-3-1,5-3 1,-1-3 0,-1-4 2,-2-1-4,-1-2 9,0-5-7,2 0 0,3-3 13,3 0-3,-3 0-7,3-7-1,-4-4 7,-1-3-2,-6-2-7,0 0 0,-4-2 6,-1-2 5,-2 1-11,0 0 0,-3 4 9,2 4 4,-2 4-13,0 1 0,0 5 7,0-1 15,0 2-15,0 0-6,0 0-2,0 0-15,1 5 16,5 8 0,1 0-1,4 1-3,5-2 4,1-1 0,3-1 3,3-1 5,-4 2-8,-1-4 0,-3 4 3,4-3-9,-1-3 6,2 3 0,1-6 6,-5-1-2,2-1-4,-4 0 0,-3 0 9,-2-3-9,-1-6 0,-4-1 0,-3-3 11,-1-2-8,0-1-3,0-2 0,0 0-1,-1 1-2,-6 1 3,1 0 0,0 4-1,1 2 4,2 1-3,0 4 0,1 2 1,2 3-8,0 0 7,0 0 0,0 0-6,0-1 2,5 1 4,13 0-7,5 0 9,0 0-9,3-1 7,1 1 0,1 0 1,1 0 6,-4 0-7,-11 0 0,-4 0-8,-4 1 0,-2 8 8,-2 2 0,-1 1-6,-1-1 12,0 2-6,0 2 0,0 1-7,0 2 0,0-1 7,0 1 0,0-3 6,0 0 1,0 0-7,5-3 0,5 0 0,2-3-6,1-3 6,4-1 0,7-5 6,2 0 4,0 0-10,2-10 0,-2-6 6,-1-7-12,-3-5 6,-5-5 0,-2-6 3,-5-3 3,3-2-6,-7-2 0,-1 0 2,0 2-8,-1 5 6,2 5 0,-3 8 2,-2 11 2,-1 9-4,0 3 4,0 3 1,0 0-10,0 19-11,0 16 16,-7 9-10,0 4 16,0 1-6,6 0 0,1-4-2,0-3 2,9-5 0,9-5 3,0-5-7,1-6 7,-1-6-3,0-4 5,3-6 0,1-5-5,2 0 0,3-17 7,1-7 5,1-8-12,-4-4 0,-1-5-6,-6-2-5,0-4 11,-5 2 0,-3 1 0,-2 5 3,-4 7 0,1 7-3,-2 6 0,-1 5 6,-2 7-12,0 4 6,0 3-2,0 1-9,0 20 4,0 11 7,0 7-4,-2 2 6,2-1-2,0-1 0,0-1 1,0-5 4,0-3-4,2-3-1,-1-7 0,1-5 2,-2-4-2,0-9 0,0 0 2,1-2 3,2 0-1,4-9 11,2-12-15,6-5-4,-1-2 1,-2 0-13,-1 7 16,0 5-7,-2 6 9,3 5-2,-3 5 0,3 0-9,6 5 7,2 9-5,6 4 7,-2 0-3,0 0 3,-4 0 0,-4 2-1,-2-2 2,-3-1-3,-2-2 2,0-2 0,-3-4-9,-2-3-43,-1-1-113,-3-5-107</inkml:trace>
  <inkml:trace contextRef="#ctx0" brushRef="#br0" timeOffset="684358.4617">20533 13532 60,'0'0'118,"0"0"-17,0 0-27,79 0 21,-36 0-5,7 0-54,5 0 17,5-1-37,-4-4-10,-4 0 14,-5 1-17,-7 2-3,-3 0 0,-6-1-7,-5 1-30,-5-3-78,-6 1-150</inkml:trace>
  <inkml:trace contextRef="#ctx0" brushRef="#br0" timeOffset="684681.4221">20503 13338 168,'0'0'275,"0"0"-205,0 0-44,0 0-20,0 0 25,0 0-28,14 0-3,-14 1-35,0 5-194,-6 1-7</inkml:trace>
  <inkml:trace contextRef="#ctx0" brushRef="#br0" timeOffset="686201.0515">22468 13448 88,'0'0'87,"0"0"4,0 0 3,0 0-11,0 0 10,0 0-29,0-11-40,0 11 2,0 0-25,0 0-1,0 3 0,0 10-5,0 3 4,0 2 1,0-2 0,0-1-7,0-1 13,6-2-6,5-1 1,3-1 5,5-2-8,4-1 2,3-2 0,3-2 11,3-3-8,-1 0-1,2 0-1,-3-9 5,-7-5-8,-1-2 2,-9-4 0,-4 2 2,-3 3 1,-3 3-1,-3 4 22,0 4-4,0 4 22,0 0-21,0 0-20,0 6-1,-4 16-21,-10 12 21,-1 5-3,3 1 15,-1-1-22,4 0 10,0-1 0,-1 0 4,1-2-4,-1 0 0,1 1-2,-1-1 6,-2-1-4,-4-2 0,-1-4 4,1-7-2,2-11-1,4-8-1,4-3 11,2 0-7,1-18 38,3-10-32,0-4-9,0-2 9,9-2-8,13 1-2,6 3 0,4 5 1,-1 6-5,-3 6-2,1 4-40,-1 4-6,2 4-59,-2 0-233</inkml:trace>
  <inkml:trace contextRef="#ctx0" brushRef="#br0" timeOffset="686965.3486">23235 13589 125,'0'0'142,"0"0"-18,0 0-47,0 0 10,0 0-41,0 0-44,-21-16-2,8 31-2,-1 6 2,0 3 0,5 1-5,2 3-8,7-4 13,0-2 0,0-4 9,2 0 0,12-4-9,2-4 0,5-2 6,-2-4 9,3-4-8,4 0 3,-4 0 11,-4-1-11,-2-10-5,-8-2 19,-2-6-20,-3-3 22,-3-4-24,0 1 1,0 1 4,-3 3-7,-9 2-1,-3 6-54,-1 4-108,-5 2-193</inkml:trace>
  <inkml:trace contextRef="#ctx0" brushRef="#br0" timeOffset="688892.349">23938 13634 408,'0'0'151,"0"0"-61,0 0-70,0 0-1,0 0-19,0 0 1,-6 0-12,4 0 10,-1 0-56,0 2-15,-1 6-26,4-3-85</inkml:trace>
  <inkml:trace contextRef="#ctx0" brushRef="#br0" timeOffset="689509.6026">24247 13171 244,'0'0'89,"0"0"5,0 0-16,0 0-39,0 0 24,0 0-24,0-39-11,0 39 10,0 0-32,0 0 5,0 0-11,0 0-8,0 0-3,0 19 3,0 14 8,0 12-5,-3 8 20,1-1-15,2-6 0,0-4 11,0-4-15,0-5 4,3-3 0,3-1 5,-2-4 2,-2-1-14,-2-4-23,0-7-118,0-5-99</inkml:trace>
  <inkml:trace contextRef="#ctx0" brushRef="#br0" timeOffset="690026.2762">24224 13482 301,'0'0'39,"0"0"-39,0 0 0,0 0 22,0 0 7,0 0 13,96-15 11,-70 12-39,2-1 4,9-2-18,1-2 8,0 1-9,-4 0 1,-4-4 0,-3-3 3,-3-2 13,-5-5-16,1-2 0,-4 0 5,-7-1-2,-3 0-2,-6 2-1,0-3 33,0 1-30,0 5 28,0 2-20,-2 7-1,-1 4 28,0 3-29,2 3 3,-1 0-11,1 7-1,1 19-4,-2 12-1,-1 4 8,-1 0-3,4-3 0,0-2 8,0-5 0,0-3-1,0-2-7,0-2 0,4-2 7,-2-1-17,2-2 10,-4 0-46,3-2-34,0-6-184,2-6 18</inkml:trace>
  <inkml:trace contextRef="#ctx0" brushRef="#br0" timeOffset="691214.3208">24866 13517 244,'0'0'162,"0"0"-98,0 0 20,0 0-62,0 0-13,0 0-9,12 3 2,-6 0 12,3-1 36,2-1-38,5-1 5,3 0 12,2 0-28,1 0 10,-1-5-11,0-6 0,0-5 11,0-2-10,-2-3 0,-4-1-1,-6 1-18,-2 3 9,-7 4-2,0 4 11,0 3-4,-13 3 4,-1 4-7,0 0 2,0 0-5,1 3 5,2 14-3,4 4 0,2 2 0,5 2 10,0-2-2,0-2 0,0-5 1,9-1-3,-1-4 2,1-4-3,-2-1-4,2-4 9,2-2-2,6 0 7,2 0 2,1-10-10,3-4 1,-4-3 0,1 1 1,-3-1 4,-2 3-5,-3 3 1,-1 3 7,-1 2-10,-4 2 2,6 4 0,-1 0-7,0 0 7,1 5 0,-3 8-7,-3-2 5,0 3-1,-4-2 3,-2-2 0,0 0-2,0-4 6,0-1-4,0 0 0,0-3 10,0-2-12,0 0 2,0 0 0,0 0 13,0 0-4,0 0 35,0 0 15,0-5-53,1-2 2,-1 1-8,0 2 0,0 3 4,0 1 5,0 0-5,0 0-4,0 0-23,0 1 23,-9 10 0,2 0 6,-2-2-10,3 0 4,1 0 0,0-2-2,2-2 4,0-1-3,0-1 1,3-3 0,0 2 5,0-2-5,0 0 0,0 0 5,0 0 8,0 0-13,0-6 6,4-9 4,9-5-11,1 1 1,2-1-4,-2 3 2,2 1-29,-4 1 31,-1 2-15,-1 2 0,-4 3 5,-2 5 10,1 3 0,1 0 0,4 0-12,1 5 10,-1 8-3,-1 2 0,-3 0-1,-2-1 6,1-2 0,1-2 0,1 1 5,-1-2-5,0 2 0,0-4 0,3 0-2,0 1 2,2-2 0,-2-2-3,2 1-16,-3 0-51,-2-4-116,-3-1-235</inkml:trace>
  <inkml:trace contextRef="#ctx0" brushRef="#br0" timeOffset="691963.1346">25942 13374 79,'0'0'88,"0"0"-25,0 0 16,0 0 4,0 0 1,0 0-35,-9-40 12,1 38-37,-7 2-21,-3 0-3,-6 18 0,-2 3 8,0 2-23,10-1 15,2-1 0,10-1-6,4-1-6,0-2 12,3 1-7,13-4 18,2-3 4,2 0-8,-1-3-3,2-4 5,4-1 0,4-3-9,0 0 0,1 0 6,-3-6-6,-2-7 2,-4-7 0,0-1 3,-5-3 10,-5-3-15,0 3 0,-5-1 5,1 6 2,-4 4-4,-2 5 0,-1 5 24,0 2-19,0 3 9,0 0-17,-7 8-25,-6 11 20,2 6 5,5-2 0,6-2-10,0-3 11,0-1-1,14-4 0,8-2 5,8-3-8,12-6 3,7 0-3,0-2-12,-3 0-216,-12-7-209</inkml:trace>
  <inkml:trace contextRef="#ctx0" brushRef="#br0" timeOffset="692301.7263">26565 13474 481,'0'0'34,"0"0"-34,0 0-7,0 0 2,0 0 5,0 0 0,-6 69 4,-12-53 4,-9 1-8,-2-1 0,-3 1-26,1 0-18,1-7-151</inkml:trace>
  <inkml:trace contextRef="#ctx0" brushRef="#br0" timeOffset="742690.4785">27225 13275 1,'0'0'11,"0"0"-7,0 0 5,0 0-5,0 0-8,0 0-8</inkml:trace>
  <inkml:trace contextRef="#ctx0" brushRef="#br0" timeOffset="743214.0476">27225 13275 55,'1'-51'49,"-1"46"-18,0 0 14,0-1-28,0-1 14,0-2 9,0-1-29,0-3 33,2 0 5,4-2-15,4 0 14,2-2-37,6 3-2,1 0 29,7-1-31,2 1 1,2 2 9,3 3-6,1 5 11,-1 4-18,1 0-3,-1 21-2,-5 8-4,-7 12 3,-9 6 2,-6 1 0,-6 2 6,-6-2-6,-15-3 0,-9-4 21,-3-6-13,0-4 0,0-4-8,0-3 14,3-2-14,3-5 0,4-5 0,9-3 6,6-6-4,5-3-2,3 0 0,0 0 2,0 0-6,8 0 4,18 0 0,16-1 45,12-5-43,1 0 15,-7 1-17,-11 3 0,-9 2-4,-8 0 4,-2 0-31,-6 5-40,-11 4-145,-1 0-156</inkml:trace>
  <inkml:trace contextRef="#ctx0" brushRef="#br0" timeOffset="743900.3544">27760 13392 306,'0'0'130,"0"0"-105,0 0-23,0 0 22,0 0-13,0 0-6,78-39 0,-63 39 6,-1 17-18,0 5 10,-2 4-3,-6-1 9,-2-1-1,-2-4-8,-2-2 3,0-2 3,0-1 7,0-2-12,-6-3 6,-2-1 30,1-4-36,4-4 9,3-1-10,0 0 11,0 0 4,0-13 30,0-12-34,12-3-7,1-2 6,4 5-10,-4 4 0,3 4 0,-2 7-5,-8 6 5,4 4 0,-2 0-4,1 0-6,6 11 10,0 5 0,-1 1-5,-1 1-2,-1-2 7,-2 2 0,-3 0 4,-2-2-4,-4 0 0,1-1-13,-1 0-70,2-4-38,6-7-152</inkml:trace>
  <inkml:trace contextRef="#ctx0" brushRef="#br0" timeOffset="744448.6131">28466 13410 68,'0'0'75,"0"0"-33,0 0 31,0 0 24,0 0-60,0 0 12,-50-29-45,19 49-1,-6 6 31,1 2-34,5 2 5,10-2-5,5-3 6,10-4-17,6-1 7,0-4 4,0-5-12,12-1 20,4-5-8,4-3 14,3-2-6,1 0 34,1-11-36,-5-10 22,-1-5 24,0-7-51,0-6 30,-2-4-21,0-7-1,-2-2-5,-5 0 1,-4 1 33,-4 2 15,-2 7-24,0 11 1,0 10-11,0 13-13,0 5 16,0 3-22,0 12-12,-5 26 3,-4 14-5,0 12 14,5-2 0,2-8-2,2-6-9,0-9 11,8-6 0,7-5-4,7-5-13,3-5-12,8-3-17,5-7 11,-1-6-22,1-2-47,-8 0-215</inkml:trace>
  <inkml:trace contextRef="#ctx0" brushRef="#br0" timeOffset="746249.1204">29376 13493 91,'0'0'158,"0"0"-113,0 0-40,0 0 8,0 0-13,0 0-6,0 0 6,-5 24 2,5-18 13,0 0 28,3-1-43,5-1 29,3-3-8,2-1 3,2 0 27,3 0-30,-2-1-6,5-12-2,1-2-4,-5-5-9,1-1 0,-5-3 4,0-5 5,1-3-4,-5 0-2,0-3-3,-3-1 9,-2 0-9,1 1 6,-5 5-4,0 3 35,0 7-26,0 7 12,0 5-12,0 7 5,0 1-13,0 0-3,0 0-13,0 23 8,0 18-9,-5 15 14,-2 6 0,1 0 10,-3-5-10,3-3 0,3-6 5,-2-3 9,5-1-14,0-3 0,0-4 3,0-2 1,0-5-4,0-5 0,0-5 0,0-7 2,0-5 3,-1-5-4,1-3 1,0 0 14,0-5-4,0-16-12,0-8 19,3-10-23,1-1 4,4-4 0,-2 1-3,0 2 6,1 2-3,-2 3 0,1 0 0,2 3-3,5 0 7,3 1-4,2 7 0,3 5-15,-3 6 14,-2 7-10,-4 5 9,0 2-7,1 2 1,7 16 8,-4 6-3,2 3 1,-4 0 0,-4 0 2,-6 0 0,-4-4-1,0-3 6,0-2-5,-4-7 0,-6 0 4,-4-4-9,-4-2 2,-4-3-32,-4-2 26,0 0-60,-1 0-24,3-7-63,7 0-2,7 3 38</inkml:trace>
  <inkml:trace contextRef="#ctx0" brushRef="#br0" timeOffset="747783.9431">30202 13443 110,'0'0'81,"0"0"-22,0 0 16,0 0-9,0 0-29,0 0 8,-31-38-19,13 38-19,-5 0-14,-4 8 6,-1 11 1,2 3-5,3-1 11,6-3-6,6 0 0,7-1-8,2-4 5,2 1-10,0-4 13,5-2-2,8-4 4,5-1 6,7-3 4,2 0-2,3-3-4,-3-10-6,-6-5 5,-2 0-7,-7 1 2,0 0 0,-9 5 1,-2 5 15,-1 4-1,0 2 45,0 1-44,0 0-16,0 0-7,0 7 7,0 8-12,0 0 9,3-2 0,6 2 3,3-5 0,2-1 3,2-3-2,1-3 2,0 0 1,0-3 8,1 0-12,-5 0 2,3-5 3,-3-8 9,-4-2-13,-2-6 12,-3-2-11,-4-3 0,0 1-4,0 4 2,0 3 0,0 2 8,-6 6-4,-5 2-4,3 2 0,2 4-11,1 0 9,5 1-1,0 1 3,0 0 0,0 0 0,0-3 0,10-1-8,12 1 6,5-3 2,-2 5 0,1 0 5,-6 1-10,-3 0 5,-4 4 0,-1 11-6,-4 0-8,0 5 14,0-1-3,-5 1 3,0 0-2,0-3 5,-3-2-3,3-1 0,3-5 3,-3-1-7,4-1 4,1-2 0,1-1 1,6 1 3,0-5 10,0 0-5,0 0 1,-2 0-8,2 0 5,0-6-5,-2-4 24,2-1-24,-4-4 4,-1-3 8,-1-1-2,-5 0-12,-2-1 0,-1 2 2,-1 1 9,0 2-8,2-1-3,-2 1 11,0-3-2,0-3-9,1-2 0,2-5 4,0-4-12,2 1 14,-2 2-6,1 0 0,-2 4 4,-2 3-8,0 3 4,0 6 0,0 6 2,0 3 5,0 4-7,0 0 0,0 0 7,0 0-13,0 0 6,0 0-12,0 1 4,0 22-9,-3 13 17,-6 14-1,6 4 7,1 2-11,2-4 5,0-8 0,5-5-3,7-6 3,-2-5 0,-1-6-3,0-7 11,0-3-14,0-4 6,0-5 0,3-3 1,1 0 1,7-3 7,-2-12 1,1-6 5,-3-2-16,-4-2 1,-2 2 0,-3 4 0,-6 6 5,1 7-1,-2 3 42,0 3-33,0 0-13,0 1-19,0 16-4,0 4 21,0 3 2,3-3 0,4 0-3,4-3 7,2-1-4,1-1 0,6-2-6,6-4-9,2-3-32,2-7-74,-4 0-275</inkml:trace>
  <inkml:trace contextRef="#ctx0" brushRef="#br0" timeOffset="748053.5346">31071 13182 586,'0'0'106,"0"0"-106,0 0 14,0 0-16,0 0 2,0 0-1,0-35-22,1 33-42,-1 2-23,0 0-95,0 0-155</inkml:trace>
  <inkml:trace contextRef="#ctx0" brushRef="#br0" timeOffset="748338.424">30489 13257 219,'0'0'48,"0"0"-48,0 0 0,0 0 60,105 1 21,-53-5-29,7-1 20,4 2-52,-6 2 1,-7 1-21,-13 0 0,-7 0-11,-8 0-40,-9 0-108,-6 0-113</inkml:trace>
  <inkml:trace contextRef="#ctx0" brushRef="#br0" timeOffset="749673.3134">31494 13381 67,'0'0'86,"0"0"3,0 0-13,0 0-15,0 0 20,0 0-17,-23-46-39,8 46-19,-3 0-1,-5 4-5,0 13 0,0 3-8,4 2 5,3 3-1,0 2 4,4-2-9,4-1 7,5-2 2,3 0-2,0-4-10,0 0 12,9-3 0,7-3 2,3-3 5,5-3 0,6-3 27,5-3 5,3 0-34,-2 0 6,1-9-11,-2-5 0,-1 0 19,0-6-15,-2-1 17,-4-5-10,-4-2-3,-5-3-4,-2 0-4,-3-2 5,-3-4-2,1 0-3,-5-1 0,-2 0 0,-4 1 9,-1 2-9,0 1 0,-1 6 0,-8 5-5,-3 3 5,1 8 0,4 3-1,-3 3 4,2 6-13,-4 0 6,-4 6-1,-1 21-4,-2 12 6,1 8 3,6 4-3,3 3 3,6-2 0,3-3 0,0-5-5,15-3-4,7-7 9,5-4 0,6-4 2,3-7 13,4-5-15,2-10 0,-2-4 11,-2 0-3,-6-1-7,-5-17-1,-6-4 20,-7-3-13,0-5 10,-5 0-17,-7 1 7,-2 4-5,0 6 2,0 8-2,-6 4 23,0 6-20,0 1-10,0 8-9,2 13 5,4 4-6,0 1 15,14-1 0,18-2-8,7-2 9,13-3-2,3-8-72,2-8-235</inkml:trace>
  <inkml:trace contextRef="#ctx0" brushRef="#br0" timeOffset="753214.2251">3898 15763 129,'0'0'112,"0"0"-39,0 0-27,0 0 8,0 0-22,0 0-32,6-59 42,0 50-23,3 0-5,1 1 18,2 1-30,-1 1 4,2 3-6,2 1 8,3 2-21,0 0 17,4 8-4,2 8 0,-3 2 0,-3 4-1,-2 0-2,-5 2-7,-5-1 3,-3-2 7,-3 0 0,0-2 9,0-2 1,0-3-10,0-4 0,-3-1 9,0-1-11,1-5 5,2-2-3,0-1 40,0 0-38,0 0 55,0-14-27,0-3-15,0-4-19,11 3 5,2 0-1,-1 2 0,1 4 5,-2 3-5,0 5 0,-1 1-11,0 3-3,1 0 14,7 0 0,1 0-4,-4 10 5,-4 1-3,3 1 0,-5-1-2,-4 1-5,5-1 9,-10-3 0,0 0 1,0-3 2,0-2-3,0-3 0,0 0 7,0 0-1,0 0 1,0-1 15,0-9 3,0-7-18,9-2-7,-1-2 0,8-4-3,5 1-7,4 2 10,1 2 0,-4 6-4,-4 7 5,-3 4-3,-3 3 0,4 0-23,-5 12 15,-1 4 5,0 2 5,-5 1-5,1-1 2,2-2 3,0 0 0,0-1 2,1-1-4,1 0 3,-1-2-1,2 0 4,0-3-2,0-1-2,-2-2 0,4-1 1,-1-3-8,-1-2 8,2 0-1,1 0 11,0-2-1,0-15-10,4-3 0,-3-4 7,-2 0-9,-2-2 2,-2 3 0,-1 1 2,-5 6 4,-1 2-6,-2 4 0,0 3 1,0 4-7,0 2 8,0 1-2,0 0 0,0 3-22,0 14 12,3 2 9,3 4-3,-3-4 4,3 1 0,0-4 2,1 0-5,1-3 13,4-1-14,3-1 4,0-4 0,1-1-1,1-3 1,-1-3 0,-1 0 5,3 0 7,-3-6-12,-2-10 0,-4-7 10,-3-3-2,-2-1 0,-2 0 0,-1 3 2,1 3-3,-1 6-7,1 6 0,-2 6 3,0 3-3,0 0 0,0 0-1,3 0-12,1 13-15,1 7 28,1 2 0,4 3 2,-1-4-6,2-3 4,2-3 0,-1-3 6,1-5 0,-2 0-6,-2-4 0,1-2 3,-1-1-2,2 0-1,2 0 0,-1-7 11,4-8-4,-4-5-7,-1-1 0,2-2 7,-5 2-6,1 5 5,-3 1 4,2 2-1,-3 6-6,4 4-6,-1 3 2,2 0-25,2 10 17,-3 6 9,6 0 0,-3-1-5,-1 2 12,-3 1-7,-2-2 0,-3 4 3,-3-1-4,0 1 4,-6 1-3,-12 0 0,-6-3-7,-3-3-40,-4-4-60,-5-6-206</inkml:trace>
  <inkml:trace contextRef="#ctx0" brushRef="#br0" timeOffset="755119.1416">5372 15954 78,'0'0'145,"0"0"-133,0 0 0,0 0 8,0 0-18,0 0 22,-3 1 3,3-1-5,0 0 12,0 0-28,0 0 13,6 0-10,6 0 0,2 0 15,0-1-18,3-4 0,-1 0 13,1-3-14,-1 2-4,-1 0 0,4-3 6,-1-2-9,2-1 2,-1-1 0,-2-4 14,-1-2-12,0-4 14,-2-3-3,-2-4-8,-2-3 18,-4-3-1,0-3-7,-6-2 20,0 1-23,3 2-7,0 2 5,-1 1 1,1 2-11,1 5 0,-1 2 1,-2 7 33,-1 6-32,0 6 34,0 5-30,0 2-6,0 0-1,3 20-14,2 18 13,1 15-19,3 11 34,1 1-13,1-7 0,-1-5 2,5-9-10,0-8 4,4-6 4,5-4 6,-2-4 5,1-4-11,2-4 0,2-4-5,3-6-1,3-4-28,0 0-54,-5-1-84,-6-9-163</inkml:trace>
  <inkml:trace contextRef="#ctx0" brushRef="#br0" timeOffset="755444.9118">5470 15591 328,'0'0'85,"0"0"-57,0 0-17,127-24 33,-76 12 19,4 0-39,-1 5-3,-5 0-16,-10 7 1,-5 0-6,-5 0 0,-6 7-19,-6 8-94,-2-1-89</inkml:trace>
  <inkml:trace contextRef="#ctx0" brushRef="#br0" timeOffset="756817.6125">6742 15356 301,'0'0'145,"0"0"-60,0 0-30,0 0-30,0 0-25,0 0-5,4 32-26,5 7 31,3 9 15,-3 2 3,0-3-5,-2-2 9,-2-3-16,-2-5 7,1-3-13,-2-4 4,1-4 2,-2-3 0,-1-4-4,0-3-2,0-7 7,0-3-7,0-4 0,0-2 1,0 0 10,2 0-8,1-5 21,3-11-18,1-4 4,-1-1-13,0-3 3,5 0 0,-1-2 0,2-1 0,6 2 0,0 4-1,1 3-4,2 5 5,0 6-3,-2 6-4,2 1 0,-3 0 7,-2 7 0,0 5-5,-6 5-4,-4 4 7,-6 3-4,0 4 6,-15 2-2,-6-3 11,-3-2-9,-1-4 0,1-6-13,3-4 6,3-4-17,2-6-10,4-1 34,0 0 0,2-9 1,2-3 5,2 0 3,3 3 14,3 0-16,0 3-4,0 3 27,0 0-24,3-2 1,14 3-7,6-3-3,7 0-2,6 2 4,4-1 1,2-2 15,7 3-12,-4-2-3,4 4 0,-1-2 0,-2-2-7,-4 1 7,-8-3 0,-7-1-1,-8-5 7,-5-3-6,-6-4 5,-5 1 4,-3-2-15,0 4 6,-3 4 0,-11 2 8,-4 7-6,2 2-2,-2 2 0,4 0-9,1 15 5,4 8-1,3 1 0,6 0-6,0 0 12,3-3-1,15-3 0,1 0 7,7-4-10,-1-5 3,8-3 0,0-2-9,1-1-7,2-1-77,-5 1 47,-10-1-306</inkml:trace>
  <inkml:trace contextRef="#ctx0" brushRef="#br0" timeOffset="757951.5438">8356 15710 333,'0'0'99,"0"0"-99,0 0-2,0 0-8,0 0-10,0 0 20,3 14 6,10-11 16,4-2 23,2 1-20,3-2 1,1 0-12,1 0-14,0-6 22,-2-6-21,-4 1 4,-2-2 4,-5-2-7,-1-1 0,-4 1-2,-1 0 6,-5 2-12,0 2 8,0 4-2,0 2 13,0 4-8,0 1-7,0 0 2,0 10-17,0 10 9,-2 2 11,1-1-3,1-1 0,0-1-2,0-2-3,6-2 0,6-1 5,-1-5-1,0 0 2,1-3-1,3-5 0,0-1 3,7 0-7,-1-4-2,0-8-2,-6-2 4,-3 1 7,-2-2-3,-2 1 38,-1 4-22,1 2 3,-1 2-4,-1 4-8,5 2-3,-3 0-4,3 2 0,-4 7-5,1 1 2,-5 3-1,1-5 2,-4 5 2,0-3 6,0 1-3,0-2 1,0-3 1,0-3 1,0-2-7,0-1 1,0 0-4,0 0 4,5-7 5,7-13 6,5-3-9,2-1 7,0 3-12,3 5 3,-2 4 0,-1 3-2,3 7 2,-5 2 0,-1 0-6,-4 9-4,-1 5 10,-3 1 0,0 2 0,0-1 2,-2-1 1,4-1-2,-3-4 2,2-1 4,0-1-7,3-3 0,0-5-1,1 0-5,1 0-46,-2-8-97,-5-10-316</inkml:trace>
  <inkml:trace contextRef="#ctx0" brushRef="#br0" timeOffset="758221.116">8642 15477 420,'0'0'76,"0"0"-76,0 0-28,0 0 28,0 0 0,0 0 0,0-3-74,0 6-209</inkml:trace>
  <inkml:trace contextRef="#ctx0" brushRef="#br0" timeOffset="760206.8597">10252 15641 321,'0'0'26,"0"0"-26,0 0 2,0 0 5,0 0 5,0 0-6,88 6 24,-68-6-24,2 0 0,-1-2 6,-3-2-12,4-2 6,-3-2 9,-3-1-12,0 0 20,-4-1-12,-3-6-9,3 2 13,-5-4-9,-1-7 4,0 1 20,-2-3-28,-2-3 20,-2 2-13,0-1-8,0 4 29,0 4-16,0 5-6,0 1 14,-3 5-15,0 3 4,3 3-6,0 4 5,0 0-6,0 0-4,0 3-7,0 21 4,0 14-6,0 9 9,7 5 0,-2 7 0,-5 1 15,0-1-4,0 0 13,-12-8 15,2-6-38,-1-7 12,1-4-13,1-2 7,1-3-11,2-3 7,-1 1-3,4-5 0,2-4 9,-1-6-11,2-5 2,0-4 0,0-3-8,0 0 16,0 0-7,0-18 19,9-8-12,3-8-10,-2-2 2,1-2-22,-4-1 20,-1 3-9,-3-2 11,0 2-6,-1-2 4,2 4-2,3 1 4,1 1 0,7 2-7,6 4 7,7 3 0,5 3-1,1 6 3,-4 9-6,-1 5 4,-4 0-12,-3 14 3,-4 8 6,-3 3 3,-6 2-7,-6 2 13,-1-4-6,-2-2 0,0-2 1,-5-3 1,-13-2-2,-3 0 0,-7-6 0,-5-2-33,-1-4-17,-5-3-87,5-1-19,4 0-15</inkml:trace>
  <inkml:trace contextRef="#ctx0" brushRef="#br0" timeOffset="762222.4224">11204 15497 48,'0'0'57,"0"0"1,0 0-5,0 0 51,0 0-1,0 0-32,-82-41 25,64 41-80,-1 6-8,-2 15-8,3 7 0,2 5-5,5 1 5,8-3 0,3-1 1,0-1 5,0-2-6,12-5 0,3-1 6,4-4-7,2-3 1,3-5 0,3-3 8,0-6-2,0 0-6,0 0 0,-5-5 8,-4-8-3,-5-2-5,-5-5 3,-4-4 8,-2-5-2,-2-2-9,0-3 0,0 0 7,-5 6-13,-4 3 6,0 7 0,-4 5-5,1 5 11,0 2-7,5 5 1,2 1-8,2 0-6,0 0 12,3 9 2,0 3-5,0-2 1,12 2 4,6 1 0,0-3 0,4-1-4,0-2 4,4-2 0,-2-3-3,6-2 13,-2 0-10,-1 0 0,-2 0-12,-3-11 5,-2-3 7,-2-1 0,-6-1 6,0-4 1,-5-2-7,-5-2 0,-1-2 10,1 4-1,-2 4-8,3 5-1,0 8 10,-3 3-1,3 2-13,4 0 4,2 17-18,5 7 9,2 4 10,-4 1-1,1-2 5,-2 0 7,-1-1-12,3-3 0,-3 2 5,-3-1-3,-4-3 0,-3-1-2,0-4 14,0-3-11,-7-2-3,-6-5 0,0-3 12,0-2-4,2-1-8,1 0 0,4 0 2,1 0 7,4 0-9,1 0 0,0 0 11,0 0-23,0 0 12,0 0 0,4 0-14,13 0 21,2 0-7,5 0 0,4 0 3,2 0-9,0-4 6,3 0 0,-3-4-7,-4 2-8,-4-3 15,-5-3 0,-3-3 4,-1-3-7,-2-4 3,-1 0 0,-3 0 1,-5 2 12,1 2-13,-3 6 0,0 1 1,0 4 16,0 2-12,0 5-2,0-1 7,0 1-7,-3 0-6,3 4-4,0 13-4,0 4 1,0 0 10,8 0 0,4 0 0,4-4 3,-4-2-3,12-2 0,1-4 3,3-2-4,4-3 1,-6-3 0,-2-1-8,-4 0 14,-4 0-6,-1-3 0,1-10 4,1-7 11,-1-5-8,-1-6-4,3-1 36,-4-4-35,-1-5 3,-2-2-7,-2-6 6,-1-5 5,0-5-7,-4 2-4,-4 9 34,0 9-28,0 11 16,0 13-22,0 8 10,-1 5-19,1 2 9,-2 0-6,1 24-1,1 18-25,0 19 32,0 4 0,0 2 4,10-7-11,4-7 7,-1-8 0,3-7 0,3-5 7,1-4-7,1-8 0,-1-5 2,2-7-11,0-4 9,1-5 0,4 0 13,0-3-13,-4-13 0,0-3 0,-8-4-13,-5 0 5,-1 2 8,-6 1 0,-3 5 9,0 4 7,0 5-15,0 3-1,0 3 5,0 0-22,5 0 17,-1 3-3,8 8-17,-2 4 24,4 0-4,5 0 0,-1 0 2,2-3-5,0 0 3,-3-1-15,2-4-8,-1-4-78,-6-3-114</inkml:trace>
  <inkml:trace contextRef="#ctx0" brushRef="#br0" timeOffset="762491.9916">12682 15242 634,'0'0'121,"0"0"-108,0 0-8,0 0-10,0 0-8,0 0-10,-11 6-58,11 8-100,0-3 48,0-3-201</inkml:trace>
  <inkml:trace contextRef="#ctx0" brushRef="#br0" timeOffset="762745.9346">12090 15376 203,'0'0'96,"0"0"-46,0 0 46,117-6-58,-64 0 17,9-2-6,2-1-48,1 2 22,-2-1-20,-9 5-1,-12 3-2,-14 0-28,-9 0-87,-11 0-154</inkml:trace>
  <inkml:trace contextRef="#ctx0" brushRef="#br0" timeOffset="763024.6141">11929 15195 205,'0'0'202,"0"0"-130,0 0-35,0 0-31,0 0 16,0 0 2,2-42-24,5 42-10,-1 3-92,-3 10-66</inkml:trace>
  <inkml:trace contextRef="#ctx0" brushRef="#br0" timeOffset="764513.0638">13111 15328 180,'0'0'65,"0"0"-2,0 0-26,0 0 14,0 0-5,0 0-42,-49-12 9,25 28-9,3 8 7,0 2-11,3 1 4,8 0 0,0-3 7,7-1-5,3-4 1,0 1-5,0-3 12,16 1-9,1-5 7,9-2-3,-1-5 23,7-3-27,5-2-2,-3-1 6,0 0 2,-4 0-17,-5-4 6,-5-5 0,-5-4 12,-6 2-10,-5-4-2,-4-1 1,0-2 6,-1-1-14,-13-1 5,-8-1-3,0 3 1,-2-2 5,3 4-1,5-1 0,5 4 6,6 1-11,1 3 5,4 0 0,0 0-8,6 0 8,19 3 0,5-2-8,4 3 4,7 5 1,1 0 3,1 5 0,-3 12 4,-2 2-4,-4 1 6,-9-1-1,-7 3 3,-6-3-8,-9 1 0,-1-1 3,-2-4 17,0-1-13,0-4-1,-3-2 10,0-4-9,3-2-9,0-2 2,0 0 0,0 0 17,1-10-4,12-12 36,7-8-49,7 0-4,4 1 3,2 6 1,-2 3 0,-4 9-6,-5 7 6,-5 4 0,-1 0-1,-2 15-7,0 3 6,0 2 2,-1-2 0,-2 0-1,-4 0 3,2 0-2,-3 0 0,0-2 4,0 1-4,0-3 0,3-1-10,0 0 3,3 0-33,4-1-35,-2-5-77,2-2-127</inkml:trace>
  <inkml:trace contextRef="#ctx0" brushRef="#br0" timeOffset="770097.51">15104 15170 95,'0'0'100,"0"0"-14,0 0 8,0 0 6,0 0-28,0 0-4,0 0-34,0-14-27,0 14 11,0 0-18,0 0-3,0 17-5,0 8 7,0 4-3,3-1 4,3 1 0,0-5 1,3-6 5,-1-1-4,3-2-2,3-6-4,3-2-3,7-3 4,1-4 3,3 0 18,3-8-17,-3-10-1,-1-3 0,-5-3-10,-8 0 6,-5-2 4,-3 3 0,-5 2 17,-1 6-12,0 5 33,0 4 17,0 3-35,0 3 21,0 0-41,0 0-1,0 10-5,0 22-21,0 12 27,-1 8 0,-4 4 8,0-1-14,-4 3 6,1 0 0,0 0 1,0-1 1,2-4-2,-3-10 0,-4-4 9,0-7-14,0-9 5,-2-7 0,4-7 9,0-6-3,2-3-5,0 0 26,0-6-22,0-11 24,4-2-10,4-5-3,1-3 25,7-5-41,19-4 2,7 0-4,1 1-4,3 7-4,-4 5-45,-2 7-24,-1 5 13,-6 6-73,-3 3-269</inkml:trace>
  <inkml:trace contextRef="#ctx0" brushRef="#br0" timeOffset="770645.7472">15763 15365 208,'0'0'104,"0"0"10,0 0-32,0 0 5,0 0-62,0 0-15,-43 6-6,21 22-4,-2-3 0,6 2 4,8-3 1,5-2-5,5-4 0,0-2 1,2-3-4,17-2 5,7-4-2,3-5 44,10-2-38,-3 0 7,-7-6-13,-7-5 0,-8-2 12,-8-2-9,-6 0 3,0-5 7,0-1-11,-15-1-3,-5 1 1,-3 1-32,1 5-5,1 4-72,0 5-115</inkml:trace>
  <inkml:trace contextRef="#ctx0" brushRef="#br0" timeOffset="771548.1123">16241 15410 417,'0'0'206,"0"0"-102,0 0-62,0 0 0,0 0-2,0 0-37,0-1-6,0 1 3,0 0-68,-3 3-50,-8 8-162</inkml:trace>
  <inkml:trace contextRef="#ctx0" brushRef="#br0" timeOffset="790209.1613">7101 16550 463,'0'0'90,"0"0"-71,0 0-19,0 0-60,0 0-20,0 0-59,9 5-60</inkml:trace>
  <inkml:trace contextRef="#ctx0" brushRef="#br0" timeOffset="822697.0575">16295 15391 70,'0'0'93,"0"0"-64,0 0 31,0 0 19,0 0-51,0 0 35,0 0-15,0 0-30,-2-17 38,1 17-31,1 0-9,0 0 5,0-1-10,0 1-11,0 0 0,0 0-2,0 0 1,0 0 1,0 0 0,0 0-4,0 0 5,-2 0-1,2 0 0,-1 0 2,1 0-6,0 0 4,0 0 0,0 0-2,0 0-5,0 0 3,0 0 3,0 0-13,0 0 8,0 0 8,0 0-2,0 0 10,0 0 2,0 0-11,0 0-1,0 0 6,0 0-10,0 0 4,0 0 0,0 0 13,0 0-6,0 0 7,0 0 3,0 0-14,0 0 19,0 0-21,0 0 1,0 0-4,0 0-4,0 5 6,0 3-4,0 5 2,0-2 1,-2 3 1,-4 3 0,-3 1 0,-4 3 0,-8 1-59,-6 1-102,-6-4-260</inkml:trace>
  <inkml:trace contextRef="#ctx0" brushRef="#br0" timeOffset="824967.3756">16935 15296 295,'0'0'74,"0"0"-74,0 0 0,0 0 6,0 0 11,0 0-17,0 0 41,28 15-41,-21-15 29,-1 0-26,9 0-2,2 0 7,1 0-2,5 0-6,-8-6 0,-4 2 6,-1-1-9,-10 1 6,3 1 0,-1-2 14,-1 2-10,-1 0 11,0-2-3,0 4-15,0 0 20,0 1-20,0 0 4,0 0 11,0 0-15,0 0-5,0 1-3,0 13-9,0 2 13,-1 1 4,1-2 0,0-2 0,0 1 8,0-2-8,0-1 0,6-4-1,4-1 1,5-3 0,2-3 2,5 0 12,3 0-8,5-15-4,3-6 2,0-5 6,-2-4-16,-4-3 6,0-3 0,-7-3 17,-3-3-15,-5 1 17,-2 0-3,-2 4-5,-4 1-21,0-1 10,-1 8 0,-2 3 27,2 6-26,-3 7 15,0 5 19,0 5-30,0 2 7,0 1-12,0 0 9,0 10-20,-9 17 4,-3 14 7,-3 6 0,5 7 0,0 6 0,6 6 0,-2 3 1,3 1 12,0-7-9,2-5 15,-1-2-5,2-4-8,0-6-6,0-7 0,0-4 5,2-6-5,2-7 0,-1-2 0,1-8 0,-1-3 8,-1-6-9,-2-3 1,0 0 0,3 0 9,3-11 5,6-16 6,3-8-20,-1-4-39,-6 1 26,-6-1 4,-2 7 7,0 1-7,-12 4 13,1 6-4,1 3 2,1 5 9,6 2-4,3 4-7,0-2 0,0 1-8,18-1 8,7 3-9,8 3 1,6 0-55,1 1-15,-4 1-144</inkml:trace>
  <inkml:trace contextRef="#ctx0" brushRef="#br0" timeOffset="825324.3217">17094 15005 544,'0'0'85,"0"0"-41,0 0-44,0 0-9,0 0 7,0 0-65,0 0-157</inkml:trace>
  <inkml:trace contextRef="#ctx0" brushRef="#br0" timeOffset="826696.7978">18562 14869 104,'0'0'85,"0"0"-18,0 0 43,0 0-27,0 0 24,0 0-55,0-3-44,2 1-6,21 2 14,10 0-16,11 0 17,3 0-6,1 0-8,0 0-3,-5 0 0,-1 0 6,-3 0-5,-8 5-1,-3 1 0,-8-2-10,-2 2-13,-6 0-29,-6-3-39,-2 1-29,-4-3-46,0-1-32</inkml:trace>
  <inkml:trace contextRef="#ctx0" brushRef="#br0" timeOffset="827028.8615">18828 14891 139,'0'0'128,"0"0"-95,0 0-12,0 0 27,0 0 6,0 0-28,-1 0 6,1 5-30,0 8 10,0 5 12,0 8 18,0 1-33,0 0 17,0 2-23,0-4 6,0 3-7,0 0 2,0 2-4,0 3 0,0-3 7,0 0-3,-5-4-4,-4-8-9,3-1-31,4-7-54,2-4-24,0-6-102</inkml:trace>
  <inkml:trace contextRef="#ctx0" brushRef="#br0" timeOffset="827514.6026">19187 14921 198,'0'0'76,"0"0"-38,0 0 33,0 0 6,0 0 10,0 0 1,7-39-87,-7 39-1,0 14 0,0 11-9,0 9 9,0 3 1,0 1 1,0-1 10,0-1-1,0 0-11,4-2 0,-2-1 6,2-5-10,-4 1 4,0-5-2,0-6-8,0-6-88,-4-7-90,-1-5-112</inkml:trace>
  <inkml:trace contextRef="#ctx0" brushRef="#br0" timeOffset="827931.8108">19194 15093 211,'0'0'192,"0"0"-143,0 0-22,0 0-23,0 0 1,0 0 28,47-40-26,-29 40 1,4 0 2,2 0-3,1 0-7,5 1 0,0 0 3,-3-1-10,0 0 7,-6-1 0,-5-11-10,-8-3 16,-5-3-6,0-2 0,-3-3 13,0 2-6,0 3 23,0 3 13,-3 5 21,1 4-58,2 3 39,0 3-20,0 0-25,0 6-2,-3 16-26,3 7 28,-1 4 7,1-1-1,0 1-6,0-2 0,0 1 0,0 1-5,0-1 5,0-2 0,0-6-6,0-3-17,3-4-41,0-4-54,0 0-18,-3-3-107</inkml:trace>
  <inkml:trace contextRef="#ctx0" brushRef="#br0" timeOffset="828533.3361">19752 14935 334,'0'0'115,"0"0"-73,0 0-40,0 0 8,0 0 12,0 0-1,0 0-21,1 12-6,1 15 6,0 4 20,1 0-4,2 0 9,-2-1-18,1-2-1,-1 2 0,0-3 2,-1-3-8,-2-1 0,0-5 1,0-3-3,0-4-16,0-4-63,0-6-45,0-1-96</inkml:trace>
  <inkml:trace contextRef="#ctx0" brushRef="#br0" timeOffset="828856.2874">19805 14893 49,'0'0'137,"0"0"-25,0 0-39,0 0 16,0 0-30,82-66-47,-51 55 23,4 5-34,-2 2 13,-4 1 7,1 3-10,0 0-11,-3 0 0,-2 0 5,-8 0-17,-5 8 12,-2 3-31,-7-1-32,-3 3-54,0 0 5,-4-4-42</inkml:trace>
  <inkml:trace contextRef="#ctx0" brushRef="#br0" timeOffset="829134.9581">19820 15004 201,'0'0'50,"0"0"-26,0 0 65,0 0-40,0 0 4,100 0-7,-70 0-40,-4 0 4,-3 1-10,-5 9 0,-6 2 0,-3 3-33,-9 3-67,0 3-44,-10 0-103</inkml:trace>
  <inkml:trace contextRef="#ctx0" brushRef="#br0" timeOffset="829404.4657">19791 15257 3,'0'0'67,"0"0"-30,0 0 34,0 0 33,0 0-24,0 0 1,81 11-38,-48-11-4,4 0 10,-1 0-43,1 0 3,-1 0-9,-3 0-15,-5 0 13,-4 0-87,-2 0-38,-6 0-3,-7 0-30</inkml:trace>
  <inkml:trace contextRef="#ctx0" brushRef="#br0" timeOffset="830661.1152">21403 14871 225,'0'0'68,"0"0"13,0 0 4,0 0-33,0 0-25,0 0-27,1 4-13,2 17 3,1 7 17,-1 6-7,0 2 14,1 1-8,-1 3 24,1-1-20,-2-3-9,1 0 11,-3-3-3,0-4-9,0-7 0,0-4 9,-5-3-26,-5-6-14,3-1-5,0-8 8,3 0-142,4-6-30</inkml:trace>
  <inkml:trace contextRef="#ctx0" brushRef="#br0" timeOffset="831008.8152">21415 14864 118,'0'0'125,"0"0"-19,0 0-12,0 0-63,0 0 24,101-54-12,-65 48-38,3 2 35,-2 0-37,2 4-3,-8 0 11,-1 0-7,-4 0-4,-6 7 0,-3 3-29,-8 4 17,-6 1-76,-3 3-34,0-2 0,-2 1-123</inkml:trace>
  <inkml:trace contextRef="#ctx0" brushRef="#br0" timeOffset="831293.9232">21439 15117 155,'0'0'140,"0"0"-133,0 0 11,0 0 41,80-1-28,-45-5 19,-1 1-28,-4 2-15,-5 1-7,-4 2 0,0 0-3,0 0-4,-6 0-114,0 0-23</inkml:trace>
  <inkml:trace contextRef="#ctx0" brushRef="#br0" timeOffset="832212.4916">21959 14827 241,'0'0'149,"0"0"-60,0 0-69,0 0 13,0 0-21,0 0 13,108-23 13,-69 23-38,3 0 15,2 0-15,-1 0 1,1 0 1,-7 0 1,-7 0-3,-8 0 0,-8 2-17,-4 0-43,-7 3-59,-3-2-75,0-1-16</inkml:trace>
  <inkml:trace contextRef="#ctx0" brushRef="#br0" timeOffset="832498.1784">22271 14792 92,'0'0'102,"0"0"-21,0 0 15,0 0-8,0 0-28,0 0 10,-10-6-64,8 6-1,-1 7-10,2 14 4,-2 11 1,-1 3 19,1 5-16,-2 0 16,2-1-19,0 0 0,1-2 9,1 0-3,-1-4-6,1-3 0,-1-3 8,1-3-15,-2-3 11,-3-1-4,-1-4 0,-1-1-35,1-3-84,-4-4-88</inkml:trace>
  <inkml:trace contextRef="#ctx0" brushRef="#br0" timeOffset="832767.728">22064 15304 130,'0'0'209,"0"0"-172,0 0-30,0 0 46,0 0-28,88-23 22,-48 20-2,3 0-42,5 0 15,-2 2-18,-2-1 0,-1 1-4,-1-1-75,-2 2-84,-6-4-86</inkml:trace>
  <inkml:trace contextRef="#ctx0" brushRef="#br0" timeOffset="833115.3222">22759 14831 506,'0'0'80,"0"0"-80,0 0-3,0 0-4,0 0-7,0 0 6,12 62 8,-12-26 0,0 0 19,0 2-10,0-4-8,0 0-1,-3 3 5,0-1-6,0 2 1,0-4-5,-1-3-2,-1-10-41,2-5-30,3-6 6,0-6-36,0-4-97</inkml:trace>
  <inkml:trace contextRef="#ctx0" brushRef="#br0" timeOffset="833601.0647">22777 14846 60,'0'0'133,"0"0"-47,0 0 45,0 0-29,82-84-75,-53 75 16,2 4-28,2 4-3,1 1 24,-3 0-35,-1 18 6,-4 6-7,-10 8-4,-10 2 0,-6 2 4,-6 2 0,-27-4 11,-9-5-10,-1-2 4,-5-6 0,6-6 2,8-6-14,7-6 7,11-1 0,9-2 6,5 0-1,2 0 3,0 0-1,0 0-4,0 2-6,0 2-8,12 6 11,7 4-7,10 3 12,-1 2-5,-1 1 13,-2 1-6,-2 0-14,-1 0 7,-1-2 0,-5-2-9,-2-2-9,-8 0-45,-2-3 19,-1 0-73,0-3 24,4-6-169</inkml:trace>
  <inkml:trace contextRef="#ctx0" brushRef="#br0" timeOffset="834218.3248">23535 14803 49,'0'0'161,"0"0"16,0 0-90,0 0-10,0 0-22,0 0-25,-37-52-6,26 52-24,-7 0 2,-4 15-8,1 8 6,-3 1 0,5 8-6,7 1 5,7-2 0,5 2-2,2-1-11,19-2 8,4 2 2,4-2 4,2 0 2,0 2 5,-2-4-7,-1-1 0,-6-4 4,-8-8-4,-4-3 0,-6-5 0,-4-2-2,0-2 12,0 0-10,-11 0 0,-9 0 8,-8 0 4,-7-1-12,-2-2 0,3 0-3,3 0-5,4 0 3,1 0-24,2 0-72,2 0 9,5 0-145</inkml:trace>
  <inkml:trace contextRef="#ctx0" brushRef="#br0" timeOffset="834735.1966">23851 14855 210,'0'0'199,"0"0"-46,0 0-77,0 0-64,0 0 11,91-36-21,-43 31-2,4 2 17,-1 2-3,-2-1-14,-7 2 0,-6 0 6,-6 0-12,-8 0 6,-4 5-7,-8 1-7,-7 0-111,-3 1-41,0-2-43</inkml:trace>
  <inkml:trace contextRef="#ctx0" brushRef="#br0" timeOffset="835051.6234">24066 14836 191,'0'0'71,"0"0"-60,0 0-2,0 0 35,0 0 39,0 0-45,-31 93 11,31-66 14,0 0-30,0 0 5,4 2-27,4-1-2,-2 4 10,-3-3-11,-2 1-7,-1-1-1,0-3 12,-1 0-15,-10-3 3,1-2 0,2-3-1,2-3-39,3-3 40,0-5-66,-1 2-73,1-3-33,0-6-71</inkml:trace>
  <inkml:trace contextRef="#ctx0" brushRef="#br0" timeOffset="838745.8538">25322 15107 94,'0'0'248,"0"0"-240,0 0-8,0 0 0,0 0 0,0 0 15,0 0 10,-1 25-6,4-19 4,3 2-10,3-2-12,0 0-1,3-2 7,2-4 8,3 0-10,1 0 0,0-2 13,-2-9-8,2-6 2,-1-2-12,-1-4 14,-4-3-8,-2 1-5,-2-4 15,-4-1 3,2 1-6,-1-2-10,-1 0-3,0 2 6,1 1-3,-4 4-1,1 3 10,-2 6 33,0 3-43,0 5 25,0 4-27,0 1 13,0 2 6,0 0-19,0 0 2,0 2-14,0 17-9,0 12 21,0 8-1,0 7 3,0 4-4,0 1 2,-2 2 0,-2 0 22,-2 2-12,2-2-5,1-3-5,0-7 5,1-4-11,-1-4 6,2-6 0,-4-7 6,1-4 1,-2-5-7,3-4 0,0-7 6,3-2-8,0 0 4,0 0 6,0-13 22,0-14-26,1-8-4,8-7 0,-3-7-3,2-3 2,-1-2 1,1 3 0,2 1-1,1 8 8,3 4-7,4 7 0,3 3-9,3 7-4,-1 3 13,0 7 0,-5 4-3,-4 5 3,-7 2-3,6 4 3,4 15-14,1 6 7,3 1 7,-9-2 0,-5-2 1,-2-3 5,-4-2-6,-1-2 0,-1 0 0,-19 0-12,-10-2 9,-3 1-18,-2-3-13,-1-7-63,12-4-56,2 0-176</inkml:trace>
  <inkml:trace contextRef="#ctx0" brushRef="#br0" timeOffset="840202.8845">26280 14976 242,'0'0'44,"0"0"-17,0 0-23,0 0 19,0 0 44,0 0-29,-33-38 22,8 37-60,-5 1 1,-3 0 22,-1 13-21,1 3 1,8 2 1,5 1 2,9-1-11,5-2 5,4 0-1,2-3-6,0-1 7,3 0 0,10 0-3,4-3 13,5-3-10,6-3 0,2-3 3,0 0 15,-5 0-17,-5-13 1,-4-1 8,-4-1-3,-2 1-7,-5 4 10,-3 1-6,-2 1 62,0 5-36,0 2-16,0 1-13,0 0-1,0 0-1,0 0-23,0 10 23,3 5-6,7-1 7,6-1 0,4-1 2,4-1 7,0-3-10,1-4 1,-4-3 0,-2-1-1,1 0 5,-5 0-4,-1-7 4,-1-8 3,-6-5 0,-2-1-7,-4 0 1,-1 0 3,0 2-4,-6 1 0,-8 0-1,0 2 6,2 4-8,1 2 3,2 3 0,5 0 2,-1 4-2,4 2 0,-1 1-2,2 0 3,0 0-2,0 0-18,11 0 4,13 0 11,6 4 4,2-1 0,1 2 0,-4-1 3,-6 2-3,-3 0 0,-4 2 1,-2 2-9,-3 1 8,-3 1 0,-2 1 0,0 1 4,-2 0-5,2 1 1,-3 0 0,2 1-7,1-2 7,-2 1 0,4-5 0,-1 1 8,1-4-8,-1 0 0,5-3 2,2-1-3,3-3 8,3 0-7,-1 0 0,2-1 10,-4-13-10,-1-3 11,-1-7-3,-2-4 24,-1-5-32,-1-8 11,-4-1-3,-1-1 5,-3 2-13,0 4 13,-3 6-12,0 8 10,0 7-11,0 7 0,0 6 22,0 3-11,0 0-13,0 0 2,0 16-39,-6 13 34,1 7-2,4 3 7,1 3-4,0-3 15,0-1-11,4-3 0,9-8-2,1-2-3,1-5 5,2-6 0,1-4 0,1-4 7,-1-6-7,4 0 0,1-8 6,0-13-14,-3-4 8,-4-4 0,-8 2 4,-4 3 9,-2 1-13,-2 8 0,0 5 14,0 6 0,0 4-14,0 0 2,0 1-11,0 14-16,3 3 25,4 2 0,2-2 3,3 1-7,3-1 4,2 0 0,3-3-2,1-2-20,-1-5-37,1-8-92,-2 0-288</inkml:trace>
  <inkml:trace contextRef="#ctx0" brushRef="#br0" timeOffset="840488.0634">27235 14762 682,'0'0'72,"0"0"-72,0 0-39,0 0 34,0 0 5,0 0 5,-3-15-5,3 15-21,0 0-107,0 0-239</inkml:trace>
  <inkml:trace contextRef="#ctx0" brushRef="#br0" timeOffset="840771.7629">26707 14888 208,'0'0'68,"0"0"-56,0 0 20,89 0 35,-44 0-4,6 0 8,4 0-47,0 0 8,-7 0-32,-8 0 5,-7 0-15,-6 0 1,-6 0-89,-3 0-53,-9 0-144</inkml:trace>
  <inkml:trace contextRef="#ctx0" brushRef="#br0" timeOffset="842283.4814">27593 14884 12,'0'0'60,"0"0"-25,0 0-5,0 0 22,0 0-8,0 0 11,-31-23 7,23 23-38,0 0-6,-5 0-18,-2 9 8,-2 6-8,-4 5 1,1 2 2,-1 1 0,4 1 7,3 0-4,8-1-6,1-1 0,5-2 1,0 1 4,2-5 5,9 1 5,2-6-13,3-2 11,5-5 4,6-1 12,2-3 28,8 0-42,-2 0 0,1-5-2,-1-5-7,-2-3 2,-2-4 0,-1 2-7,-3-2 23,-4-2-21,1 1 1,-3-7 6,0 0-1,0-2-9,-6-2 0,0-2 1,-8 1-1,1-2 0,-1 4 0,-2 0 3,0 4 6,-2 3-9,-3 5 0,0 2-7,0 7-1,0 2 8,-6 4 0,-4 1-8,-2 0 8,-4 6 0,1 15 0,-3 7-12,3 7 1,0 2 11,5 3 0,2-3 5,1-1-5,6-4 0,1-4-1,0-3-1,4-3 1,8-1 1,7-5 0,4-2-3,2-7 14,2-4-11,1-3 0,2 0 5,-5-10-2,-1-6-3,-3-4 0,-5 1 2,-5-2 10,-5 1-12,-5 5 0,-1 4 10,0 6 23,0 2-15,0 3-16,0 0-2,-4 8-16,-2 12 15,1 1 0,5 3-8,0 1 1,2-3 8,10-1 0,6-1-3,3-2-19,6-2-19,4-4-3,3-4-138,0-8-161</inkml:trace>
  <inkml:trace contextRef="#ctx0" brushRef="#br0" timeOffset="843172.8245">28515 14938 109,'0'0'122,"0"0"-121,0 0 0,0 0 34,0 0 1,0 0 31,0 0-23,9 0-33,6-1 19,4-6-30,1 0 2,-1 0 7,-1-3-4,1 3-5,0-3 0,-5 3 0,-5 3-14,-3 1 10,-4 3 4,-2 0 12,0 0-12,0 0-4,0 3-11,-2 12 13,-5 0-3,1 1 5,1 1 0,2-2 8,0-2-1,3 1-7,0-3 0,0-2 7,0-3-14,5-2 14,7-1-7,5-3 20,6 0-17,4 0 8,1-3-11,-2-9 9,-4-2-9,-4 0 2,-3-3 5,-5 3 28,-2 2-15,-3 5 60,-3 1-32,-2 5-16,0 1 18,0 0-44,0 0 0,0 0-12,1 0-3,4 4 0,3 8 9,2 4-10,0 1 8,-1 0 2,0-2 0,0 3 1,0-3 4,-3-2-5,-3 2 0,0-2 0,-3-3-1,0-1-26,-4-2-34,-17-1 51,-2-2-78,-2-4-52,3 0-116</inkml:trace>
  <inkml:trace contextRef="#ctx0" brushRef="#br0" timeOffset="843442.3844">28794 14708 480,'0'0'143,"0"0"-124,0 0-17,0 0-2,0 0-31,0 0 7,-8-2-50,4 2-127,-3 0-46</inkml:trace>
  <inkml:trace contextRef="#ctx0" brushRef="#br0" timeOffset="844714.5555">29458 14951 5,'0'0'2,"0"0"42,0 0 9,0 0 5,0 0 5,0 0-15,39 4-10,-27-4 8,9 0-35,4-4 23,6-2-30,2 1 0,-2-5-4,-5 1-1,-7-3 1,-4-1 0,-6-2 4,0 3 3,-3-2-6,-2 5 7,-1 2 35,-3 2-19,0 2 16,0 3 0,0 0-13,0 0-23,0 0-4,-8 15 0,-3 6-11,-1 0 19,2-1-8,4-2 0,3-2-4,3-2-8,0-1 12,0 0 0,0-1-2,6-2 5,4-1-3,2-4 0,3 1 8,3-5-17,1-1 18,1 0-9,1 0 4,-2-7 13,-4-4-14,3-2 8,-3-4-9,2-1 43,5 0-38,1 1-6,4 4 0,-3 4 1,-2 1-2,-8 8 0,-5-1-1,-2 1-13,-1 0 14,0 5 0,2 8-18,-1 2 21,0 1-3,-4 0 0,1-3-4,-4 0-7,0 0 11,0-3 0,0-2 6,0-4 3,0-1-9,0-1 0,0-2 6,0 0 8,0 0-2,0 0 5,0-5 55,0-9-44,4-4-28,7-1 0,6-1-13,6 4 1,1 0 12,0 5 0,-5 4-4,-4 5 7,1 2-5,-2 0 2,5 6-10,0 6 3,1 0 7,-2 2 0,-2 1-3,2-1 10,0 1-7,3-1 0,0 0-36,1-2-6,-4-2-82,-2-4-114</inkml:trace>
  <inkml:trace contextRef="#ctx0" brushRef="#br0" timeOffset="845030.9935">29807 14656 480,'0'0'39,"0"0"-24,0 0-17,0 0 4,0 0 0,0 0-2,9-11-217</inkml:trace>
  <inkml:trace contextRef="#ctx0" brushRef="#br0" timeOffset="848208.9442">31381 14744 82,'0'0'65,"0"0"8,0 0 1,0 0-49,0 0 14,0 0 3,28-33-6,-20 28 3,0 1-36,2-3 15,0 3-18,5-2 2,0 1-2,1 1 5,-1 1 7,2 0 29,-4 3-36,5 0 13,-1 0-12,0 0 3,0 0-11,-2 0 2,-5 7-6,-2 4-1,-4 4 2,-1 3 5,-2 2-4,-1 1 7,0 0-4,0-1 1,-10-1 0,-3 1 4,-3-4-1,-1-1 10,-2 0-13,2-3 4,1 0-5,-2-1 1,3-2 0,1-1 8,3-3-3,2-2-5,4 0 0,-1-3 6,0 2-6,0 0 0,-1-1 3,1-1 1,1 2-3,3-2-1,2 0 3,0 1 8,0-1-11,0 0 0,0 0 1,0 0 32,0 0-29,13-9-3,3-6 1,7-1 8,3-4-12,3-4 2,4-1 0,-2 3 0,-1-2 2,-3 5-2,-7-2 1,-2 2 4,-3 1-9,-3 0 4,-1 3 0,-3 1 4,-1 4-3,-3 2 0,-2 2 1,-1 5 3,-1-1-5,0 2 0,0 0 0,0 0-6,0 13-11,-14 8 17,-2 3 0,-3 1 5,2 3-5,0-3 0,3 2 1,-2 0-7,4-1 7,4 1-1,2-4 0,6-2-1,0-2 1,0-2 0,15-4-15,9-1 9,4-4-2,5-2-6,2-5-39,-6-1-152,-6 0-143</inkml:trace>
  <inkml:trace contextRef="#ctx0" brushRef="#br0" timeOffset="848810.4938">32045 14940 167,'0'0'31,"0"0"-18,0 0-2,0 0 9,0 0-20,0 0 19,-70 23 48,53-6-42,1 0 9,4 2-34,6-2 5,2-1-3,4-1 4,0-4-6,0-1 0,0-2 3,12-5-3,0 0 31,4-3 14,-1 0 16,3 0-31,-3-4 1,0-7 5,-5-2-24,-4-4-8,-3 2 14,-3-8-11,0 1 11,0-3-18,-3 6 0,-4 1-1,-2 5-85,-2 3-54,1 4-77</inkml:trace>
  <inkml:trace contextRef="#ctx0" brushRef="#br0" timeOffset="849142.5665">32415 15155 470,'0'0'139,"0"0"-69,0 0-39,0 0-22,0 0-9,0 0 0,-3-30-29,3 30-25,-1 0-220,1 0-88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49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66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74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12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59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23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47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60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116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84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39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06F3F-3F0E-40E3-B888-5FE00B8BC523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5D11D-E3B6-475D-89C9-B6E09E38E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43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1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18.emf"/><Relationship Id="rId4" Type="http://schemas.openxmlformats.org/officeDocument/2006/relationships/customXml" Target="../ink/ink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23.emf"/><Relationship Id="rId4" Type="http://schemas.openxmlformats.org/officeDocument/2006/relationships/customXml" Target="../ink/ink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31.emf"/><Relationship Id="rId4" Type="http://schemas.openxmlformats.org/officeDocument/2006/relationships/customXml" Target="../ink/ink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34.emf"/><Relationship Id="rId4" Type="http://schemas.openxmlformats.org/officeDocument/2006/relationships/customXml" Target="../ink/ink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customXml" Target="../ink/ink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1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5" Type="http://schemas.openxmlformats.org/officeDocument/2006/relationships/image" Target="../media/image40.emf"/><Relationship Id="rId4" Type="http://schemas.openxmlformats.org/officeDocument/2006/relationships/customXml" Target="../ink/ink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customXml" Target="../ink/ink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1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5" Type="http://schemas.openxmlformats.org/officeDocument/2006/relationships/image" Target="../media/image50.emf"/><Relationship Id="rId4" Type="http://schemas.openxmlformats.org/officeDocument/2006/relationships/customXml" Target="../ink/ink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customXml" Target="../ink/ink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5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6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1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5" Type="http://schemas.openxmlformats.org/officeDocument/2006/relationships/image" Target="../media/image60.emf"/><Relationship Id="rId4" Type="http://schemas.openxmlformats.org/officeDocument/2006/relationships/customXml" Target="../ink/ink6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5" Type="http://schemas.openxmlformats.org/officeDocument/2006/relationships/image" Target="../media/image65.emf"/><Relationship Id="rId4" Type="http://schemas.openxmlformats.org/officeDocument/2006/relationships/customXml" Target="../ink/ink6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.xml"/><Relationship Id="rId5" Type="http://schemas.openxmlformats.org/officeDocument/2006/relationships/image" Target="../media/image67.emf"/><Relationship Id="rId4" Type="http://schemas.openxmlformats.org/officeDocument/2006/relationships/customXml" Target="../ink/ink6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0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5" Type="http://schemas.openxmlformats.org/officeDocument/2006/relationships/image" Target="../media/image69.emf"/><Relationship Id="rId4" Type="http://schemas.openxmlformats.org/officeDocument/2006/relationships/customXml" Target="../ink/ink7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customXml" Target="../ink/ink7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Quantum Entanglement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9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1120" y="319320"/>
              <a:ext cx="11939400" cy="6192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360" y="312480"/>
                <a:ext cx="11952000" cy="62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63640" y="423360"/>
              <a:ext cx="10566720" cy="1498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80" y="414000"/>
                <a:ext cx="10585440" cy="15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96280" y="2497680"/>
              <a:ext cx="10931040" cy="4047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920" y="2488320"/>
                <a:ext cx="10949760" cy="40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177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36640" y="228960"/>
              <a:ext cx="10986120" cy="4195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800" y="221400"/>
                <a:ext cx="10997280" cy="42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35040" y="1176840"/>
              <a:ext cx="2946600" cy="1829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680" y="1167480"/>
                <a:ext cx="2965320" cy="18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22760" y="336600"/>
              <a:ext cx="8777160" cy="443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720" y="329760"/>
                <a:ext cx="8786160" cy="44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252160" y="643320"/>
              <a:ext cx="9356040" cy="3801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2800" y="633960"/>
                <a:ext cx="9374760" cy="38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6790320" y="3293280"/>
              <a:ext cx="1829160" cy="542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0960" y="3283920"/>
                <a:ext cx="1847880" cy="5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9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9400" y="444600"/>
              <a:ext cx="10450800" cy="5983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00" y="437040"/>
                <a:ext cx="10458000" cy="60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629400" y="931320"/>
              <a:ext cx="5046480" cy="3285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0040" y="921960"/>
                <a:ext cx="5065200" cy="33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2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4200" y="175680"/>
              <a:ext cx="10820880" cy="2335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720" y="168480"/>
                <a:ext cx="10833120" cy="234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9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2080" y="134640"/>
              <a:ext cx="11392920" cy="5829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040" y="127080"/>
                <a:ext cx="11400840" cy="584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9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9920" y="430920"/>
              <a:ext cx="11412000" cy="5271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160" y="423000"/>
                <a:ext cx="11424600" cy="52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44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98320" y="266400"/>
              <a:ext cx="10364760" cy="1112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1840" y="258840"/>
                <a:ext cx="10375920" cy="11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9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98320" y="266400"/>
              <a:ext cx="10364760" cy="1112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1840" y="258840"/>
                <a:ext cx="10375920" cy="11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66000" y="1837080"/>
              <a:ext cx="11451240" cy="3940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880" y="1828440"/>
                <a:ext cx="11464200" cy="39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943600" y="3378240"/>
              <a:ext cx="3386880" cy="736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4240" y="3368880"/>
                <a:ext cx="3405600" cy="7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71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08880" y="179640"/>
              <a:ext cx="10852920" cy="4813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760" y="176040"/>
                <a:ext cx="10867320" cy="48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767760" y="1430640"/>
              <a:ext cx="1227960" cy="635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8400" y="1421280"/>
                <a:ext cx="124668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041480" y="2827800"/>
              <a:ext cx="10651320" cy="3759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120" y="2818440"/>
                <a:ext cx="10670040" cy="37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97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15520" y="533520"/>
              <a:ext cx="10410480" cy="3651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040" y="527400"/>
                <a:ext cx="10420560" cy="36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835440" y="1379880"/>
              <a:ext cx="7273080" cy="4758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6080" y="1370520"/>
                <a:ext cx="7291800" cy="477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97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05160" y="247320"/>
              <a:ext cx="11073240" cy="3658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040" y="239040"/>
                <a:ext cx="11083320" cy="36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16000" y="583920"/>
              <a:ext cx="3429360" cy="3852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6640" y="574560"/>
                <a:ext cx="3448080" cy="38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0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05160" y="247320"/>
              <a:ext cx="11073240" cy="3658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040" y="239040"/>
                <a:ext cx="11083320" cy="36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7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06280" y="162360"/>
              <a:ext cx="10344960" cy="5810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720" y="156240"/>
                <a:ext cx="10359360" cy="58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94440" y="744840"/>
              <a:ext cx="9795960" cy="4716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080" y="735480"/>
                <a:ext cx="9814680" cy="47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05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06280" y="162360"/>
              <a:ext cx="10344960" cy="5810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720" y="156240"/>
                <a:ext cx="10359360" cy="58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396960" y="1911960"/>
              <a:ext cx="8680680" cy="4645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0480" y="1905480"/>
                <a:ext cx="8692560" cy="46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75640" y="2819160"/>
              <a:ext cx="9669240" cy="3742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280" y="2809800"/>
                <a:ext cx="9687960" cy="37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74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54360" y="314640"/>
              <a:ext cx="10963080" cy="3516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8600" y="307440"/>
                <a:ext cx="10977120" cy="35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610080" y="3417840"/>
              <a:ext cx="3934440" cy="306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4680" y="3412800"/>
                <a:ext cx="3942360" cy="3146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3459892" y="3311611"/>
            <a:ext cx="5572897" cy="704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61120" y="84600"/>
              <a:ext cx="9279720" cy="4623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760" y="75240"/>
                <a:ext cx="9298440" cy="46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035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7800" y="200880"/>
              <a:ext cx="11417400" cy="4958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960" y="195840"/>
                <a:ext cx="11427480" cy="49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4120" y="1066680"/>
              <a:ext cx="10778400" cy="4259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760" y="1057320"/>
                <a:ext cx="10797120" cy="427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117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8000" y="227160"/>
              <a:ext cx="9515160" cy="5016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040" y="220680"/>
                <a:ext cx="9525240" cy="50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751840" y="8280"/>
              <a:ext cx="8754840" cy="5012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2480" y="-1080"/>
                <a:ext cx="8773560" cy="50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412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35840" y="489960"/>
              <a:ext cx="8387280" cy="5281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1880" y="482760"/>
                <a:ext cx="8398440" cy="52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859160" y="99000"/>
              <a:ext cx="4191840" cy="3090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5560" y="95760"/>
                <a:ext cx="4200840" cy="30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9271080" y="651960"/>
              <a:ext cx="2311560" cy="2218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1720" y="642600"/>
                <a:ext cx="2330280" cy="22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25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78480" y="301320"/>
              <a:ext cx="10139760" cy="4449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280" y="294480"/>
                <a:ext cx="10152000" cy="446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28280" y="626400"/>
              <a:ext cx="10194120" cy="3776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920" y="617040"/>
                <a:ext cx="10212840" cy="37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240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5320" y="442080"/>
              <a:ext cx="10934640" cy="5307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200" y="435600"/>
                <a:ext cx="10946160" cy="53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149640" y="33840"/>
              <a:ext cx="8814240" cy="6307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0280" y="24480"/>
                <a:ext cx="8832960" cy="63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07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56320" y="280440"/>
              <a:ext cx="10287720" cy="363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200" y="274680"/>
                <a:ext cx="10298520" cy="36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345400" y="643320"/>
              <a:ext cx="9423720" cy="4936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6040" y="633960"/>
                <a:ext cx="9442440" cy="49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39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9800" y="378360"/>
              <a:ext cx="10152360" cy="4555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040" y="372600"/>
                <a:ext cx="10164960" cy="45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77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23160" y="490320"/>
              <a:ext cx="7498800" cy="2548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6680" y="484200"/>
                <a:ext cx="7511760" cy="25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115800" y="1092240"/>
              <a:ext cx="7561080" cy="3979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6440" y="1082880"/>
                <a:ext cx="7579800" cy="39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92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92920" y="338760"/>
              <a:ext cx="7833600" cy="5785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6440" y="332640"/>
                <a:ext cx="7844760" cy="57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875120" y="5655240"/>
              <a:ext cx="1095120" cy="403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8640" y="5649480"/>
                <a:ext cx="11084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754480" y="711000"/>
              <a:ext cx="2989080" cy="779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45120" y="701640"/>
                <a:ext cx="3007800" cy="7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86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50" y="598788"/>
            <a:ext cx="9096375" cy="495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24240" y="647640"/>
              <a:ext cx="514800" cy="404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8120" y="641880"/>
                <a:ext cx="527040" cy="4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30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50" y="598788"/>
            <a:ext cx="9096375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8210"/>
          <a:stretch/>
        </p:blipFill>
        <p:spPr>
          <a:xfrm>
            <a:off x="1251249" y="1419097"/>
            <a:ext cx="9251993" cy="22014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5119560" y="650160"/>
              <a:ext cx="6356880" cy="1864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4160" y="645480"/>
                <a:ext cx="6364800" cy="18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514600" y="1574640"/>
              <a:ext cx="8721000" cy="2066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5240" y="1565280"/>
                <a:ext cx="8739720" cy="20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50" y="598788"/>
            <a:ext cx="9096375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8272"/>
          <a:stretch/>
        </p:blipFill>
        <p:spPr>
          <a:xfrm>
            <a:off x="1251249" y="1419097"/>
            <a:ext cx="9251993" cy="32517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5120640" y="588600"/>
              <a:ext cx="5211000" cy="1918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5600" y="582840"/>
                <a:ext cx="5220720" cy="19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3733920" y="3090240"/>
              <a:ext cx="7383240" cy="1549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4560" y="3080880"/>
                <a:ext cx="7401960" cy="15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87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50" y="598788"/>
            <a:ext cx="9096375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49" y="1419096"/>
            <a:ext cx="9251993" cy="52678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659840" y="5073120"/>
              <a:ext cx="231840" cy="26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360" y="5067720"/>
                <a:ext cx="2466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4682160" y="5088240"/>
              <a:ext cx="4072680" cy="1583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2800" y="5078880"/>
                <a:ext cx="4091400" cy="160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0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69320" y="378720"/>
              <a:ext cx="6362280" cy="5295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3200" y="372240"/>
                <a:ext cx="6374520" cy="53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81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98360" y="286200"/>
              <a:ext cx="10064880" cy="1109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2240" y="280440"/>
                <a:ext cx="10074600" cy="11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26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10800" y="200160"/>
              <a:ext cx="11241360" cy="5939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4320" y="195120"/>
                <a:ext cx="11252520" cy="59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024560" y="550080"/>
              <a:ext cx="10016280" cy="3336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200" y="540720"/>
                <a:ext cx="10035000" cy="335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320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98360" y="286200"/>
              <a:ext cx="10064880" cy="1109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2240" y="280440"/>
                <a:ext cx="10074600" cy="1117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105" y="1667209"/>
            <a:ext cx="8139023" cy="310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6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98360" y="286200"/>
              <a:ext cx="10064880" cy="1109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2240" y="280440"/>
                <a:ext cx="10074600" cy="1117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105" y="1667209"/>
            <a:ext cx="8139023" cy="3102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35" y="4893276"/>
            <a:ext cx="10809685" cy="14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9" y="150076"/>
            <a:ext cx="10517821" cy="8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9" y="150076"/>
            <a:ext cx="10517821" cy="8508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32" y="840259"/>
            <a:ext cx="7556673" cy="60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81" y="399535"/>
            <a:ext cx="10256495" cy="41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16" y="119835"/>
            <a:ext cx="7207851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0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16" y="119835"/>
            <a:ext cx="7207851" cy="190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99" y="1356540"/>
            <a:ext cx="8266736" cy="537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1" y="334019"/>
            <a:ext cx="9548168" cy="2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1" y="334019"/>
            <a:ext cx="9548168" cy="2650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58" y="2984823"/>
            <a:ext cx="10949876" cy="9940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482160" y="2400480"/>
              <a:ext cx="1686240" cy="713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6400" y="2394360"/>
                <a:ext cx="1698480" cy="72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86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2" y="190370"/>
            <a:ext cx="8025328" cy="62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86480" y="344520"/>
              <a:ext cx="10975320" cy="5255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0000" y="337320"/>
                <a:ext cx="10986480" cy="52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913400" y="1083600"/>
              <a:ext cx="8433360" cy="3454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040" y="1074240"/>
                <a:ext cx="8452080" cy="34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5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0" y="0"/>
            <a:ext cx="8393843" cy="67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3" y="-1"/>
            <a:ext cx="8075398" cy="683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7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7" y="159736"/>
            <a:ext cx="8401437" cy="61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4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99120" y="274680"/>
              <a:ext cx="11172600" cy="5685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360" y="267480"/>
                <a:ext cx="11184480" cy="56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446920" y="812520"/>
              <a:ext cx="4928040" cy="906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7560" y="803160"/>
                <a:ext cx="4946760" cy="9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2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30840" y="214200"/>
              <a:ext cx="10554840" cy="6327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640" y="208440"/>
                <a:ext cx="10567440" cy="63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76520" y="2209680"/>
              <a:ext cx="9652320" cy="2904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7160" y="2200320"/>
                <a:ext cx="9671040" cy="292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0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59520" y="469800"/>
              <a:ext cx="10597320" cy="4708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2320" y="462600"/>
                <a:ext cx="10609920" cy="47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854360" y="1329120"/>
              <a:ext cx="6104520" cy="389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5000" y="1319760"/>
                <a:ext cx="6123240" cy="4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622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44000" y="376200"/>
              <a:ext cx="10073520" cy="321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160" y="367560"/>
                <a:ext cx="10087920" cy="32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732920" y="1143000"/>
              <a:ext cx="5020920" cy="3386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3560" y="1133640"/>
                <a:ext cx="5039640" cy="340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72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3689</TotalTime>
  <Words>2</Words>
  <Application>Microsoft Office PowerPoint</Application>
  <PresentationFormat>Widescreen</PresentationFormat>
  <Paragraphs>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Quantum Entanglement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Entanglement</dc:title>
  <dc:creator>akanksha sharma</dc:creator>
  <cp:lastModifiedBy>akanksha sharma</cp:lastModifiedBy>
  <cp:revision>20</cp:revision>
  <dcterms:created xsi:type="dcterms:W3CDTF">2022-04-25T04:48:05Z</dcterms:created>
  <dcterms:modified xsi:type="dcterms:W3CDTF">2022-04-27T18:17:42Z</dcterms:modified>
</cp:coreProperties>
</file>